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3.xml" ContentType="application/vnd.openxmlformats-officedocument.presentationml.slide+xml"/>
  <Override PartName="/ppt/slides/slide10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ink/ink29.xml" ContentType="application/inkml+xml"/>
  <Override PartName="/ppt/ink/ink28.xml" ContentType="application/inkml+xml"/>
  <Override PartName="/ppt/ink/ink27.xml" ContentType="application/inkml+xml"/>
  <Override PartName="/ppt/ink/ink20.xml" ContentType="application/inkml+xml"/>
  <Override PartName="/ppt/ink/ink2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5.xml" ContentType="application/inkml+xml"/>
  <Override PartName="/ppt/ink/ink4.xml" ContentType="application/inkml+xml"/>
  <Override PartName="/ppt/ink/ink3.xml" ContentType="application/inkml+xml"/>
  <Override PartName="/ppt/theme/theme1.xml" ContentType="application/vnd.openxmlformats-officedocument.theme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26.xml" ContentType="application/inkml+xml"/>
  <Override PartName="/ppt/ink/ink11.xml" ContentType="application/inkml+xml"/>
  <Override PartName="/ppt/ink/ink13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notesMasters/notesMaster1.xml" ContentType="application/vnd.openxmlformats-officedocument.presentationml.notesMaster+xml"/>
  <Override PartName="/ppt/ink/ink19.xml" ContentType="application/inkml+xml"/>
  <Override PartName="/ppt/ink/ink18.xml" ContentType="application/inkml+xml"/>
  <Override PartName="/ppt/ink/ink14.xml" ContentType="application/inkml+xml"/>
  <Override PartName="/ppt/ink/ink12.xml" ContentType="application/inkml+xml"/>
  <Override PartName="/ppt/ink/ink15.xml" ContentType="application/inkml+xml"/>
  <Override PartName="/ppt/ink/ink17.xml" ContentType="application/inkml+xml"/>
  <Override PartName="/ppt/ink/ink16.xml" ContentType="application/inkml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353" r:id="rId2"/>
    <p:sldId id="358" r:id="rId3"/>
    <p:sldId id="359" r:id="rId4"/>
    <p:sldId id="360" r:id="rId5"/>
    <p:sldId id="361" r:id="rId6"/>
    <p:sldId id="362" r:id="rId7"/>
    <p:sldId id="363" r:id="rId8"/>
    <p:sldId id="364" r:id="rId9"/>
    <p:sldId id="365" r:id="rId10"/>
    <p:sldId id="3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94" autoAdjust="0"/>
    <p:restoredTop sz="94660"/>
  </p:normalViewPr>
  <p:slideViewPr>
    <p:cSldViewPr snapToGrid="0">
      <p:cViewPr varScale="1">
        <p:scale>
          <a:sx n="74" d="100"/>
          <a:sy n="74" d="100"/>
        </p:scale>
        <p:origin x="3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48:46.853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9798 3254 230,'0'0'913,"-9"-6"-134,9 6-56,-8-6-50,8 6-44,-7-5-35,7 5-40,-8-5-35,8 5-42,0 0-39,-10-4-59,10 4-49,0 0-39,-8-5-33,8 5-16,0 0-80,0 0-162,-5 7 0,5-7 0,0 0 0,1 16 0,-1-16 0,4 20 0,-3-8 0,2-1 0,-2 5 0,2 0 0,-1 1 0,1 0 0,-1 2 0,0 1 0,0 2 0,1 1 0,-1 0 0,1 0 0,-1-1 0,1 0 0,0-1 0,-1-1 0,2-2 0,0 0 0,-2-1 0,1-1 0,1 0 0,-2-1 0,2-3 0,-3-1 0,2-1 0,0 0 0,-3-10 0,2 14 0,-2-14 0,5 12 0,-5-12 0,4 8 0,-4-8-60,0 0-653,0 0-81,12-5-96,-12 5-920,3-9-1513</inkml:trace>
  <inkml:trace contextRef="#ctx0" brushRef="#br0" timeOffset="639.6025">9746 3245 175,'-6'-8'769,"2"-1"-122,1 0-54,0 0-32,-1-1-72,4 10-60,-2-20-27,4 8-28,2 0-51,1-2-30,3-1-28,4 0-4,3-1-8,-1 2 2,8-1 1,1 0-17,-3 5-5,2 0-39,2 1-25,2 4-13,-1-1-16,2 3-9,-3 3-5,2 1-20,-1 3-12,-2 3-5,0 3-12,-2 1-6,-1 3-63,-4 2-9,-1 0 0,-5 4 0,0-1 0,-5 3 0,-2 0 0,-3 0 0,-4 2 0,-3 4 0,-2-1 0,-3 1 0,-2-2 0,1-2 0,-3 2 0,2-3 0,-2-1 0,3-4 0,1-2 0,-1-3 0,4 0 0,-1-2 0,1-1 0,2-2 0,7-8 0,-10 10 0,10-10 0,0 0 0,-10 7-11,10-7-49,0 0 10,0 0 9,9-10 3,-9 10 10,11-10 10,0 5 1,-1-1-7,1 1 5,5-3 9,-1 2 7,2 2-2,1-1 1,2 1-9,4 0 15,1 3 0,-2 1-4,3 0 11,1 1 2,-1 3 16,1 3-6,2-1 24,0 5-6,-4-1 9,0 2-2,-2 1 7,-5 1-13,-3-1-40,-1 3 0,-5-2 0,-2-1 0,-3 3 0,-3 1 0,-4 0 0,0 0 0,-6 2 0,-4 1 0,-1-2 0,-7 2 0,-7 2 0,-1-4 0,-3 0 0,-1 0 0,-2-3 0,-2-1 0,0-2 0,-4 0 0,7-5 0,0 0 0,0-2 0,2-1 0,3 0 0,0-2 0,3-1 0,1-2 0,5 1 0,-1-3 0,1-1 0,2-1 0,0 0 0,4-2 0,0-1 0,3-1-81,1 0-435,2-4-72,3 4-138,1-3-173,2 0-801,4-2-1380</inkml:trace>
  <inkml:trace contextRef="#ctx0" brushRef="#br0" timeOffset="1411.7636">10826 3616 682,'0'0'604,"-8"-10"-80,8 10-28,-8-7-39,8 7 6,-6-11-25,6 11-17,-7-10-9,7 10-36,-5-11-1,5 11-3,-5-12-36,5 12-15,1-14-26,-1 14-15,9-15-1,-2 6-19,2 3-12,2 0-32,2-3 2,3 2-100,1 3-118,2-1 0,0 1 0,3 1 0,0 3 0,-2 2 0,5 0 0,-2 2 0,1 3 0,-4-1 0,2 2 0,-3 3 0,-2 2 0,-1-2 0,-1 3 0,-3 1 0,-4-1 0,-2-1 0,-1 3 0,-5-4 0,0 2 0,-2 1 0,-3-1 0,0 1 0,-3-2 0,-1-1 0,0 0 0,0-1 0,0-3 0,-2 0 0,3-1 0,-1-1 0,-1-3 0,10-3 0,-17 4 0,17-4 0,-15-3 0,15 3 0,-12-11 0,7 1 0,0 1 0,1-4 0,2-1 0,2-2 0,1-1 0,0-1 0,6-2 0,-1 1 0,2-1 0,2 2 0,1-1 0,1 1 0,2 2 0,0-1 0,1 3 0,-1 0 0,3 3 0,-3 0 0,1 3 0,0 3 0,1 0 0,1 1 0,2 1-324,-1 3-175,2 2-65,4 1-50,2 1-15,0-1-17,-1 2 71,2 2-16,0-2 50,-2-1 4,2 1-306,-1 0-384</inkml:trace>
  <inkml:trace contextRef="#ctx0" brushRef="#br0" timeOffset="1884.4753">11699 3495 1094,'14'1'323,"-14"-1"15,21 0 42,-21 0 20,13-2-28,-13 2-5,10-5-22,-10 5 5,0 0 3,7-11-25,-7 11-19,0 0-15,-5-12-17,5 12-10,-6-11-17,6 11-21,-15-10-22,5 7 2,-1 0-1,0 1-38,-3 0-4,1 2-2,-6 2-31,2 0-7,-5 4-24,1 1-22,-1 3-7,4 1 1,-4 1-22,2 3 10,2 2-10,1 3-15,4-4-37,1 1 0,2 1 0,3 0 0,1 1 0,3-2 0,-2 1 0,5-1 0,5-2 0,-4 2 0,3-1 0,4-2 0,0-1 0,1-1 0,2-1 0,1-1-65,0-3-59,1-3-31,4 0-3,-4-4-45,3 0 8,1-2-4,-1-2-2,4-2 24,-1-5-4,-1 0 17,2-4 8,-1-3 30,0-2 8,-2-1 34,0-1 1,-2-2 24,-4 2 2,1-2 24,-4 4 1,-1-1 24,1 3 38,-4 1 48,0 0 17,0 4 49,-2 1 37,3 1 14,-5 11 3,4-20-31,-4 20-27,4-13-24,-4 13-23,0 0 33,4-10 11,-4 10-18,0 0 17,9 9-20,-9-9 2,6 15-6,-1-5 5,1 1-16,-1 4-42,-1 2-59,3-2 0,-2 3 0,1 3 0,2-2 0,-2 3 0,1-1 0,1-1 0,0 0 0,0 0 0,1-1-56,3-1-235,-4 1-71,3-5-50,3 1-78,-3-5-120,1-3-106,1 1-946,-2-6-1329</inkml:trace>
  <inkml:trace contextRef="#ctx0" brushRef="#br0" timeOffset="2339.189">12104 3596 491,'-8'-12'705,"2"1"-105,-1 1 5,1-2-86,0 3-4,0-1-25,1 2-26,1 0-57,4 8-45,-7-14-44,7 14-63,-5-10-45,5 10-29,0 0-31,5-11-15,-5 11-8,0 0 5,16 1-16,-16-1 13,18 9-16,-7-2-12,1 1-29,-1 3-2,-2 0-21,5 0-7,-1 4-7,0-1-17,-2 1 7,2 1 0,-3-3-7,-1-1-6,-2-1-2,2-1-1,-4 0-2,1-2 0,-2 1 5,1-2-3,-5-7 8,8 12-1,-8-12-5,6 8-5,-6-8-2,0 0 13,0 0-3,0 0-12,0 0 1,0 0 2,0-15-9,0 15 2,-3-21 4,3 8-5,3 1 19,-1-5-26,0 1 6,3-2-6,1-2 9,3-1-4,2 2-13,1-3 8,6-1 15,0 3-10,-1 1 18,4 3 7,2 1 9,-5 3 29,4 1 13,1 3 26,-2 3 1,4 1-7,-4 2-10,0 2-39,2 0-42,0 4 0,0 1 0,-1 3 0,-2-1 0,-3 2 0,-2 1 0,1 2 0,-5 0 0,-2 1 0,0 0 0,-3 1 0,1 1 0,-5 0 0,1 1 0,1-1-310,-4 0-118,0-1-59,0-1-98,0 0-126,3 0-132,-3-13-688,4 19-1164</inkml:trace>
  <inkml:trace contextRef="#ctx0" brushRef="#br0" timeOffset="3098.6234">13303 3370 882,'5'-14'750,"0"2"-61,-3 1-85,0 1-65,-4-1-47,0 1-62,-3 2-54,0 1-23,-3 0-10,1 2-44,-5 1-21,3 1-27,-3 2-10,0 4-34,-4-1-24,0 3-15,-1 3-8,1 1-10,0 3-27,0 3-9,1-1-12,-1 6-2,1 1-24,-1-1 4,4 4-15,3-2 0,0-1-18,1 1-23,3 3-24,3-1 0,-1 0 0,6 0 0,3 0 0,-1 3 0,6-1 0,1-1 0,1-4 0,3-1-75,-3-3-73,5 0-43,-3-5-32,4-2-42,-2-3-35,2-2-52,-1-3-8,1-3-63,6-2-2,-2-5 18,-1-1 20,3-3 5,0-5 25,2-6 41,-2-3-14,-3 0 66,0-5-1,-1-2 91,-3 2 11,-3-5 115,-2 3 54,-1 3 35,-3 0 52,-3 0 48,0 1 16,-4 3 86,0 0 4,-2 0 4,0 2-6,-2 1 56,2 3-13,-2 2 6,-1 1-17,-2 3-5,3 1-17,0 2-19,0 1-25,2 10-32,-5-17-22,5 17 7,-8-8-19,8 8 27,0 0 30,-6 8-7,2 4-7,4-1-21,-2 6 7,2 1-9,0 9 47,2 0-35,-2 7-177,4 1 0,-1-1 0,0 4 0,3 2 0,1 1 0,-1-1 0,2-2 0,-2-4 0,3 3 0,0-7 0,2-1 0,-2-3 0,-2-3 0,-1-2 0,2-2 0,-2-4 0,-2-3 0,-1 1 0,1-3 0,-4-10 0,5 15 0,-5-15 0,0 0 0,0 0 0,0 0 0,0 0 0,0 0 0,0-13 0,-3 1 0,1-2 0,2-4 0,-2 0 0,2-2 0,0 0 0,2 0 0,0-3 0,4 2 0,0 0 0,3 1 0,0-1 0,4 4 0,0 3 0,4-2 0,0 4 0,2 3 0,1 2 0,-2 2 0,0 2 0,2 2 0,0 1 0,1 3 0,-2-2 0,2 5 0,-1 0 0,0 2 0,-2 0 0,0 0 0,-2 2 0,0 2 0,-3 1 0,-2 3 0,-1 1 0,-1 0 0,-5 5 0,-4 2 0,0 4 0,-7 5 0,-4 10-196,-7 10-721,-9-5-1313,4 4-2017</inkml:trace>
  <inkml:trace contextRef="#ctx0" brushRef="#br0" timeOffset="5491.7046">15853 3577 525,'0'0'459,"0"0"-52,0 0-24,0 0-14,0 0-21,0 0-24,0 0-16,0 0 13,0 0 33,0 0-33,7 7 13,-7-7-48,12-4-9,-12 4-17,13-7-7,-3 2-26,-2 0-18,2-4-7,0 1-22,-1-1-24,0-1-6,-1-1 2,1 0-15,-3-1-13,1 0-8,-3 2 3,0-2 6,-2 0-22,0 2-7,0-2-4,-4 3-30,0-3 18,-2 3-7,0-2-11,-2 4-6,-2 0-12,-2 0 0,-3 3-10,-2 0-15,0 4-19,-4 0 0,0 4 0,-1 1 0,-3 4 0,3 2 0,-3 3 0,0 1 0,1 5 0,4-1 0,-2 2 0,3 2 0,2 1 0,1-1 0,1 0 0,3-1 0,1-1 0,4-2 0,0-1 0,3-1 0,1 0 0,2-4 0,2 2 0,1-5 0,4 0 0,0-3 0,1 0 0,4-6 0,1 1 0,1-4 0,1-2 0,4 0 0,-2-4 0,2-2 0,1-1 0,-3-2-69,2-2-3,-2-4-9,0-1-4,-2 2 16,-1-3 16,-3 3 10,-1 2 1,-2-2 12,-1 4 13,0 3-5,-1-1 8,-2 3-6,-1 1 17,2 2-12,-6 6 6,5-11-3,-5 11-2,0 0 14,0 0-7,0 0 12,8 11 5,-8-11 2,2 17 2,0-8 11,0 4-5,1 1-3,1 3 9,0-2-10,2 1 0,0 0-1,2 2 0,3-2 7,1 0-19,-2-1-1,5-3 0,-2-1-3,1-3-4,0 0-6,3-1-13,-2-3-30,2-3-31,-3 0-3,4-2-8,-3-3-27,2 0 0,-2-4 16,0-1-13,-1 0-5,2-4 15,-3-1-9,-2-1 27,-1-2 7,-1 2 25,0 1-2,-3 0 24,1 1 3,-3 4 21,0-1-3,-1 2 16,-3 8-6,8-11 8,-8 11 4,0 0 23,0 0 23,0 0 30,5 9-3,-5-9-2,1 17 1,-1-17 24,3 22-20,-2-11-6,1 2-16,0 2 4,3-1-8,-1 0 0,2-2-14,1 0 7,-1-1-18,2 0-8,-2-5-7,4 2 4,-1-4-5,0 0 4,3 0-15,-12-4 9,22 0-7,-22 0 5,23-5-10,-12 1-5,1-4-2,-1 0 5,1-1-26,-2-4 31,1-1-31,1-1 6,-4 1 6,-1 1-10,2 0 21,-3 0-9,1 3 14,-3 0-9,1 1 1,-5 9 0,9-14-1,-9 14-2,6-7 7,-6 7 4,0 0 6,0 0-12,12 3 13,-12-3-4,6 8-1,-6-8-3,9 13 2,-4-7-2,-5-6-3,9 16 7,-2-8-1,-1 1-11,1 0-27,3 0-82,-1-1-48,2-1-44,-2-1-63,5 0-32,0-1 13,4 0-39,-1-2-25,3 0 10,2-2 21,-1-1 41,5-1 13,1-2 59,1 1 32,0-3 31,-1-1 38,3-1 11,1-3 37,-3 1 22,2-2 26,-6-2 28,2 0 20,-2-3 27,-1-1 7,-3 0 36,-2 0 23,-4-1 0,-2 1 28,-2 3 25,-3-2 19,0 3-9,-3-2 15,-3 4-48,-1 11 36,-1-22-20,-2 12 10,-2 0-30,-2 3 5,-1 1-16,-1 2 9,-4 3-25,2 0 6,-4 3-29,0 2-10,0 1-17,-3 3-6,-1 2-4,2 2 5,1 1-22,1 1-4,2 2-10,0 1 0,2 0-1,3 3-9,1-2 3,3-1-2,2 0-10,2-3-13,2 2 5,3-2 7,2-1-2,3 1-1,1-4-7,1-1-6,3-1-1,-1-2-37,3-3-18,2 1-25,-5-4-5,5-1-12,-1-4-25,1 0-10,2-2-6,-3-3 23,1 0-11,-4-2 23,2-2-32,-3-1 21,0-2-23,-1-6 2,-1-1-2,-3-1 8,-1-4 10,-1-5 12,-1 1 7,-4-3 17,-2-2 7,-1 0 24,0-10 6,-4 4 15,-2 0 23,2 3 31,-2 1 27,-2 9 51,2 3 60,0 4 3,0 4-11,-1 1 24,2 5-12,1 1-16,0 4 27,5 9 17,-6-11 33,6 11-8,0 0 8,0 0 1,-2 11-4,5 0 14,1 2-14,1 6 33,1 4-7,3 6 17,-1 2 6,2 5-257,0 3-12,-1-1 0,-1 3 0,0-3 0,-1-5 0,0 0 0,-1-1 0,-1 2 0,2-5 0,0 0 0,-3-4 0,1-1 0,-1-3 0,0-4 0,-2 0 0,2-2 0,1-1-13,-2-1-557,1-4-124,-3 3-183,-1-12-1026,6 9-1630</inkml:trace>
  <inkml:trace contextRef="#ctx0" brushRef="#br0" timeOffset="6243.9185">18809 3144 650,'0'0'581,"0"0"-35,2-14 22,-2 14-88,3-14-25,-3 14-22,1-15-3,-1 15-26,2-14-33,-2 14-9,1-14-4,-1 14-4,1-12-19,-1 12-32,1-11-48,-1 11-41,0 0-37,0 0-29,0 0-20,0 0 8,0 0 6,6 11 3,-5 2-15,1 4-44,0 2-86,2 5 0,0 1 0,0 4 0,3 0 0,-2 3 0,1-1 0,1-2 0,-1 1 0,2-2 0,-2 1 0,-1-3 0,3-3 0,-3 0 0,0-3-251,0-3-90,-1-2-55,-1-1-15,2-3-59,-5-11-112,3 13-62,-3-13-112,0 0-624,0 0-979</inkml:trace>
  <inkml:trace contextRef="#ctx0" brushRef="#br0" timeOffset="6746.5967">18848 3117 529,'-3'-21'657,"0"3"-78,2 0-21,-1 1-90,2 0-40,3 0-10,1 2-25,1 3-29,3 1-32,4 0-27,1 1-8,4 5-22,3-2 15,5 3-53,-4 4-18,5 0-55,-2 4-8,2 4-13,-1 1-19,1 4-10,-2 3-12,-5 2-21,0 1 10,-2 2-31,-4 1-5,-3 2 2,-4-2-6,-2 1-9,-4-2-5,-2 1-11,-5 0-8,1 0-3,-2-1-6,-2-2-1,-3-2-7,2 0-1,-3-2-10,2-3 9,1-2-22,-2-2-34,1 0-10,2-5 8,0 2-26,10-5-6,-17 2-3,17-2 9,-12-2 4,12 2 19,-7-7 18,7 7-3,0 0 5,4-16 6,-4 16 7,12-11 6,-4 3 5,4 1 1,3 2 3,-1-2-3,5 2 12,1 3-2,1 0 9,4 1 5,1 2-12,1 2 11,-1 1 6,1 1 8,-2 2 1,2 2 7,-5 1 11,-3-1 19,0 3-13,-2 0 3,-4-1 14,-4 1-5,-3 1 0,-2-2 8,-3-1-3,-4 2 3,-3 1 6,-1 0 6,-4-1-8,-4 0-4,-2 1-19,-3-2-8,-6 0-3,-2-1-2,-1-2-17,-3-2 1,0-1-3,3-1-4,0-1-1,1-1 5,1-2-14,2 0-3,2-2-31,-1-1-51,3 1-92,3-2-53,0-2-66,3 1-97,2-1-108,2-2-174,3 2-141,4-4-657,4 10-1095</inkml:trace>
  <inkml:trace contextRef="#ctx0" brushRef="#br0" timeOffset="7170.3308">19859 3292 424,'0'0'843,"0"0"-95,0 0-74,-5-8-92,5 8-66,-11-2-68,11 2-36,-17-2-51,17 2-45,-18 2-53,5 0-46,2 2-22,-2 0-18,0 4-6,-2 1-38,1 1 8,0 2-20,1 1-16,0 2 26,1 0-37,1 0-5,1 2-19,1 0-5,3-1-10,-1 1-21,3-2 4,2 2-19,2-5 0,1 2-2,3 0 5,1-3-10,2 1 2,2-1-8,3-3 1,1-1-6,2-2 7,1-2 16,2-1-18,0-4-11,2 0 7,2-3 1,-1-1-14,0 0 8,-1-5 3,-1 1-16,-2-3 17,0-2-17,-5 3-6,0-8-5,-2 3-4,-3-2 6,-2-2 19,-3 2-18,-2-1-6,-1 3 5,-2 0 6,0 1 3,-3 2-12,0 1 47,-3 1-21,0 1-8,0 5 0,0 0-4,9 6-1,-16-6-50,16 6-60,-16-1-52,16 1-83,-15 5-47,15-5-120,-14 9-75,14-9-56,-9 12-51,9-12-729,-3 13-941</inkml:trace>
  <inkml:trace contextRef="#ctx0" brushRef="#br0" timeOffset="8015.0455">20142 3300 448,'0'0'750,"0"0"-66,-3-16-27,3 16-42,0 0-94,-5-12-58,5 12-51,-8-5-36,8 5-48,0 0-33,-11 1-35,11-1-21,-9 10-9,9-10-41,-8 16-14,4-5-45,0 1-10,2-1-29,1 3-4,-1-1-12,4 4-10,0-2-14,1 1-2,1-2-11,1 2-5,1-3-3,3 0-13,0-1-4,1-2-5,3-2 16,-1-1-26,3-1-1,0-2-26,0-3-29,1-2-18,3 0-21,-1-4-3,1 1-8,1-1-6,0-4 12,-1 0-2,-4-4 20,2 0-2,-3 0 23,0-3 12,-2 1 15,-2-1-1,-3 2 22,-2 1 20,1 0 25,-3 1 6,-1 2 34,0 1 9,-2 9 22,3-15-4,-3 15 11,1-12-21,-1 12-6,0 0 11,0 0 7,0 0 6,0 0-15,0 0-9,0 0-18,0 0 1,0 0-7,1 17-6,-1-17-11,4 17-5,-1-8-2,-3-9-16,5 20-9,-1-9 10,0 0-11,1 2-33,2-4-49,1 3-42,0-3-68,2-1-36,-1 1-35,0-1-48,0-4-20,2 1-59,-2-1-29,1-3-29,-10-1 0,18 3 12,-18-3 6,19-3 70,-10-1 5,-9 4 88,15-10 19,-8 2 99,-2-1 36,-1 0 78,1-3 41,-1-3 60,-1 0 22,-1 1 51,-1-2 39,3 4 32,-4 1 36,1-1 32,1 0 38,-2 12-40,1-17-21,-1 17-72,1-12-15,-1 12 1,0 0 2,0 0-22,0 0 10,0 0 0,13 7 2,-9 3 1,0-1-36,2 3-9,-1 1-13,0 0-12,0 2-18,3-2-15,0 1-18,-2-1 13,2 0-25,0 0-11,0-1 1,0-3-9,0 0 0,-2 0-3,3-2-1,0-2 8,0-1-14,1-1-5,-10-3-5,17 2 4,-17-2-7,22-5-9,-12 1-21,1-1-4,-1-4-18,0-2-28,0 0 3,-1-1 4,0-5 25,0 0 2,-2 2 17,0 0 0,-1 1 13,0-1-2,0 2 10,0 2-3,-1 0 26,-1 1-1,0 2 12,0 0-3,-4 8 3,6-13 3,-6 13 50,10-5 14,-10 5-10,0 0 30,15 2-6,-15-2 34,13 10-30,-6-3-14,-1 2-37,0 1-10,2 0-8,-2 3-5,1-2-7,-1 0-9,2 3-28,1-3-75,-2 1-72,4 0-80,0-1-83,3 0-57,1 0-99,2-2-95,-2-2-54,2 1-790,2-4-1024</inkml:trace>
  <inkml:trace contextRef="#ctx0" brushRef="#br0" timeOffset="8571.5677">21717 3202 535,'5'-14'661,"-3"-1"-92,-2 2-46,-2 2-46,-1-1-76,-3-2-13,0 3-33,-2-1-37,-1 1-18,-1 2-31,-1 2-53,-2 0-19,-1 2-31,-1 1 10,0 3-33,0 1 10,1 3-28,-4 1-15,3 2-2,-3 3-9,1 1-1,1 3 1,0 2-9,1-1-10,2 2-16,1 2-10,0 1-2,3-2-10,0 3-5,3-1-9,1-2 7,2-1-15,0 1-1,3-2-14,3-1 7,0-2-9,2 1-1,1-1-18,4-3-25,1-1-24,0-1-28,0-4-27,2-1-36,3 1-2,-1-3-23,3-5 2,-1 1-7,3-2 4,2-4 1,-4-2 20,3 0 16,1-5 5,-4-3-4,1-1 15,-2-4 13,1-4 14,-2-3 8,0 0-2,-1-3 19,-4-1 6,2 0 20,-3 0 8,-2 4-11,-2 0 49,1 0 11,-3 1 43,-1 6 44,0 0 24,-3-1-17,0 6 11,-1 1 50,1 2-8,-2 0 13,-1 2-32,0 5-7,-2 1-35,5 9 1,-6-17-11,6 17-17,-8-4 19,8 4 9,0 0-10,-10 6 17,10-6-1,-5 15 15,2-3-6,1 2-1,-1 3 12,2 4 44,-1 2 11,1 4 2,0 2 2,-1 4-14,2 2 9,0 1-18,2 0-19,0 0-36,2-1-4,1-2-29,4 1 7,0-4-38,1 1-36,6-5 0,-1-1 0,6-1 0,3-1 0,5-3-171,-1-6-123,3-4-114,1-1-47,2-4-73,2-2-114,3-4-80,-1-3-852,3-3-1222</inkml:trace>
  <inkml:trace contextRef="#ctx0" brushRef="#br0" timeOffset="8752.25">22514 3194 1033,'12'-9'953,"-2"2"-130,-1 0-50,-2 1-36,-1 0-81,1 1-59,-7 5-43,10-10-51,-10 10-45,7-10-48,-7 10-35,7-7-61,-7 7-309,6-7-5,-6 7 0,0 0 0,6-10 0,-6 10 0,0 0 0,6-7 0,-6 7 0,0 0 0,0 0 0,0 0 0,0 0 0,0 0 0,0 0-411,0 0-171,-8-7-187,8 7-232,-13 4-715,13-4-1395</inkml:trace>
  <inkml:trace contextRef="#ctx0" brushRef="#br0" timeOffset="9639.8203">10478 4317 543,'0'0'616,"-13"-1"-87,13 1-47,-14-3-33,14 3-43,0 0-6,-16-2-50,16 2-7,0 0-37,-13 0-39,13 0-46,0 0-26,0 0-34,0 0 8,0 0-1,-11 2 8,11-2-26,0 0-14,19 3-5,-6-1-4,5 1-18,3-2-12,9 2-1,10-3 0,12 3 9,7-3 15,6 0-6,21 0-30,2 2-4,5-2-5,4-2-9,4 2-13,0-3-1,2 0-10,3-1 6,-2-1-9,4 1-6,-5-4 2,-2 0-7,-4 1 10,-4-1 3,-2 0-13,-8-1 5,-2-2 16,-10 4-9,-13 2 8,-7-4 2,-4 3-2,-11 0 23,-8 2-23,-1 0-48,-3 1 0,-8-1 0,2 1 0,-3-1 0,-6 1 0,-9 3 0,16-5 0,-16 5 0,9-5 0,-9 5-232,0 0-210,0 0-123,0 0-200,0 0-313,0 0-540,0 0-1272</inkml:trace>
  <inkml:trace contextRef="#ctx0" brushRef="#br0" timeOffset="10291.2065">15517 4322 744,'-13'0'610,"13"0"-51,-20 1-17,20-1-74,-13-1-37,13 1-66,-14 0-17,14 0-45,0 0 16,0 0-18,0 0-4,0 0-28,0 0-3,0 0 3,22-1-9,-3-2-33,5 1-2,9-1-16,14-2-15,4 0 5,2-2-19,18-1-11,0 0 7,6 1-8,0 0-75,2-1-93,0 0 0,1 1 0,-2-1 0,-3 1 0,-4 0 0,-12 2 0,-3-2 0,-2 3 0,-5-1 0,-11 1 0,-4 0 0,-6 1 0,-4 2 0,-4 0 0,-2-2 0,-6 2 0,0-2 0,-12 3 0,17-2 0,-17 2 0,0 0 0,12-5 0,-12 5 0,0 0 0,0 0 0,0 0 0,0 0 0,0 0 0,0 0-512,0 0-245,0 0-214,0 0-905,0 0-1598</inkml:trace>
  <inkml:trace contextRef="#ctx0" brushRef="#br0" timeOffset="11006.3666">20185 4047 337,'-16'3'535,"0"-1"-55,-2 2-37,2-1-39,-5 1-40,-2 1-7,1 1-21,-2-3 11,1 2-53,-1-2 5,0 3-27,2-3 1,1 1-20,2-2-13,4 3-24,0-4-14,2 2-20,3-1-19,10-2-13,-21 2-9,21-2 5,-13 3-33,13-3 15,0 0 12,0 0-15,0 0 7,0 0-12,22-2 5,0 0-13,10-4 2,11 0-6,8-1 3,15-2-14,9-1-1,3 0-1,9 0 1,6-2-51,9 0-45,20-1 0,2 0 0,2-1 0,2 2 0,-1 0 0,-4 1 0,-19 2 0,-2 1 0,0-2 0,-2 3 0,-4 0 0,-3-1 0,-3-1 0,-6 4 0,-6-3 0,-4 2 0,-17 0 0,-3 1 0,-7 1 0,-9 1 0,-9 1 0,-2 0 0,-6 0 0,-3 1 0,0-2 0,-5 2 0,1 1 0,-14 0 0,18-3 0,-18 3 0,14-1 0,-14 1 0,0 0 0,12-2 0,-12 2 0,0 0 0,0 0 0,0 0-176,-8 8-498,8-8-186,-14 4-328,14-4-486,-17 4-1344</inkml:trace>
  <inkml:trace contextRef="#ctx0" brushRef="#br0" timeOffset="19535.3774">16722 18992 7999,'-1'-69'-18,"0"0"37,-1 0-14,0 3 7,-1-1 17,0-1 0,0 0-4,0 1 5,1-1-13,-2-7 9,0 2-27,1-2 20,0 0-19,0-2 0,0 0 0,0-3 0,0 0 0,-1-1 0,2-1 0,-2 0 0,1-2 0,0 2 0,0-3 0,0 3 0,1-1 0,-3-2 0,2 0 0,1-1 0,-1-1 0,1-2 0,0 3 0,0-1 0,0 0 0,1 2 0,-1-1 0,0-1 0,0-2 0,-1-1 0,0-1 0,1-2 0,0 0 0,0-1 0,0 1 0,0 0 0,1-1 0,-1-1 0,0 0 0,1-1 0,-2-1 0,2 3 0,0-3 0,-2 2 0,2-1 0,0 1 0,-3-1 0,3 1 0,-2 2 0,2 0 0,0 3 0,-2-2 0,2 1 0,0 0 0,-2 0 0,2-1 0,-1-1 0,0 0 0,0-2 0,1-2 0,-1-1 0,-1 1 0,2-2 0,-3 2 0,3 0 0,-2-1 0,1 0 0,-1-4 0,1 4 0,-1 0 0,0-1 0,1 2 0,-1 1 0,2-2 0,-2 2 0,1-2 0,0-1 0,-1-1 0,2 0 0,-1 4 0,0 1 0,0-4 0,1 2 0,0 1 0,0-1 0,-1-1 0,1 0 0,0 3 0,-1-3 0,1 0 0,-1-4 0,0 2 0,1-20 0,0 19 0,-3 1 0,3 1 0,0-2 0,-2 1 0,0-18 0,2 19 0,0-1 0,-2 0 0,1 2 0,0 1 0,0 0 0,0 1 0,0 0 0,-1 1 0,0 1 0,1 1 0,0-2 0,1 1 0,-2 2 0,0-2 0,1 6 0,1 1 0,-2 1 0,2 1 0,-2 0 0,2 3 0,-2-1 0,2 4 0,-3 1 0,2 2 0,-1 2 0,2 2 0,-2 0 0,2 1 0,-2 1 0,2 2 0,0 11 0,-2 1 0,2-3 0,0 4 0,-1-1 0,1 3 0,1-3 0,-1 1 0,0 0 0,-1 1 0,1 2 0,0 0 0,-2 1 0,2 0 0,-1 2 0,0 1 0,1 0 0,0 4 0,-1 8 0,2 0 0,-1 2 0,0 5 0,0 0 0,-1 0 0,2 3 0,-1 3 0,0-2 0,-1 1 0,2 3 0,-1 3 0,1 0 0,0 1 0,-1 3 0,1-1 0,0 2 0,-2 2 0,2-4 0,0 15 0,0-21 0,-1 11 0,1 10 0,0-19 0,0 19 0,-1-17 0,1 17 0,0-17 0,0 17 0,0-13 0,0 13 0,0-15 0,0 15 0,-1-11 0,1 11 0,1-11 0,-1 11 0,0 0 0,-1-13 0,1 13 0,0 0 0,-2-12 0,2 12 0,0 0 0,0-12 0,0 12 0,0 0 0,0 0 0,0-14 0,0 14 0,0 0 0,0 0 0,-2-12 0,2 12 0,0 0 0,0 0 0,-1-11 0,1 11 0,0 0 0,0 0 0,0 0 0,-2-12 0,2 12 0,0 0 0,0 0 0,0 0 0,0 0-271,-2-12-153,2 12-37,0 0-47,0 0-116,0 0-38,2-10 141,-2 10 105,3-17 55,-1 1 24,0-1-104,0-8-548,6-4-586</inkml:trace>
  <inkml:trace contextRef="#ctx0" brushRef="#br0" timeOffset="65517.8347">645 5520 52,'0'0'569,"0"0"-151,0 0-34,-8 5-50,8-5-27,0 0-16,0 0-30,-11 3 0,11-3-20,0 0 13,0 0-42,-12 4 13,12-4-30,0 0 2,0 0 1,-9 3-28,9-3-10,0 0-10,0 0-7,-11 3-6,11-3-8,0 0-2,0 0-9,0 0-8,0 0-12,-9 4-16,9-4-10,0 0-10,0 0-13,0 0 24,0 0 20,0 0 25,11 4-9,-11-4 11,16 1-2,-16-1 2,20 0 2,-5 0-20,1-1-16,-2 0-17,6-1 8,-1 1-16,-2-1 3,3 0 4,-2-1-10,3 0-7,-3 0-2,-1-1-1,1 2 11,-2 0 16,0-1-16,-5 1 3,3-1-5,-3 1 9,-11 2-2,18-2 4,-18 2-10,15-4-47,-15 4-11,13-1 0,-13 1 0,10-3 0,-10 3 0,0 0 0,11-2 0,-11 2 0,0 0 0,0 0 0,0 0 0,0 0 0,0 0 0,0 0-201,0 0-168,0 0-94,0 0-70,0 0-107,-7 5-105,7-5-135,0 0-506,0 0-987</inkml:trace>
  <inkml:trace contextRef="#ctx0" brushRef="#br1" timeOffset="74453.7604">1854 5460 372,'0'0'694,"-6"-10"-65,6 10-18,-2-9-70,2 9-89,-4-10 2,4 10-13,-6-10-28,6 10-87,-4-12-17,4 12 19,-4-9-26,4 9-13,-5-8-31,5 8-33,0 0-45,-2-10-31,2 10-31,0 0-26,0 0-12,0 0 21,0 0 25,-6 8-18,6-8-24,-5 17-19,3-6-13,2 0 0,-4 5-14,1 0 2,1 1-10,-1 0 4,3 1-9,-2-1-3,2 0 1,0 2-11,0-4-6,0-1 6,0 1-11,0-2 5,2 0-6,-2-3 15,4 2-13,-1-3 13,2-1-10,-3 1 5,-2-9 3,10 9-3,-10-9-11,13 4 7,-13-4-9,17-1 7,-8-2-10,2-1 6,1-3-20,-2 0-6,3-5-11,0-1 7,0-1-10,-1-2-3,0-1-18,2-1 18,-5 0 5,3 0 8,-1-1 1,-2 2 10,1 0-4,-4 5 9,2-2-4,-3 2 6,-1 2 8,3 0-8,-3 1 8,-1 1-5,-3 8 11,6-11-26,-6 11 12,0 0-8,7-6 12,-7 6-10,0 0 14,0 0 0,0 14 1,0-14 2,0 16-2,0-16 4,-2 22-4,4-11 8,-2 4 1,1-2 6,0 1 0,2 0-14,-1 1 3,3-1 0,0 0-3,2-2 2,-1 1-8,0-1-29,5-3-16,-2 1 0,0-3 5,3 1-12,0-1 1,1-2-19,0-4 3,0 0 7,1-1 6,1-1 14,0 0 8,-1-3 4,3-2 8,-2-1 5,3-3 0,0 0 12,-3-2 1,2 0 6,-3-5-2,2 2-3,-3-3 2,-1 0-7,1-2 7,-3-1 3,-1 3 6,0-2-3,-4 3 6,0 0 3,-3 2-7,0 1-4,-2 2 13,0 0-9,-2 2 19,0 0-4,-2 1 6,4 9-14,-9-12 5,9 12-11,-13-8 6,13 8-1,-12-1-11,12 1 3,-13 2 2,5 3-2,8-5 0,-11 13 0,5-5 0,2 2 0,1-1 6,2 3-2,1 0 3,1 1-9,4 1 10,0 0-8,4-1 4,1 3 1,3 0 3,1 0-11,1-2 9,2 0-3,0-1 4,1 1-5,-2-1 2,2-1-6,-3 0 7,-2-4-2,0 3 2,-3-4 4,-1 1 44,-3-1 25,0 0 37,-6-7-6,3 12-14,-3-12-9,-3 12-19,-4-4-7,7-8 3,-14 10 17,5-6-17,-1 1-11,-5 0-11,2 0-3,-2-1-9,0-2-4,1 2-9,4-2-6,-4 1-31,1 0-48,2-2-59,-2 1-82,13-2-86,-17 2-97,17-2-76,-15 3-144,15-3-27,-11 0-101,11 0-645,0 0-989</inkml:trace>
  <inkml:trace contextRef="#ctx0" brushRef="#br1" timeOffset="74873.4462">2735 5593 620,'11'-2'684,"0"-1"-77,-11 3-54,18-7-50,-8 3-81,-1 0-30,1 0-56,2-1-16,-1-2-56,2 1-22,0-2-49,-1 2 5,1-2-22,0 1-12,1-2-30,-2 1-22,-1-1-21,2 2-14,-1-3-10,0 1-13,-3 1-15,0-1 6,1 0-11,-3 3-14,-1-4 4,1 3-7,-7 7-1,10-15-1,-10 15 2,4-13-7,-4 13-15,0 0 7,-4-11 2,4 11-7,0 0 10,-17-3-9,17 3-1,-15 5-1,5 0 6,2 1-5,-4 3-6,1-2 9,2 5-9,-1 0 14,1-1-11,1 3 7,2-1 25,2 0 0,0 1 14,2-1 2,2-1 32,3 1 17,0-1 52,2-1-26,3 1-1,0-1 4,3-2-15,0 1-4,1-3-14,2 0-17,0-2 8,1 0-13,0-3-7,-3 1-10,1-1-3,1 0-10,-2-1-8,-12-1-2,23-1-11,-23 1-25,21-2-49,-21 2-56,17-5-89,-17 5-86,15-6-106,-15 6-99,10-10-175,-10 10-206,6-8-662,-6 8-1173</inkml:trace>
  <inkml:trace contextRef="#ctx0" brushRef="#br1" timeOffset="75466.6087">4294 5274 852,'-3'-15'733,"3"15"-3,-3-14-91,3 14-63,-4-13-24,4 13-34,-4-14-39,4 14-35,-2-10-27,2 10-46,-4-9-60,4 9-52,0 0-48,-7-7-29,7 7 13,0 0 41,0 0-29,-7 12 3,7-12-141,-4 19-69,1-7 0,1 4 0,-1 2 0,2 1 0,-2-1 0,1 5 0,1-1 0,-2 2 0,2-2 0,-3 2 0,3-4 0,1 0 0,-1 1 0,-1-3 0,2 2 0,0-1 0,0-2 0,0 0 0,0-2 0,2-1 0,-2-3 0,1 1 0,-1-12-394,0 21-93,0-21-19,1 15-62,-1-15-86,-1 11-71,1-11-815,-4 8-1176</inkml:trace>
  <inkml:trace contextRef="#ctx0" brushRef="#br1" timeOffset="75898.8098">4027 5577 297,'0'0'696,"-4"-8"-129,4 8-60,0 0-65,2-17-50,3 8-66,4 0-23,2 0-27,7-5-15,5-1-24,4 1-26,6-3-40,0 0-26,3 2 1,1 0 0,4 1-9,-1 2-23,-7 2-14,-1 3-11,0 0-16,-5 2-16,-2 5-3,-3-2-4,-3 4 17,-1 1-10,-3 2-21,-1 2 21,-1 2 22,-1 0-2,-3 2-14,-2 0-10,-2 2-8,2 0-6,-2 0-10,0 0-9,-1 1 4,1-3-5,-1-2 3,1 3-12,1-5 5,-1 2 2,2-3 1,1-1-3,-8-5-3,16 8 3,-16-8 2,17 0-1,-17 0-10,21-4-2,-10-1-2,1 0 3,-3-2-4,0-1 1,-1-1 4,-3 0 1,-1-1-9,-2-2 21,-2 0-23,-1-2 27,-4-1-28,-1 1 3,-4 1-1,-3-1 1,-3 1 1,0 1-2,-3 3 0,1-1-5,-4 3 0,3 4 3,0-1 2,-2 3 2,1 1-4,2 1 18,-1 2-67,0 1-30,1 1-131,1 2-84,3-1-150,0 2-113,2 1-165,3-1-626,2 2-955</inkml:trace>
  <inkml:trace contextRef="#ctx0" brushRef="#br1" timeOffset="76901.083">5704 5397 741,'0'0'677,"0"0"-50,0 0-69,-11-5-86,11 5-64,0 0-17,0 0-72,3-13-31,-3 13-36,9-12 8,-1 6-63,2-5-4,-1 3-21,2-2-6,2-2-15,1 0-22,1-1-23,-2 2-1,1-2-10,0 1-15,-1-2-9,-1 2-5,-3 0-8,0 2-4,1-2 13,-3-1 19,0 1-37,-2 0-5,-1 2-14,0-3-4,-3 2-6,-1 11-6,-1-19 2,1 19 21,-7-17-35,2 8 1,-1 4-8,-1-2 5,-1 2-9,-1 0 16,9 5-14,-19-3 9,19 3-4,-20 0-6,20 0 0,-20 3 5,9 2 1,2 1 1,-2 2 3,2 2 11,1 2 9,0 2 7,1 1 21,2 0 13,0 6-8,1 1 30,0 2-23,3 1 15,-2 4 32,2 4 3,2 1-19,-1 5-6,0-1-15,3 3-10,-3 6-6,-3-1-7,2 2-11,1-1 1,-1 1-17,0-1-22,-2 0 0,-1 1 0,-1 1 0,1 0 0,-2-2 0,0-1 0,-1 0 0,1-2 0,-1-1 0,-2-1 0,3-2 0,0-6 0,0-2 0,2-1 0,1-7 0,0 1 0,-1-3 0,3-1 0,0-4 0,0 0 0,1-2 0,0-3 0,1 2 0,-1-14 0,1 20 0,-1-20 0,5 14 0,-5-14 0,8 7 0,-8-7 0,14 1 0,-3-3 0,0-2 0,2-3 0,2 0 0,1-4 0,5 0 0,0-5 0,2-1 0,-2-1 0,5-6-29,-1 0-11,1 0-1,0-1 5,-2-3-8,1 1-5,1-3-1,-1 0 27,1-1-49,-6 1-9,1-1 10,-2 2-6,-6 4 2,-1 0-1,-5 4 18,-2 2-12,-4 0 2,-2 4-45,-3-2-7,-4 3-10,-3-3-1,-3 1 1,-4 3-19,-4-3-2,-1 3-13,-4 1 18,0-1 0,-1 4-4,0-1 10,5 3-1,1 0 3,2 1 40,1 0 7,4-2 29,-1 1-36,5 1 46,0-2-33,4 3 46,1-4-5,6 9 18,-3-17-15,6 7 30,0 2-18,4-6 15,2 4-10,2 0 15,4-2-9,0-2 13,2 2-14,1 1 17,1 1-17,3-1 20,-3 2-17,3 0 29,0 0 2,-2 2 45,1 1-1,0 0 24,-1 1-8,-1 0-10,-1 1-4,-2 4-1,-2-1-11,-1 1-2,-1 1 15,0 2 3,-3 3-3,-1-1-8,0 2-3,-3 1 10,-1 2-13,-1 0-3,-1 1-26,-1 0 8,0-1 0,1 1-8,-1 1-7,0-2-6,-1-10 3,3 19 2,-3-19-3,2 17-6,-2-17-16,5 14-30,-5-14-43,7 10-57,-7-10-74,7 5-47,-7-5-71,0 0-56,13-1-67,-13 1-142,9-8-368,-9 8-557</inkml:trace>
  <inkml:trace contextRef="#ctx0" brushRef="#br1" timeOffset="77218.3446">6150 5384 421,'-8'8'622,"2"1"-58,1-1-26,5-8-64,-7 15-45,7-15-44,-4 12-24,4-12-34,0 12-13,0-12-39,7 8-20,-7-8-23,10 6-21,-10-6-19,16 1-23,-16-1-19,21-3-11,-6-1 13,-1 0-56,2-3 6,-1 0-29,0 0 12,-2-1-32,1-3 10,-1 0-21,0 0 9,-4 0-20,0 0 14,-2-1-21,0 1 9,-4 0-11,0 2-20,-3 9 25,1-17-17,-1 17-3,-4-12-18,4 12 12,-11-5-4,11 5 12,-15 0-18,15 0-2,-22 5-25,9 2-26,-1 0-93,0 3-55,-1 2-79,2 2-131,-1-1-93,5 0-124,-1 3-832,5-2-1091</inkml:trace>
  <inkml:trace contextRef="#ctx0" brushRef="#br1" timeOffset="78224.8587">6492 5560 845,'-1'-18'767,"1"18"-53,0-14-96,0 14-42,1-15-89,-1 15-75,0 0-118,0-14-38,0 14-56,0 0-21,0 0-20,0 0-24,0 0 7,-2 14-21,2-14-21,-2 19-11,2-19-17,0 22-18,2-9-4,-2-2-9,1 2-1,1-1-15,0 0-7,2-2-1,-2-1-2,2 2-2,0-3-1,-4-8 0,9 13 1,-3-7-7,-6-6 6,13 6-10,-13-6 1,16 1-6,-16-1 3,20-4 0,-10-1 3,1-2-2,1-2-3,1 0 5,-3-2-8,1 0-5,1-1 26,-3 0-27,2 1 23,-2 0-22,-1 2 28,1 1-27,-3 2 16,-6 6-20,9-12 18,-9 12-21,9-4 26,-9 4-16,0 0 24,13 1-19,-13-1 2,6 6 2,-6-6 2,6 9-3,-6-9-3,8 13 6,-8-13 0,9 14-21,-9-14-43,11 13-53,-5-7-62,2 1-62,-1-2-48,2-1-74,0 0-40,3 0-23,-1 0 41,6 0 53,-3-2-1,4 1-28,-2 0 28,4-2 19,-1 0 11,-4-1 77,4 0-41,0-1 86,2-1-6,-2-3 79,2 0-4,0-1 144,-2-2 73,-1-1 9,1-2 60,-3 0-32,0-2 51,-3-1-33,1-1 52,-2 1-10,-2-3 3,-3 5-7,0-3 6,-2 1 33,-1 1 5,-1 2-35,-3 11-48,0-19 16,0 19 16,-4-16-20,-1 9-40,5 7 5,-13-9-10,13 9 12,-17-3-48,17 3 18,-19 0-20,7 1 9,1 5-19,-3-1 23,4 0-36,-2 4-13,1-1-2,0 2-17,2 0-5,1 1-4,0 2-6,3-4-1,1 4-4,1-2-4,2-1-9,1-10 3,-1 21 3,3-12-2,-2-9 4,7 17-10,-2-9 6,1-2-16,3 1-21,0-3-24,-9-4-10,20 3-12,-20-3 1,22-2-33,-9 1-10,0-5-12,2 1-26,-1-3 4,-1-1-24,4-3 13,-2-1-13,-1-2 21,-1-2-21,2-4 15,-2-2-10,1 0 5,-1-4 34,-1-1-1,-1-1 34,-2-3 20,1 1 13,-4 1 11,1-1 46,-3 6 14,-1 2 58,0-1 15,-2 3 28,-1 1 14,-1 3 29,0 1 28,-1 0-43,-1 2 15,0 2-9,-1 3-6,0 1-20,-1 0 7,5 8-13,-10-7 14,10 7 1,0 0-5,-14 1-13,14-1 21,-13 11-5,8-3-3,0 4 15,-2 2 5,2 2-1,-2 4 23,2 2-21,1-3 19,1 5-55,1-2-8,0 0 16,2 0 25,3 2-10,0 2 4,0-3-20,3 2 7,1-2-19,-1-1-12,2 0-16,4-3-3,-3 0-12,2-2-8,2-2-6,-2-1-7,0-2-6,1-1-8,-1-2 4,0-3-8,-1 0-10,1-1-27,0-4-40,-11-1-54,17 3-64,-17-3-116,14-3-79,-14 3-114,10-8-182,-10 8-188,5-10-759,-5 10-1270</inkml:trace>
  <inkml:trace contextRef="#ctx0" brushRef="#br1" timeOffset="78925.3373">8633 5375 494,'0'0'682,"0"0"-102,0 0-35,-11-3-63,11 3-45,0 0-66,-13 3-10,13-3-50,-13 10-21,6-2-37,-1 3 2,1 2-46,0 1 10,1 0-30,1 3-8,0 0-22,2 0-6,-1 0-53,2 2 12,2-2-20,1 1-10,3-2-14,0-1 27,1-2-49,3 0 15,2-3-27,1 2 13,2-4-23,2-1 7,1-2-6,0-1 5,1-2-13,-1-2 38,4-2-48,-4-1 1,2-1-8,-1-3 11,1 0-10,-3-3 9,-1 0-10,-1-3 9,-3 0-3,-1 1 14,-3-3-32,-2 0 16,-1 0-8,-3 2 8,0 0 3,-4-2-3,0 1-7,-2 2 1,-4 0 4,1 2-2,-2 2-1,-3 0-2,2 3-3,0 2 5,-1-1 2,0 3-9,-2 2-2,4 1-39,-3 2-61,-1 0-11,3 3-104,-1 0-37,3 2-95,0 1-79,2 0-46,3-1-60,1 0-123,4-9-560,-3 18-834</inkml:trace>
  <inkml:trace contextRef="#ctx0" brushRef="#br1" timeOffset="79241.5043">9123 5504 56,'8'-8'844,"-2"1"-150,-1 0-37,-5 7-69,7-12-73,-7 12-26,6-9-56,-6 9-38,0 0-59,4-11-18,-4 11-49,0 0 27,0 0-38,0 0-30,0 0-9,-3 15-10,3-15-23,-1 19-4,0-3-14,-2 2-17,2 2-8,-1 8 53,0 4 34,1 2-99,-2 4-131,1 8 0,-1-1 0,1 3 0,-1 0 0,-1 2 0,0 2 0,1-1 0,-1 0 0,1-1 0,2-4 0,-2 0 0,2-7 0,0-2 0,1-3 0,0-6 0,0 1 0,0-8 0,0-1-93,1-3-304,-1-5-88,1-1-60,-1-11-80,4 13-129,-4-13-181,0 0-450,0 0-986</inkml:trace>
  <inkml:trace contextRef="#ctx0" brushRef="#br1" timeOffset="79550.4896">9071 5625 401,'-4'-14'747,"3"1"-143,-1 1-64,4 0-87,0 0-26,2 0-13,3 0-52,2-1-18,4-1-48,3 2-6,2 0-44,2 0 22,1 3-15,3 0-34,1 4-1,1-1-20,-1 3-22,-3 1-30,0 2-37,0 2-8,-4 0-10,-1 3-9,-1 1-20,-3 1 1,-2 2 7,-2 1-15,-4-2-12,-4 2-15,-1-10 3,-4 22-6,-2-9 5,0-1-16,-4 0-9,-3 2 5,-3-1-10,0 0-7,-1-2-47,-2-1-51,2-1-33,-2 1-55,5-3-34,-1 0-76,3-1-98,0-2-117,1 0-88,11-4-154,-15 5-542,15-5-904</inkml:trace>
  <inkml:trace contextRef="#ctx0" brushRef="#br1" timeOffset="79826.1755">9540 5449 335,'10'-11'795,"-4"1"-66,1 3-44,-2-4-110,-1 3-7,2-1-61,-6 9-47,5-15-43,-5 15-14,4-12-29,-4 12-49,3-12-33,-3 12-58,0 0-41,3-9-23,-3 9-29,0 0 19,0 0-38,0 0 40,0 0-39,-3 16-16,0-6-12,0 3-13,1 3-17,-2 1-12,-1 2-34,3 2-19,-2 1 0,1 2 0,-1-2 0,3 0 0,0-2 0,-1-1 0,2 0 0,0-1 0,2-1-125,-1-1-29,0 0-94,1-4-63,0 0-67,1-1-23,-1-1-94,-2-10-85,5 12-81,-5-12-138,0 0-478,7 10-884</inkml:trace>
  <inkml:trace contextRef="#ctx0" brushRef="#br1" timeOffset="80177.207">9412 5525 204,'0'0'801,"-10"-8"-169,10 8-76,0 0-55,-9-6-44,9 6-37,0 0-55,11-6-32,-11 6-62,22-4-12,-5 2-46,3-1-8,1 3-41,5-2-3,1-1-46,1 2 2,-1-2-43,1 0 6,0 1-39,-1-1 23,-1 2-34,-6-2 8,1 2-21,-1-1 4,-3 0-23,-2 2 26,-15 0-29,23-3 23,-23 3-19,19 3 25,-19-3 7,12 8 31,-12-8-13,7 12 34,-7-12-14,3 18 6,-3-18-28,0 20 9,-1-8-25,-1 0 5,2 0-25,0 1 19,0-1-19,0-12 8,0 23-10,2-11 3,-1-2-13,1 1 12,2-2-20,-4-9 25,7 17-11,-2-10-14,-5-7-50,11 12-21,-11-12-53,12 7-40,-12-7-83,14 5-41,-14-5-55,14-1-68,-14 1-28,16-2 8,-7-2-199,1-2-470,-3-1-725</inkml:trace>
  <inkml:trace contextRef="#ctx0" brushRef="#br1" timeOffset="80510.3005">9813 5332 606,'-10'9'696,"2"-1"-45,1 1-52,0-1-57,3-1-74,4-7-52,-5 16-56,5-16-31,0 15-42,0-15 13,5 12-59,-5-12 20,11 8-68,-11-8-2,18 7-28,-18-7-19,20 3-18,-20-3-2,25-1-7,-12-3-14,2 1-15,-2-2-4,0 1 43,1-4-67,-3 0 33,-1-1-43,1 0 15,-3-2-45,-2 0-8,0 1 11,0 0-17,-4 1 32,1-1-43,-3 10 11,0-15-9,0 15-2,-5-11-5,5 11-3,-13-5 10,13 5 12,-13-2-28,13 2-46,-18 5-22,8-1-28,1 2-50,-2 1-40,0-1-52,2 4-25,1 0-68,1-1-75,1 4-73,2-4-61,0 2-184,1 0-450,1 0-802</inkml:trace>
  <inkml:trace contextRef="#ctx0" brushRef="#br1" timeOffset="81177.6756">10092 5610 484,'0'0'790,"0"0"-86,5-12-57,-5 12-64,0 0-72,2-12-36,-2 12-94,0 0-52,0 0-88,3-10-19,-3 10-59,0 0-29,0 0-20,0 0 14,4 10-5,-4-10 2,1 10-43,-1-10 5,3 14-43,-3-14 15,4 15-34,-4-15 21,5 16-26,-5-16 14,6 15-19,-6-15-7,6 14-1,-6-14 14,8 10-20,-8-10 19,9 9-19,-9-9 15,11 6-21,-11-6 28,13 1-36,-13-1 13,16-3-21,-16 3 12,14-5-20,-5-1 27,2-1-28,-2-2 23,0-3-24,2 0 25,0-2-15,-1-2 21,0 3-22,-1 2 25,-1-3-14,-2 1 22,2 6-13,-3-4 35,0 5-6,-1-3 5,-4 9-16,8-11 11,-8 11-25,7-8 15,-7 8-20,0 0 25,8-5-14,-8 5 28,0 0-18,0 0 27,9 9-13,-9-9-6,4 8 24,-4-8-35,6 11-12,-6-11 13,6 11-16,-6-11 7,8 16-13,-8-16 19,10 12-22,-10-12 13,12 13-6,-12-13 13,11 10-11,-11-10 11,13 9-13,-13-9 6,12 5-17,-12-5 17,13 5-19,-13-5 12,13 0-39,-13 0 31,15-3-18,-15 3 18,16-8-18,-8 2 29,-2-1-29,3 1 28,-1-4-20,0-1 19,-1 1-20,2 0 24,-3 0-9,0 0 12,0 1-15,-1 1 20,1-1-19,0 3 16,-1-2 9,-5 8 2,7-10 5,-7 10-6,7-7 10,-7 7 19,0 0 42,0 0-8,14 2-9,-14-2-22,4 8 11,-4-8 2,4 14-13,-4-14 1,2 16-6,-2-16-13,3 20-8,-3-20 2,2 17-8,-2-17-2,2 20-20,-2-20-15,3 16-48,-3-16-27,1 16-48,-1-16-40,4 14-85,-4-14-52,4 12-65,-4-12-71,8 12-60,-8-12-32,15 10-120,-6-6-539,1 0-816</inkml:trace>
  <inkml:trace contextRef="#ctx0" brushRef="#br1" timeOffset="81937.0187">11085 5581 722,'7'-8'622,"0"-3"-67,-2 3-41,-1-3-81,-2 2-43,0-2-16,-2-1-40,0 12-3,-2-20-88,0 8-18,-1 3-5,-1 1-6,-1-1-38,-1 2 22,-1 2-7,0-1-9,-1 2-20,8 4-9,-20-4-12,20 4-36,-22 2-26,10 3-6,-2-1-11,2 4 0,0 1 9,0 1-12,0 0-8,0 2-10,3 0-4,0 2-20,2-2 1,-1 0-3,3 1 7,2-3-18,1 1 15,2-11-6,-1 17-1,1-17 0,5 15 1,-5-15-5,11 10 4,-11-10-9,17 7-6,-17-7 14,22-3-9,-11 2-10,3-4-5,1 0-14,-1-2 0,1-1-5,-3-2 16,4-2-10,-2 0 21,-3 1-3,-2-1 6,0 0-2,0-1-1,-3 0 6,0 3-1,-1 1 1,-1-1 4,-4 10 9,6-15-3,-6 15 3,4-13 7,-4 13-9,0 0 1,2-10-3,-2 10 11,0 0-6,0 0-3,0 0 1,-4 14 2,4-14-4,-1 14 6,1-14-5,1 18 5,-1-18 0,2 21-11,0-9 16,-2 0-17,3-2-2,1 2 7,-1-2-9,3-1-1,0 1 1,2-2 4,-2 1-9,2-3-16,3 0-13,-1-1-7,3-3-36,-1 1 12,1-2-27,1-2 21,0-1-22,2-1 8,-2 0-37,3-4 23,-2 0-20,1-7 24,-1 2-30,1-3 29,2-4-15,-2-3 11,-2 0-7,1-2 33,-1-1-18,-1-1 43,-2-1-5,-2 1 9,0 4 15,-2-1 7,-2 3 14,-1 0 8,0 3 6,-3 0 18,0 3 14,0 2 12,1 0-6,-4 2 6,2 10-5,-3-19 10,3 19-6,-7-8 5,7 8-4,-10-2 18,10 2 10,-14 7 42,7 0 22,-2 3-34,2 2 16,-2 3 5,3 2 0,-1 4 20,3-1-31,-2 2 0,5 2-15,-1 1 11,4 1 14,0-3-11,3 2-16,0-1-27,3-2 1,0 0 1,2-4 6,1 2-3,1-2-8,2-2-71,0-3 0,0-2 0,2 0 0,0-4 0,-3 0 0,1-2 0,-1-1 0,-1-1 0,1-1 0,-13-2 0,23 0 0,-23 0 0,21-2-26,-10-2-277,-11 4-114,17-8-121,-17 8-216,12-8-331,-4 1-520,1-2-1257</inkml:trace>
  <inkml:trace contextRef="#ctx0" brushRef="#br1" timeOffset="83253.6524">12558 5577 378,'0'0'525,"13"-4"-61,-13 4-39,11-6-27,-11 6-37,14-7-52,-6 3-10,-8 4-14,19-10-20,-19 10 11,15-8-7,-7 3-62,0 0-2,1-1-28,-9 6 17,12-9-20,-12 9 12,9-9-53,-9 9 8,0 0-43,6-8-2,-6 8-31,0 0 16,-11-4-21,11 4 4,-16 4-23,16-4 11,-21 7-34,9-2 17,-1 3-21,0-2 15,1 1-30,0 2 17,3-1-14,0 2 10,0-2-16,2 2-3,1 0 16,1-3-17,5-7 26,-2 17-21,2-17 17,4 16-20,0-8 16,5 2-19,1-1 13,1 1-22,0-4 17,3 2-21,-1 0 23,1 1-20,-1-2 3,-1-2 24,-2 2-27,-1 0 25,1-3-15,-4 2 2,-6-6 0,9 10 20,-9-10-15,5 8 27,-5-8-27,0 0 18,-3 14-8,3-14 25,-11 7-20,11-7 16,-14 6-21,14-6 19,-15 4-28,3-2 23,12-2-22,-17 0 11,17 0-18,-20 0 26,20 0-28,-16 0 12,16 0-57,-16-4-53,16 4-87,-15-5-78,15 5-116,-10-7-78,10 7-88,0 0-125,0 0-504,2-15-793</inkml:trace>
  <inkml:trace contextRef="#ctx0" brushRef="#br1" timeOffset="83621.7291">12964 5573 157,'0'0'786,"9"-9"-141,-9 9-56,0 0-49,0 0-62,0 0-41,0 0-25,0 0-35,-15 2-28,15-2-24,-14 10 7,5-1-68,2 0-22,-3 0-34,0 4-23,3-2-30,-1 1-27,0-1-27,2 2-14,3-3-22,-1 1-5,2 0-19,2 0 2,0-11-18,2 18-3,-2-18 3,9 17 3,-2-12-7,2 2 3,0-3-4,3-1-11,1-1-4,0-1 2,1-1-6,-1-1 20,3-1-17,-3-1 6,1-1-21,-1 0 20,-1-2-10,-1-1 14,-2-3-5,-1 1 3,-2-4-11,-2 2 8,-2 0-3,-2-3-12,0 2 4,0 0 9,-4-3-2,-4 2-5,2 2-10,-3-1 15,0 3 0,-3-1-10,1 3 5,-3 0 19,1 1-29,1 4 3,-2-1-19,14 3-42,-23 0-87,10 0-87,0 3-104,3-1-146,1 3-106,0-3-124,9-2-738,-14 10-1078</inkml:trace>
  <inkml:trace contextRef="#ctx0" brushRef="#br1" timeOffset="83926.5159">13211 5463 756,'0'0'800,"3"-18"-75,-3 18-96,2-16-53,-2 16-6,0-15-75,0 15-38,0-14-35,0 14-20,-2-13-36,2 13-32,0 0-49,-1-16-54,1 16-49,0 0-29,0 0-21,0 0 12,0 0 26,0 0-19,0 0-12,-2 17-67,0-5-72,0 5 0,2 0 0,-2 2 0,0 3 0,2 2 0,-1-1 0,-1-2 0,2 0 0,0 0 0,0-1 0,0-1 0,2 1 0,-1-3 0,-1 0 0,4 0-80,0-3-256,-1-1-79,4 1-54,-3-2-66,1-4-64,3 1-41,-1-4-35,2 2-145,0-5-316,-9-2-749</inkml:trace>
  <inkml:trace contextRef="#ctx0" brushRef="#br1" timeOffset="84641.9154">13429 5650 379,'2'-10'711,"-2"10"-88,3-18-19,-3 18-69,3-17-29,-3 17-46,0-14-6,0 14-62,-3-13-19,3 13-41,-3-7-11,3 7-29,0 0-20,-9-4-20,9 4-42,-8 6-18,8-6-15,-5 13-23,1-5-20,-1 1-16,5 3-20,-2-2-26,0 2-12,2 0-1,0 0-19,4-1-5,-1 0-7,-1-1 1,2 1-9,1-2-5,1 0-2,1-2-2,3 2-23,-2-6-11,1 2-12,1-1-17,1-1-22,2-3-5,-13 0 11,27 0-6,-11-3-14,-1-1 13,1-1-7,0-1 15,0-2-2,-1-2 23,1-1-12,-3-3 18,-1 0 1,1-1 32,-2-2-22,1 3 23,-3-1-21,-3 1 24,2 2-9,-4-1 25,0 3 0,1-1 20,-1 3 6,-4 8 4,4-16-11,-4 16-6,3-11-15,-3 11 16,0 0-6,0 0 8,0 0-1,0 0 3,0 0 1,-7 7-11,7-7-2,0 13 3,0-13-2,-2 17-16,2-17 11,2 19 5,-2-8-16,0-11-2,4 19 15,-2-10-28,1 1-36,2-3-35,1 1-35,1-1 13,2 0-55,2 0-46,2-3-9,1 2-22,0-1-13,4-3-10,-3 1-13,4-2-2,0-1 30,0 0-1,1-2 12,-5-1 3,4-1 17,-2-1 20,-1-2 29,1-2 29,0 0 19,-4-2 33,1-1 5,-3-3 26,1-1 26,-2-1 32,-3 0 21,0-2 36,0-3 16,-1 2 42,-3-2 16,1 1 57,-2 3 1,-1 0 36,0 0-6,0 1-27,-2 1 6,1 3 25,0 1 18,0 0-4,0 12 11,0-21-31,0 21-31,0-14-49,0 14-22,-2-9 1,2 9 8,0 0-14,0 0 6,0 0-36,-8 10 1,8-10 62,-3 21-44,2-8-9,1 4 3,0 0-9,0 2-2,1 1-7,-1 1-18,2 2-14,-1 1-1,-1 0-18,2-2-7,0 1-10,0 0-5,1 0 8,-1-5-3,0 2-29,2-2-46,-1-3-31,0 1-65,1-1-61,-2-3-28,5-2-99,-3 0-42,0-2-69,4 0-69,-8-8-40,12 10-40,-12-10-815,11 3-1026</inkml:trace>
  <inkml:trace contextRef="#ctx0" brushRef="#br1" timeOffset="84974.3817">14073 5520 207,'0'0'672,"-10"-9"-138,10 9-88,0 0-42,0-12-67,0 12-71,14-9-34,-5 3-43,4 1-19,3 1-17,-1-1-11,8-3-22,-2 2-15,3 0-15,1-1-9,-1 2-6,8-4-10,-6 4 3,-1 0-18,-2 0-6,-2 2-9,-2 1 19,-3-1 4,-2 1 28,-1 0 1,-13 2 28,18 2-12,-18-2 40,18 6-20,-18-6 28,9 14-36,-9-14 19,4 17-31,-3-5 19,-1 0-38,0 1-15,0-1-11,1 1-6,-1 0-13,0-1-6,0 0-8,2 2-4,-1-4-4,-1 0-4,2 2-2,0-3-17,-2-9-24,10 15-42,-10-15-39,10 10-38,-10-10-21,10 9-42,-10-9-54,14 0-38,-14 0-49,15 0-40,-15 0-69,18-6-131,-7 0-401,-1-3-591</inkml:trace>
  <inkml:trace contextRef="#ctx0" brushRef="#br1" timeOffset="85315.2573">14441 5337 35,'-14'9'747,"3"-2"-134,0 1-79,1-2-61,2 2-83,2-1 1,6-7-33,-7 11-30,7-11-44,-2 11-20,2-11-57,8 7-21,-8-7-33,11 5 9,-11-5-34,21 2 11,-10-3-42,5-2 17,-1 0-26,4 1 21,-2-3-8,5-2 12,-3 0-36,0-1 17,-2-2-40,0 1 20,-1-1-29,-3-1 13,-1 1-18,-3 0-10,-1-1 2,-2 2-1,1-2 9,-4 4-12,-3 7-11,1-16-2,-1 16-5,-3-12-7,3 12 0,-11-7-3,11 7 9,-15-4-6,15 4 8,-23 2-60,12 1-21,-3 1-73,1 1-39,2 2-65,-1 0-81,-1 3-64,4-2-70,2 1-35,2 2-165,1-2-485,0 0-761</inkml:trace>
  <inkml:trace contextRef="#ctx0" brushRef="#br1" timeOffset="85677.1262">14711 5426 307,'0'0'652,"0"0"-79,0 0-33,0 0-42,0 0-26,0 0-64,0 0-6,-14-2-56,14 2-29,-11 9-44,5-4-39,-3 2-23,3 1-45,-1 1-34,2 1-32,-3 0-14,5 0-13,-1-1-13,2 3-10,2-12-9,-2 19-4,2-19-11,4 19 2,-4-19-11,10 16 3,-2-9 0,-1-2-8,4 2 8,0-2-5,1-2-12,2 1 3,1-3 4,-1 0-1,5-2-3,-2-2-1,0 1 2,2-3 1,-4 1 4,-1-2 15,1 0 21,-1-3 18,-3-1-30,0-1 19,-2 1-3,-2-2 0,-1-1-13,-2 1 14,0 0-9,-4 12 9,0-22-6,-4 12-12,1-1-6,0 3-15,-3-1 7,-1 3-16,0-1 3,-4 5 3,3-3-35,8 5 12,-20-2-92,20 2-77,-23 2-113,13 3-179,-2-3-137,1 5-164,0-4-633,3 2-1010</inkml:trace>
  <inkml:trace contextRef="#ctx0" brushRef="#br1" timeOffset="86150.814">14977 5482 931,'0'0'784,"0"0"-86,10-5-101,-10 5-88,0 0-69,10-4-95,-10 4-13,0 0-60,12 1-23,-12-1-61,10 8 3,-10-8-40,11 9-4,-5-1-29,1-2-5,-1 2-42,1 0 15,-2 0-33,1 1-12,1 0 19,-2 0-26,0 1 18,-1-2-28,-4-8-10,10 14 8,-10-14-18,8 14 19,-8-14-15,5 9 3,-5-9 23,4 9-19,-4-9 10,0 0-16,0 0 12,0 0-19,0 0 15,-4 8-23,4-8 20,0 0-21,-10-8 18,10 8-20,-5-12 25,5 12-26,-8-17 24,7 9-22,-2-4 20,0 0-8,2-1 33,1-1-21,1-1 24,1-1 10,0-1 16,1 3-8,3-1 3,1 1 18,1 1 4,2 1 21,5 0 16,-2 3 10,2 1 22,2 1 15,2 2 24,0 5-76,3-2-115,-2 4 0,3 1 0,1 3 0,-2 0 0,-1 3 0,-1 1 0,-2 2 0,-3 1 0,-1-1 0,-3 4 0,-1-3 0,-4 2 0,-1-1 0,-2 2 0,-2 1 0,-2 0 0,-3 5 0,-4 1 0,-1 1 0,-2 2-255,-6-2-364,-3 7-222,-6 1-291,-2-7-557,-4 1-1365</inkml:trace>
  <inkml:trace contextRef="#ctx0" brushRef="#br1" timeOffset="87105.6927">1657 6803 87,'-8'-10'741,"3"0"-82,0 1-7,-1-1-81,-1 2-72,2-1-15,0 0-13,1 0-15,4 9-34,-6-10-33,6 10-5,-8-10-58,8 10-35,-6-9-54,6 9-23,0 0-15,0 0 17,0 0 16,-14 5-9,14-5 4,-7 16-19,3-5-205,-1 2-3,2 3 0,0 1 0,-2 1 0,1 3 0,1 1 0,1 0 0,-2-1 0,4-1 0,-2-1 0,1 1 0,0 1 0,-1-4 0,2 0 0,2 0 0,-1 1 0,0-3 0,1 1-99,-2-4-357,4 0-76,-3-2-62,0 1-79,-1-11-26,2 13-221,-2-13-418,1 12-941</inkml:trace>
  <inkml:trace contextRef="#ctx0" brushRef="#br1" timeOffset="87537.2218">1295 7069 811,'0'0'690,"-11"-5"-55,11 5-92,0 0-85,-7-10-74,7 10-74,6-14-22,-1 9-72,7-5-20,3-2-57,5 2 1,3-2-42,6-2 9,5-1-18,2-2-5,0 5 7,3-2 2,3 2 3,-2 0-25,4 3-9,-4 1-8,-7 1 5,0 2-28,-5 3 5,-5 2-15,-2 1 9,2 2 3,-3 4 7,1 0 12,-9 1-4,0 2 17,1 2-13,-4-2 5,-2 3-18,2 0 3,-2-1-12,-1-2-3,-1 1-9,2-1 1,-2-2-6,2 0 9,-1-2-3,-6-6 5,16 11-3,-16-11 5,13 7 21,-13-7-25,16 0-1,-16 0-4,18-6 10,-9 2 5,0-1 22,-1 0 14,-2-3 17,0 1-8,0-1-11,-2-1 15,-2 0-12,-1-3-1,-2-1-19,0 2-5,-3-3-7,-3 0 7,3-2-20,-4 4-10,0 0-1,-1 2-5,-2 0-3,-2 1-7,-2 1 2,-1 3-2,-3 2-2,3 2-6,-1-2-30,-3 6-45,1-2-85,1 2-83,-2 5-108,0 0-116,2 2-170,-1 4-252,4 0-531,2-2-1040</inkml:trace>
  <inkml:trace contextRef="#ctx0" brushRef="#br1" timeOffset="88513.9384">2563 7078 839,'0'0'735,"0"0"-78,0 0-56,0 0-73,0 0-16,0 0-59,0 0-63,0 0-43,10-8-32,-10 8-4,6-13-52,0 3-29,-1 2-12,3-3-27,-1 0-25,2 1-16,0-1-21,1-1-15,0 1 7,2 0 4,1 1-17,-2-1-9,3 4-4,-2 0-20,2 1 1,0 2-27,-3 2-3,3 1-16,-2 3 0,1 1 0,-1 2-6,0 4-1,-2-2-2,-1 5-3,-1-2-4,-1 2-2,-2 0-2,1 1 3,-5-1-4,1-1-2,1 2 1,-2-3-5,-1-10-3,2 19 0,-2-19 0,0 15 0,0-15 0,0 14 0,0-14 0,0 0 0,0 15 0,0-15 0,0 0 0,0 0-1,0 0-17,0 0 1,0 0 4,0 0 0,5-11-5,-5 11 2,9-18-4,-6 7 3,3-3-8,0-1 10,2-3-5,0 0 2,2-1 10,0 2-5,0 0 5,0 1-1,-1 1 4,1 2-6,-1 2 5,-1 2-7,1 1 0,-1 3 3,-8 5 1,14-3 3,-14 3 2,15 3 1,-9 3-3,-1 2 8,2 1-5,2 1 12,-3 2-3,-1 1-3,2-1 1,-3 1-1,2 1-1,-1 0 0,1-2-5,0 2 1,-1-3 0,2 1 2,0 0 13,-2-4-12,0-1 0,1 1 5,0-1-2,1 0-1,-7-7 2,10 8-5,-10-8 0,12 6 2,-12-6-2,13 1 10,-13-1-7,12-3-1,-12 3 6,16-8-9,-10 0-8,3-2 11,-1-1-4,-1 1 3,1-2-2,-2-2-2,3 0-1,-2-2 6,-1 0 0,2 0 6,0 1-7,-1 1-7,-2 1 7,2 2-7,-1 1 3,-1 2-4,1-1-3,-6 9 1,8-12 11,-8 12-3,9-6 12,-9 6 22,0 0 2,14 5 0,-14-5-5,8 9 1,-8-9-1,6 15-7,-2-6 7,-3 1-13,2 0-1,1 1-9,-2-1-6,-1 3-1,3-3 0,-1 2 0,0 1 0,-1-2-40,2 0-50,0-1-48,1 1-77,1-2-58,-1 1-59,2-3-61,1 3-29,0-3-68,0-2 4,1 2-1,0-3 0,4 0-28,-2 0 10,2-2 12,-2 0 2,2-2-251,1-2-249</inkml:trace>
  <inkml:trace contextRef="#ctx0" brushRef="#br1" timeOffset="90021.5722">3645 7069 970,'10'-9'269,"-1"2"7,-1-6-26,0 4 4,-2-4 8,0 1-2,-1-2-6,1 0 5,-2-1 17,-1 0 27,0 0-32,0 0-19,-3 3 18,1 1-18,-1-2-31,-1 2-33,1 11-7,-4-18-10,-1 11-12,5 7-9,-10-10-14,10 10 11,-13-2-10,13 2 3,-15 3-26,6 3 4,1 0-14,0 3-10,-1 1-17,0 1-4,3 2-16,-1 1-4,1-1-19,2 2 2,0-3-9,0 2-2,4-2-7,0 0 1,0-12-3,3 20-1,1-11-4,-1 0 4,3 0-6,0-2 1,2-3-7,1 1-9,-9-5-14,16 6 8,-16-6-18,19 1-4,-19-1 4,21-4 1,-11 1-1,0 1 17,0-4-9,-1 0 12,0 1-5,-1-5 11,1 3-4,0-2 11,-3-2-15,1-2 13,-1 5-2,-2-4 10,1 2-5,-1 1 30,0 1 0,0-1 14,-4 9 0,7-12 3,-7 12-7,4-9-7,-4 9-8,4-9-6,-4 9 9,0 0 4,0 0 28,0 0 9,0 0-9,8 8-4,-8-8-7,1 12-11,-1-12 6,1 15-14,-1-15-6,3 16-12,-3-16-4,1 19-3,-1-19 6,4 19-12,-4-19-17,6 18-25,-2-7-22,0-4-30,1 1-37,1 2-8,0-5-43,2 4-29,-1-4-12,2 0-11,-9-5-11,18 8-11,-8-5 20,0-1-1,-10-2-15,22-1-7,-11-1 36,1-1 32,-1-4-13,3 1 30,-2-2 32,-1 0 25,-2-1 24,0-3 28,-2 2 40,2-1 38,-4-2 28,-1 1 54,-1 2 30,1-1 31,-1 0 19,-1 0-29,1 1 28,-3 10 11,4-20 22,-4 20-23,1-15 18,-1 15-11,2-12 6,-2 12-45,2-11-22,-2 11-30,0 0 32,0 0 10,0 0-16,0 0-18,0 0-20,-3 13-5,3-13-9,0 16-11,0-16-7,0 19-10,0-19-10,3 20 1,-2-9-11,0 0-4,-1-11-11,6 21 2,-4-13-3,2 0-3,0 1 5,-4-9-7,9 15-14,-9-15-11,9 7-5,-9-7-6,11 8-17,-11-8-23,15 0 2,-15 0 0,15 0 14,-15 0-10,19-7 6,-10 2-24,1 1 29,0-3-7,-1-3 20,0 2-10,0-3 24,-1 0-7,-1-2 35,2 2-23,-4-3 20,2 4-17,-2-1 18,-1 3-14,0-1 28,-1 1-4,-3 8 23,8-13-12,-8 13 7,5-9-26,-5 9 29,0 0-7,0 0 10,0 0 7,0 0 3,0 0 1,4 11-4,-4-11-5,0 12-6,0-12-6,1 16-2,-1-16-5,1 14-2,-1-14 5,4 18-14,-4-18 3,6 14-2,-2-5-2,-4-9-3,9 15-1,-2-8-3,-1-1-21,4 0-11,1-1-24,-1 0 6,4-3-28,1 1 14,2 0-31,-3-2 11,3-1-29,-1-1 22,2 1-28,0-6 20,-1 4-29,0-3 22,-1-2-10,0 0 33,-1-1-1,-3 0 32,0-2-6,-1-1 29,-1 0-8,-2 0 23,0-1-20,-2 0 29,0 3-15,0-1 30,-2 1-13,-2-1 7,-2 10 11,5-17 16,-5 17 3,4-13 8,-4 13 4,3-11 4,-3 11-14,2-10-7,-2 10-13,0 0 1,0 0 19,0 0-22,0 0 19,0 0-27,0 0 22,-2 12-25,2-12 21,1 14-24,-1-14 20,1 16-20,-1-16 18,3 16-21,-3-16 21,3 17-13,-3-17 8,6 11-20,-6-11 21,7 12-30,-7-12 3,14 9-16,-6-3 4,-8-6-33,19 4 6,-19-4-16,22 1 9,-9-2-19,-1 0 6,0-2-8,5-1 24,-5-1-6,4-1 28,-2 0-11,1-2 22,-2-1-14,0 1 31,-2-1-20,-1-2 27,1 3-10,-4 0 40,-2-1-3,2 4 32,-1-4-12,-6 9 6,9-13-7,-9 13 20,5-10-30,-5 10 8,0 0-22,7-7 21,-7 7-22,0 0 30,0 0-10,0 0-3,-2 17-5,2-17 29,-1 23-3,0-8-13,0 5 59,2 3 2,0 5 27,2 6 0,1 9 0,2 1 26,0 5-20,1 0-2,0 3-19,0-1-18,2 13 18,-3-3-41,2 2 17,-3-8-48,2 11-12,0-2 3,-3-9-12,0 0-3,-2-2-4,-1-2-3,-1-2-5,-1-3 1,-1-4 2,-4-1 24,-1-7-35,-2-2 29,-1-4-33,-3-2 28,-1-2-31,-3-4 18,-2-2-18,-1-2 6,-2-2-10,-3-6 10,-5-1-33,-2-2 28,-1-5-37,-8-3-2,-4-5 0,-3-3 7,1-3-1,2-4 6,2-1 25,3-2-18,4-7-1,2-1-2,5-2 15,4-4-7,3-2-1,6-4-2,6-1 34,5-3-33,6 0 38,7-1-38,5 0 1,9-7-2,7 1-7,5-2 7,7 3-2,3 3-29,4-1-20,2 1-30,3 3-67,1 0-30,-1 4-83,1 1-53,-1 3-113,0 1-129,-2 5-159,0-1-763,-1 4-1126</inkml:trace>
  <inkml:trace contextRef="#ctx0" brushRef="#br1" timeOffset="90681.5716">6085 6892 429,'6'-9'744,"-2"1"-79,-4 8-46,6-14-61,-6 14-57,4-11-18,-4 11-82,5-7-55,-5 7-79,0 0-28,0 0-61,0 0 15,0 0 5,0 0-15,-10 14-1,6-4 13,0 5-19,0 0-19,-1 3-14,1 0-27,2 1-13,1-1-17,1 0-8,1 0-11,0-2-17,3 1-9,1-2-6,1-1-2,1 0-13,2-6 17,2 2-16,0-2-16,1-1 10,2-2 4,-1-3-8,1-2-1,0 0-3,4-4 7,-2 1-4,-1-2-16,0-3 13,2-3-4,-3-1 2,1 0-2,-2-4 31,0 0-41,-3-1 32,-2 1-38,-3-4 42,0 3-25,-4 0-18,-1 0-1,-4 1 12,1 1-4,-4 1-4,-2 1-2,0 3 4,-4 1-1,2 1 0,-4 4 2,0-2-8,0 5 9,1 0 35,-1 3-43,-2-1 16,1 5-79,1-3 13,0 4-88,2 1-56,2-2-43,1 5-60,1-4-42,3-2-95,0 5-66,6-10-39,-4 15-123,4-15-584,4 12-869</inkml:trace>
  <inkml:trace contextRef="#ctx0" brushRef="#br1" timeOffset="90973.5915">6529 6887 787,'8'-9'763,"-8"9"-62,11-13-41,-11 13-77,8-11-11,-8 11-63,6-9-54,-6 9-40,6-8-61,-6 8-55,0 0-59,8-8-49,-8 8 0,0 0 62,7 6-32,-7-6 18,4 14-37,-2-2 41,1 2-39,-1 3-95,2 5-109,-1 2 0,0 1 0,0 8 0,1 4 0,-1-1 0,0 8 0,1 0 0,-1-1 0,-1 0 0,1 0 0,0-6 0,-3 2 0,3-1 0,-2-2 0,-1 0 0,2 0 0,0-3 0,0 2 0,0-8 0,-1 1 0,1-5 0,-1 1 0,0-5 0,1-3-97,-1-2-371,-1-1-55,0-13-74,3 17-78,-3-17-73,0 0-862,2 9-1262</inkml:trace>
  <inkml:trace contextRef="#ctx0" brushRef="#br1" timeOffset="91245.2184">6614 6935 571,'3'-17'626,"4"1"-110,-1 1-22,4-1-74,1 2-42,3 0-45,1 3-31,1 0-39,4 3-24,0 0-24,1 5-23,-2 0 17,1 2-24,2 2 13,-4 0-49,0 2 25,-3 2-43,0 2 14,-3 0-10,-3 0-13,-2 0-10,-1 2-6,-6-9-19,2 16-13,-2-16-16,-5 18-6,1-9-14,-2-1-8,0 0-5,-1 2-8,-1-3-27,1 1-56,-1-1-18,0-2-75,8-5-45,-12 11-101,12-11-117,-12 8-80,12-8-129,-6 5-705,6-5-940</inkml:trace>
  <inkml:trace contextRef="#ctx0" brushRef="#br1" timeOffset="91557.0484">7219 6653 307,'4'-10'832,"-4"10"-135,5-14-34,-5 14-80,3-10-56,-3 10-60,0 0-60,1-12-52,-1 12-2,0 0-48,0 0-31,0 0-33,-9 9-37,9-9 35,-4 13-41,2-2 9,-1 2-30,0-1-23,1 2-3,0 3 14,0 0-59,1 2 19,0 0-50,1 1 25,0-1-60,1-1 2,0 2-7,2-2-8,0 2-9,1 1 0,1-1 0,1 0-7,-1-4 2,1 0-6,0-2-18,2-1-11,0 0-23,0-2-33,2-1-23,0-2-32,-1-3-25,1 0-32,0-3-63,-10-2-18,19 6-47,-19-6-44,18-1-72,-18 1-48,18-6-39,-9 2-88,-2-3-707,1 0-920</inkml:trace>
  <inkml:trace contextRef="#ctx0" brushRef="#br1" timeOffset="91966.222">7026 6849 363,'-15'4'836,"2"-1"-109,2-1-48,11-2-101,-17 3-51,17-3-65,-14 3-77,14-3-71,0 0-51,0 0-36,0 0-37,0 0-34,0 0-32,15-5-21,-1 2-17,5-1-11,3-2-46,4 3 23,6-3-30,1-2 13,1 3-27,2-2 18,-1 1-28,1-2 18,-1 1-20,0 1 28,1 0-29,-3-1 15,-5 2-23,-2 3 16,-2-2-19,-2 1 24,-3 2-29,-4 0 31,0 1-21,-3 1 19,-1 1-21,0 3 26,-4-2 2,-2 4-5,1 0 34,-3 3 17,1 0 5,-3 1-9,2 0-2,-2 0-19,0 2-4,-1-1 10,2 2 6,-1-2-8,0 0-3,2 2-7,-1-3-22,1 0 14,1-1 2,0 0-6,1-1 1,-1-1-9,2-1-25,-1 0-34,-5-7-51,12 7-18,-12-7-67,12 7-11,-12-7-70,13 1-77,-13-1-61,14-2-52,-14 2-58,13-11-188,-6 4-426,0-2-743</inkml:trace>
  <inkml:trace contextRef="#ctx0" brushRef="#br1" timeOffset="92285.4674">7582 6649 695,'-15'9'815,"2"1"-91,3 0-81,-2-1-112,3 1-32,4-2-60,-1 2-48,2-2-39,4-8-32,-2 17-51,2-17-27,3 12-27,-3-12-27,12 10-42,-5-5-16,-7-5-20,20 4-16,-9-3-5,-11-1-8,24-1-8,-12 1-15,2-4-9,0 0-6,1-2-6,-2 0-4,0 0-9,-2-4 7,0 3-13,-1-3 9,-3-1-6,-1 1-7,-2-1-7,-3 0-2,0-1-1,-1 2 1,-1-3-4,-3 2-3,0 3-5,-1-2-1,-4 3 6,3 0-10,-3 2 15,0 1-31,9 4-43,-19-4-50,19 4-26,-19 0-62,19 0-46,-20 6-58,10-1-76,1 2-68,1-2-53,2 4-74,0-1-173,1 2-355,5-10-729</inkml:trace>
  <inkml:trace contextRef="#ctx0" brushRef="#br1" timeOffset="93181.311">7925 6839 491,'0'0'794,"11"3"-131,-11-3-70,0 0-76,0 0-79,10 7-37,-10-7-45,0 0-56,5 12-38,-5-12-34,3 9-25,-3-9-53,4 13-3,-4-13-36,4 13-5,-4-13-34,4 13 4,-4-13-33,4 13 12,-4-13-24,4 13 12,-4-13-24,3 10 17,-3-10-9,0 0 37,1 13-25,-1-13 16,0 0-36,0 0 21,0 0-22,0 0 19,0 0-8,0 0-7,0 0-6,-11-5-3,11 5 7,-4-10-5,4 10 0,-3-14 5,3 14-3,0-20-4,0 7 2,3 2 0,3-4-25,-1 1 23,3 1-18,0-1 21,3-1-17,1 1 25,-1 4-20,2-2 18,0 4-16,1 0 17,-1 2-5,2 1 20,-4 3 2,2 1-8,-13 1 25,25 3 42,-14 0-27,1 4-11,-2 2 25,0-2-49,-1 2 31,-1 3-44,-2-2 32,2 3-46,-3-2 30,-1 0-54,-2-1 53,2-2-45,-1 2 46,-1-1-48,-2-9 37,4 16-44,-4-16 42,4 13-36,-4-13 31,4 9-37,-4-9 48,0 0-49,2 9 37,-2-9-42,0 0 41,0 0-50,0 0 43,9-5-54,-9 5 47,8-10-54,-4 1 42,2 1-48,0-4 41,1-1-55,1-3 19,2-1 14,-1 1-5,1-2 11,0 3 5,-2 1 6,-1 2-1,1 1-8,2 2 11,-5 0-3,1 1 5,-6 8 2,10-10 14,-10 10 54,10-4 2,-10 4 7,0 0 17,13 4 27,-13-4-10,9 10 32,-9-10-44,10 15 13,-5-8-47,-1 0 21,0 2-46,0 0 22,2 0-41,-6-9-17,6 17-81,-2-9 5,0 1-84,-4-9-46,6 12-82,-6-12-44,10 12 6,-3-6-3,-1-1-63,-6-5-25,16 8 54,-16-8-3,16 6 1,-16-6 1,19 0 32,-19 0 37,20-3 50,-20 3 56,17-9 57,-9 3 36,0 0 55,1-2 57,-3-1 51,1-1 27,0-3 56,0 1 48,-1 1 18,-1-2 19,-1 3 33,0 1 20,0-1 31,-4 10-39,7-15-6,-7 15-32,4-11-14,-4 11-54,0 0 1,0 0 2,3-10 23,-3 10-14,0 0 25,-2 12-19,2-12-15,-1 14-18,1-14 23,-1 20-66,2-11 16,0 4-53,-1-1 25,3 1-51,-1 1 27,2 1-38,-1-1 23,2 0-41,-1-2 31,2 0-38,-1 0 28,0-2-26,2-3 22,-2 1-38,3 0 16,-2-2-34,2-1 3,1-1-73,-9-4-47,15 3-53,-15-3-49,17 0-51,-6-2-53,-1-2-75,1-2-44,0-1-59,1-1-95,-1-4-152,1-3-365,-1-2-749</inkml:trace>
  <inkml:trace contextRef="#ctx0" brushRef="#br1" timeOffset="93466.4544">8650 6534 446,'-16'5'713,"6"0"-116,-1-3-38,1 3-49,10-5-43,-13 8-38,13-8-37,-6 4 7,6-4-39,0 0-24,0 0-42,0 0-18,10 5-5,-10-5-8,15-3 0,-15 3-48,18-6-17,-7 2-8,-4 0-5,2-2-15,0 1-19,0-3-15,-3 1-17,1-1-6,-2-1-18,-1 1-51,-4 8-44,6-17 0,-6 17 0,3-17 0,-3 17 0,-2-16 0,2 16 0,-6-12 0,6 12 0,-7-10 0,7 10 0,-8-6-66,8 6-239,-11-2-73,11 2-84,-12 5-124,12-5-151,-13 12-254,13-12-489,-11 14-1105</inkml:trace>
  <inkml:trace contextRef="#ctx0" brushRef="#br1" timeOffset="94773.8649">9132 6779 407,'-15'2'700,"15"-2"-97,0 0-37,-17-2-53,17 2-46,0 0-15,-15-1-42,15 1-19,0 0-70,0 0-15,-12-1-59,12 1-5,0 0-27,0 0-19,12-6-12,-12 6-26,20-1-4,-7-2-25,2 3 10,3-1 19,3 1-54,-1 0 28,0 0-63,-1 1 19,-4-1-51,-1 2 24,1-1-43,-15-1 44,21 2-42,-21-2 39,14 6-36,-14-6 40,4 8-43,-4-8 26,-7 13-40,0-5 36,-4 2-45,0 0 32,-4 2-33,0-2 32,0 2-34,0 0 30,-2 1-33,3-2 39,1-1-47,2 0 29,-1 0-29,2 1 32,1-3-36,1 2 36,1-3-37,3 2 37,4-9-26,-4 12 32,4-12-29,4 12 15,-4-12-69,15 8-8,-4-3-106,4-4-56,2 0-59,2-1-20,3 0-24,3 0-7,4-4-26,1 1-5,4-2 30,3 0 37,0-1 28,6-3 31,0 0 33,-3 1 39,-6-1 40,-2 0 28,0 0 35,-4-2 15,-1 2 69,-2-4 38,-5 1 31,0 2 44,-3 0 16,-3-2 29,-2 0 11,-3 0 5,-2 0 4,-2 3-20,-2-2-4,-3 11-35,0-18 19,0 18-29,-8-13 33,1 6 3,7 7 11,-17-7-32,6 6 17,0 2-31,-3 1 13,0 2-4,-3 4 0,2-2-17,-3 3 10,0 1-72,1 1 55,1 2-77,3-1 31,0 0-55,4-2 7,2 2-2,0 0-1,3-3-9,4-9-1,-1 16 2,1-16-14,6 15-28,-6-15-27,15 9-25,-15-9-26,20 6-16,-20-6-19,23 1-2,-23-1-8,23-3-9,-12 1 10,1-3 12,-2 1 25,2 0 28,-3-3 8,-2 1 21,3-1 21,-3-1-17,-1-1 38,1 1-7,-7 8 37,10-15 0,-10 15 55,6-16 6,-6 16 44,4-12-2,-4 12 28,4-11-29,-4 11 5,0 0-31,3-10 20,-3 10 2,0 0 3,0 0 2,0 0 11,0 0-16,-3 13 21,3-13-53,0 9 26,0-9-52,1 15 42,-1-15-58,3 17 37,-3-17-61,5 17 6,-1-7 4,1-2-4,0-1-3,0 0-5,3 1-15,2-2 17,-1-1-73,4 1-13,2-3-33,1 0-47,1-1-42,1 0-14,-2-2-9,3-2-17,0-1-15,-1-1-18,3-3-1,-3-2 19,1-1 28,-2-1 29,-2-2 14,0-2 31,-3 0 33,0-4 28,-1 2 25,-3-4 23,0-1 53,-3 1 53,0-2 16,-1 1 66,-1-3-2,-1 2 25,-1-1 13,0 4 12,1 1 0,-4-1 3,1 1 3,0 3 40,-1 0-11,1 2 21,-1 2-27,-1 2-5,1 1-43,2 9-26,-4-15-26,4 15 22,-7-5 6,7 5-26,0 0 3,-5 6-1,5-6-5,-1 16 11,2-2 1,1-1-8,0 6-4,1 0-3,1 4-25,-1-1 5,1 2-93,-1 1 0,2-2 0,0 3 0,1 1 0,1-1 0,0-1 0,-2-1 0,1 1 0,0-2 0,-1-3 0,0-1-119,1-2-104,0-1-66,-1-2-48,0-1-44,-1-3-38,0-1-53,-4-9-55,6 15-61,-6-15-95,4 7-633,-4-7-920</inkml:trace>
  <inkml:trace contextRef="#ctx0" brushRef="#br1" timeOffset="95098.9094">10027 6824 461,'0'0'695,"-12"-9"-127,12 9-69,0 0-78,-1-10-57,1 10-36,8-9-42,1 5-36,3-2-28,2 3-20,8-6-39,2 5-19,8-7-8,8 2 9,2-1-33,1-2 20,1 2-14,1-1 24,-3 3-35,0-2-10,-6 3-29,-3 0 12,-6 2-27,-2 0 7,-4 2-28,-2 2 27,-5 1-13,-1 1 38,-2 2-27,-2 2 16,-1 1-4,-3 0 17,-5-6-5,5 18-11,-5-18-16,1 21-11,1-10-8,-2-11-11,-2 22 2,2-22 26,0 20-41,-1-9 39,1-11-51,-1 17-13,1-17-29,0 13-21,0-13-25,1 14-16,-1-14-35,0 0-43,4 15-38,-4-15-83,0 0-51,9 8-58,-9-8-34,0 0-95,0 0-173,15 0-276,-15 0-586</inkml:trace>
  <inkml:trace contextRef="#ctx0" brushRef="#br1" timeOffset="95419.4089">10616 6515 329,'-16'8'826,"5"-2"-143,2-1-34,0 2-81,1-2-54,2 2-38,6-7-84,-9 10-16,9-10-41,0 0-20,0 12-47,0-12-16,8 7-35,-8-7-18,10 2-17,-10-2-6,16 0-26,-16 0-32,20-3-7,-8 0-6,-1-1-6,-1 0 2,0-1-11,0-1 6,1-1-11,-1-1-29,-3-2-7,1 1-12,-1-3-9,-1 2-11,-2-2 16,0 4-19,-3-4-5,1 2 7,-2 10 0,2-16-16,-2 16-21,-2-17-16,2 17-13,-5-11-26,5 11-38,-8-6-59,8 6-31,-11-4-75,11 4-49,-11 2-72,11-2-123,-16 9-75,9-2-92,1 1-738,1 0-1037</inkml:trace>
  <inkml:trace contextRef="#ctx0" brushRef="#br1" timeOffset="95793.3337">10953 6638 316,'0'0'707,"-11"7"-98,11-7-36,-12 8-40,4-3-65,1 2-70,-3 2-27,-1-1-55,2 1-46,-1 2-61,1 0-4,1-1-46,1 1-28,1 0-23,2-2-15,1 3-24,0-4-9,3-8-1,0 20-10,0-20-2,8 16-9,-3-9-9,4-1 2,0 0-3,3-1-6,0-3 9,1 1-1,1 0 4,-1-3-3,4 0-2,-3 0 15,4-3 25,-2-1 10,1 1-3,-3-2 12,1-1-8,-2 0 9,1-2 14,-4 0 3,-1-3-5,0 0-9,-3 0-2,0-1 1,-4 0-4,0-1-8,-2 2-2,0-2-19,-2 2-6,-2-1-10,0 4-9,-1-3-9,-1 3-11,0 0-3,-2 0 1,-1 3 1,-1-1-51,10 6-67,-19-4-95,19 4-66,-21 2-90,21-2-61,-19 7-100,11-2-65,8-5-68,-11 15-785,11-15-1046</inkml:trace>
  <inkml:trace contextRef="#ctx0" brushRef="#br1" timeOffset="96209.0123">11101 6764 382,'0'0'792,"0"0"-136,16 0-82,-16 0-97,12 2-35,-12-2-76,14 5-5,-14-5-59,18 6-40,-18-6-36,16 8 2,-9-3-38,2-1-28,-1 1-16,0 1-29,-8-6-11,12 10-23,-4-4-22,-8-6-7,9 8-3,-9-8-10,8 11-7,-8-11-10,7 6 13,-7-6 4,0 0 16,7 10 0,-7-10-10,0 0 26,0 0-22,0 0 46,0 0-50,0 0 23,0 0-45,0 0 14,-10-6 15,10 6 38,-5-8-51,5 8-15,-6-14-2,6 14 2,-1-20 9,1 8-8,1 1 1,2-4 25,1-1 7,2 0-3,2-2-5,1 0 3,1 2 14,3 0-1,1 2-1,6 3-8,-2-1 8,4 3 29,1 2 5,0 1-1,1 2-8,-2 4-28,0 0-64,-1 2 0,2 2 0,-1 1 0,-2 1 0,-1 3 0,0-2 0,-6 3 0,-1 0 0,-1 0 0,-3 2 0,-2 1-20,-2 0-331,-2 4-84,-4 0-254,2 2-377,-2-1-711,1 2-1475</inkml:trace>
  <inkml:trace contextRef="#ctx0" brushRef="#br1" timeOffset="97266.3762">12521 6823 159,'-4'-17'947,"4"17"-183,-4-18-52,4 18-89,-3-17 11,3 17-35,-2-14-52,2 14-28,-4-10-48,4 10-56,0 0-75,-4-13-55,4 13 24,0 0 16,0 0 35,0 15-178,0-15-182,4 22 0,-2-5 0,0 5 0,2 4 0,-3 6 0,5 4 0,1 8 0,-2 0 0,3 3 0,1 0 0,-1 1 0,0 0 0,1-1 0,-2 1 0,3-2 0,-2 0 0,1-2 0,1-3 0,-2 0 0,-2-8 0,-1-2 0,1-1 0,0-6 0,0-3 0,-4-2 0,1-3 0,1-2 0,-2-1 0,0-3-97,0-1-454,-2-9-27,3 10-9,-3-10-27,0 0-4,0 0-72,0 0-727,5-17-1021</inkml:trace>
  <inkml:trace contextRef="#ctx0" brushRef="#br1" timeOffset="97542.2626">12526 6988 164,'-7'-18'816,"5"0"-162,-2 2-46,3 0-69,1 2-66,5-2-44,-1 4-58,2-2-7,4 0-56,3 3 18,3 0-13,3 3-24,1 1-24,2 1-3,1 5-17,-5 0-23,4 1 20,-2 1-40,-2 3-5,1 0-48,-5 2 37,1-2-51,-2 4 11,-4 0-46,-4-2 27,-1 4-68,-4-10-59,2 16 0,-2-16 0,-6 18 0,1-8 0,-2-1 0,0-1 0,-1 2 0,-1-2 0,-1 0 0,0-1 0,1-1-145,-1 0-163,2-3-77,-1 2-68,9-5-120,-15 7-145,15-7-100,-10 2-702,10-2-1150</inkml:trace>
  <inkml:trace contextRef="#ctx0" brushRef="#br1" timeOffset="98105.6374">12812 6832 768,'8'-5'716,"2"-2"-54,-3 1-28,3 0-73,0 1-41,1-2-55,2 2-33,5 0-50,-3 3-12,2-1-30,3 1-37,0 2-36,-2 4-46,1-2-13,-2 3-55,1-1 12,-3 4-53,0 0 12,-2 2-56,-2-2 22,0 3-47,-2-1 23,-2-1-43,0 0 25,-3 2-34,-1-1 25,-3-10-35,6 16 30,-6-16-36,2 15 19,-2-15-50,2 12 29,-2-12-59,0 0 31,0 12-52,0-12-15,0 0-2,0 0-2,0 0-22,0 0-16,0 0 4,3-9-8,-3 9 0,4-15 16,-2 5 22,3-2-13,0 0 34,-1-3-4,0 1 29,1 1-2,-1-2 32,0 2-19,2 1 29,-2 3-10,0 0 15,-1 1-11,3 1 21,-6 7-20,5-9 30,-5 9-12,0 0 32,14-4-8,-14 4 25,10 6-28,-10-6 32,9 8-25,-1-2 24,-8-6-8,13 11 3,-7-5-5,-6-6-6,14 11 11,-5-6 4,0 0-8,-9-5-2,18 7 2,-18-7 3,18 5 3,-18-5 5,18 2 5,-18-2 10,20-2-13,-20 2-6,18-4-5,-8 1 9,0-2 3,-1 1 21,-1-1 6,0-1-8,-1-1-17,-3-1-34,4-3 30,-6 3-22,2-2-4,-4 10-12,0-22 9,-2 11 0,0 1-3,-4 1-9,2 1-2,-2-1-4,-3 1 3,-1 3-9,1-1 4,-4 3-18,-1-1-38,3 3-55,-5-1-39,3 2-97,0 2-62,1-1-142,-1 3-126,-1-1-146,4 1-714,-1 0-1052</inkml:trace>
  <inkml:trace contextRef="#ctx0" brushRef="#br1" timeOffset="98670.7961">13791 6545 388,'0'0'811,"-4"-16"-157,4 16-27,0-16-46,0 16-35,-1-13-59,1 13-71,-2-12-66,2 12-48,0 0-64,-2-12-49,2 12-33,0 0-24,0 0 11,0 0 4,0 0-23,5 14-4,-1-2-42,-4-2 12,4 5-15,-1 0-12,-1 2-19,-1-1 7,1 4-21,0-4 7,-2 2-7,2 1-9,0-2-7,-2 0-7,0-2-4,0-1 8,0-2-1,0 0 29,0 1-41,0-13 52,-4 19-54,4-19 51,-2 14-55,2-14 43,-2 12-60,2-12 42,-6 9-54,6-9-13,0 0 3,-8 4 2,8-4-5,0 0-7,0 0 29,0 0-5,-3-11 2,3 11-18,3-12 23,1 1-21,3 3 35,0-2-25,2-2 19,1 0-25,2 1 31,2-1-21,1 1 26,-1-1-20,2 3 6,-1 1 24,-1 2-24,1 0 26,2 4-28,-2-2 31,1 4-20,-1 0 22,4 4-7,-4-2 25,3 3-16,-1 0 28,-2 4-18,-2-1 18,1 0-2,-1 1 6,-1 0 7,-1 2-11,-5-2 2,2 0 2,-6 1 3,-2-10-5,0 17 33,0-17-57,-6 19 32,0-11-40,-5 1 42,2 1-53,-3 0 47,-3-3-60,-1 1 4,-2 1 6,-4-3 40,3 1-55,-2-3-42,0 0-43,1-1-59,-1-1-75,3 0-63,-2-2-133,0 0-117,0-2-153,4-2-744,-2 1-1063</inkml:trace>
  <inkml:trace contextRef="#ctx0" brushRef="#br1" timeOffset="98967.0059">14115 6478 95,'9'-12'1014,"-9"12"-196,9-9-112,-9 9-65,7-8-52,-7 8-50,9-4-74,-9 4-53,0 0-2,15 0 4,-15 0-64,9 9-12,-5-2-36,1 2-32,0 2-32,0 2-32,-1 1-24,1 1-27,-1 1-108,-2-1-47,2 2 0,-1-1 0,-2 1 0,2-2 0,-3 1 0,5-1 0,-5 2 0,2-2 0,-1 2 0,1-5 0,-1 0 0,2 0-144,-1 1-224,-2-13-86,2 21-83,1-13-88,0 1-123,0 1-165,-3-10-487,6 15-1001</inkml:trace>
  <inkml:trace contextRef="#ctx0" brushRef="#br1" timeOffset="99946.1254">14384 6777 841,'0'0'788,"0"0"-109,5-14-67,-5 14-64,9-11-51,-2 4-69,0 0-43,4-3-46,2 0-9,0-1-67,1-1-11,2-1-47,-1-1-11,3 1-14,-3-1-22,-1 1-17,-1 1-36,-1-1-25,-3 0-7,-2 1 2,3 2-12,-4 1 7,-2 1-26,0-1-8,-4 9-11,1-10 3,-1 10-21,0 0 0,-3-10 1,3 10 1,0 0-17,-13 2 7,13-2 1,-14 10 5,6-3-10,3 3 8,-4 0-1,4 2 7,-1-1-10,2 1-6,-3 1 2,5-1 8,0 0 10,1 0-23,1-1-9,1 0-14,1 0-36,4-2-35,1 0-51,2-1-49,1 1-51,0-3-13,4 0-19,-1-2-29,-2 0 11,3-3 10,-3 0 22,3 1 18,-3-4 4,2 0 12,-1-1 29,-1 1 40,0-4 33,-2 0 24,0-2 31,0-1 35,0 0 44,-2-2 31,0 0 37,-1-1 50,1 2 13,-2-2 26,-1 2 0,2 2 23,-3-2 9,3 3-8,-6 7-12,8-15-7,-8 15-25,8-10-3,-8 10-11,5-7-13,-5 7 20,0 0 2,16 0-21,-16 0-1,9 7-19,-2-1-4,-7-6 23,8 12-29,-2-2 18,-1-2-33,-2 2 12,1-2-23,0 2 12,-1 0-19,-1-1 18,-2-9 2,6 18-27,-6-18 1,3 12-15,-3-12 8,3 12 9,-3-12 1,0 0 1,4 12 13,-4-12-13,0 0-5,0 0-10,0 0 2,0 0-5,0 0-11,0 0 5,0 0-19,0 0 7,0 0 4,2-9-6,-2 9-3,4-15 1,-1 6 5,1-2 2,1-1-17,2 0 12,1-2 7,2 1-19,3-1 13,1-1-10,0 2 6,0 2 3,3-1 5,1 2-7,0 1 14,-3 4-17,4 0 25,-2 0 0,-3 5-10,5-2 11,-3 4-5,1 1 0,1-1 9,-3 3-1,1 0-9,-1 3 7,-2-2-3,0 3-9,0 1 15,-2 0-20,0 0 10,0 1-18,-2 0 6,-1 1-4,0 1 8,-1-4 2,-2 3-8,1-4 1,-4 1-2,-2-9-1,3 17-1,-3-17-12,-2 12 24,2-12-40,-7 12-51,7-12 3,-7 7 1,7-7-14,0 0 9,-13 3-3,13-3-3,0 0 3,-14-6 31,14 6-12,-5-11 25,5 11-8,-4-14 25,4 14-20,1-22 33,2 10-12,0-4 27,4 1 1,2-3 25,2 1 10,2 0 18,1 2 19,2-2 1,4 1 29,-2 4-3,1 2 25,0 0 9,3 3 21,-2 0-22,-1 4-7,-1 1-26,1 0-109,-1 4 0,-1-2 0,0 5 0,-3 0 0,0 0 0,-3 2 0,-1 2 0,-2-2 0,-3 3 0,-2 0 0,-1-1 0,-3 3 0,-2 0 0,-2 3-237,-1 0-107,-4 3-69,-4 4-92,-4-1-107,-3 5-107,-3 1-240,0-2-441,-2 2-1001</inkml:trace>
  <inkml:trace contextRef="#ctx0" brushRef="#br1" timeOffset="102150.2043">597 9697 6,'0'0'634,"-12"-3"-149,12 3-48,-14 0-41,14 0-9,-18-2-17,18 2-54,-21-2 2,21 2-7,-19-1 22,19 1-21,-20 0 0,20 0-16,-14 1 34,14-1-30,0 0 29,-18 2 5,18-2-28,-11 2-15,11-2-13,0 0-32,-12 3-2,12-3-18,0 0-4,-8 5-50,8-5-172,0 0 0,0 0 0,8 9 0,-8-9 0,21 4 0,-3-1 0,0-2 0,2 0 0,3 0 0,-3 1 0,7-1 0,0-1 0,-2 0 0,2-1 0,0-1 0,0 2 0,-5-1 0,0 1 0,1-1 0,-2 0 0,-2 1-472,1-3-215,-6 2-108,2 1-207,1-3-654,0-1-1322</inkml:trace>
  <inkml:trace contextRef="#ctx0" brushRef="#br1" timeOffset="103161.5743">1782 9373 892,'3'-12'791,"0"1"-68,0 0-95,0 1-25,-1 0-76,-2 10-40,4-15-50,-4 15-33,3-14-53,-3 14-62,0 0-36,0 0 28,0 0-9,0 0-11,0 0-24,-7 14 6,2-1-18,-1 6-7,-2 1-149,-3 4-69,0 1 0,0 1 0,-2 0 0,4 3 0,-4-4 0,2 2 0,0-1 0,0 0 0,1-2 0,1-2 0,0-4 0,0 1 0,4-2 0,-3-1 0,1-3 0,0 0 0,5-2-54,-2-1-339,-1-2-71,5-8-7,-3 13-81,3-13-87,0 0-64,0 0-166,1 12-410,-1-12-887</inkml:trace>
  <inkml:trace contextRef="#ctx0" brushRef="#br1" timeOffset="103428.4427">1717 9368 811,'1'-14'685,"-1"14"-62,2-18-63,-2 18-124,5-15-4,-5 15-40,4-7 11,-4 7-47,0 0-3,13 2-2,-13-2-21,16 10 37,-5 0-37,1 1-45,-1 3-21,2 2-20,1 1-23,-1 0-20,3 4-33,-1 1-16,-1-1-39,0 1-12,1-1-88,-2 1-13,-1-2 0,-1-2 0,2 4 0,-1-3 0,-1-1 0,1 1 0,-1-2 0,-1 0 0,-1 0 0,-2-4-101,1 0-134,-2-1-81,-2 0-68,3-3-68,-4-1-56,-3-8-79,2 17-59,-2-17-186,-3 13-477,3-13-911</inkml:trace>
  <inkml:trace contextRef="#ctx0" brushRef="#br1" timeOffset="103849.5027">1644 9787 700,'-10'-3'760,"1"0"-102,9 3-78,-14-7-76,14 7-109,-5-7-51,5 7-85,1-10-22,-1 10-64,9-13-10,1 4-39,3 0-31,7-3-18,2 0-13,5-1-14,1 0-13,0 0-8,2 0-36,3-3-2,1 1-47,1-2-35,2 1-26,-3-1-11,0 2 1,-6 1 17,-3 0 17,-2 1 21,-5 1 16,1 0 13,-5-1 4,2 1 25,-6 1 19,0-2 26,-2 1 65,-2-1-11,-2 1 25,-1 1-28,-3-1 46,0 0 6,0 0 39,0-1-29,-3 2 43,2 0-14,-3 1 1,1 1 23,3 9 7,-6-16-4,6 16-20,-4-12-19,4 12-24,-5-9-30,5 9-22,0 0 1,0 0 49,0 0-31,-8 6-8,8-6 2,-2 19-5,2-6 5,-2 3-14,1 1-3,0 3-16,1 0 3,0 5-28,-1 0 7,1-1-14,0 1-5,-2 1-5,4-2-6,-2 0-54,1 1-46,1-4-57,0 0-63,0-3-80,2 1-60,-1-2 8,1-2-52,0 1-59,2-1-77,-2 0-25,2-3-54,-1-1-121,0-3-363,3-1-704</inkml:trace>
  <inkml:trace contextRef="#ctx0" brushRef="#br1" timeOffset="104249.447">2458 9616 15,'6'-14'762,"0"-1"-129,0 1-66,-2 1-6,0 0-36,1-2-50,-3 4-23,1 0-54,-3 11-56,1-19-49,-1 19-7,-4-16-24,4 16-34,-7-13-28,7 13-21,-14-8-6,14 8-23,-18-2-17,18 2-14,-22 1-21,11 1-8,-1 1-21,2 3 2,-3-1-11,0 2-16,4 1-13,-2 0 3,2 1-18,2-1-5,2 1-12,3 1 10,-1 0-14,3-10 2,0 21 2,3-12-21,0 1-14,4 0-20,1 0-21,2-1 2,0 1-16,0-2-7,4 1-1,-2-1-9,3 0 28,-3-2 3,1 2 20,0-1-2,-1 0 22,-2 0-5,-3-2 18,2-1-2,-2 3 18,-7-7-11,12 10 9,-12-10 7,4 9 16,-4-9 14,0 0 13,-6 15 5,6-15 1,-12 10-6,3-5 4,0 0 3,-4 0-5,3-1 7,-7 1-20,3-2-2,-1 0-3,-2 1-6,1-1-2,1-2 3,2 0-35,0 1-35,13-2-54,-25 0-61,25 0-95,-21-3-60,21 3-94,-14-4-75,14 4-103,-8-5-766,8 5-961</inkml:trace>
  <inkml:trace contextRef="#ctx0" brushRef="#br1" timeOffset="104617.3449">2763 9537 320,'0'0'691,"0"0"-85,12 3-39,-12-3-71,0 0-32,-5 15-73,5-15-19,-8 18-49,3-6-29,0 0-49,-3 1-31,5-1-39,-1 2-15,0 1-43,1-3-14,2 0-10,0-2-16,2 2-14,0 0-7,3-3-4,0 1-4,2-2 0,2-1 1,1-1-8,1-1-6,2-2-6,0 1-6,4-3-4,-2-1-1,1-1-3,2-3-7,-1 1 6,1-2 9,1-1 29,-3-1 34,3-3 9,-4-1 1,1 0-9,-4-1 15,-1 0 20,-2-3-13,-2 1 17,-2-1-12,-2 1 13,-3-1-22,0 2-2,-2 0-19,-2-2-12,-1 4-14,-3 0-13,0-1-12,-1 5-8,-3-1-7,0 1-6,0 3-1,2 1-7,-2 0-17,0 2-49,13 1-64,-23-2-94,23 2-89,-20 4-81,20-4-109,-19 7-153,11-1-149,0-2-741,8-4-1178</inkml:trace>
  <inkml:trace contextRef="#ctx0" brushRef="#br1" timeOffset="106024.079">3995 9540 132,'-5'-13'1024,"5"13"-232,-4-13-50,4 13-68,-3-13-47,3 13-64,-4-12-66,4 12-48,-4-10-57,4 10-45,0 0-89,0 0-40,-5-7-5,5 7 2,-4 10 8,0-1-26,-1 3-33,1 2-18,0 1 5,0 2-10,2-1-115,-1 1-26,2 1 0,-2-1 0,3 0 0,0 0 0,2-3 0,-1-1 0,3 1 0,1-4 0,0 2 0,0-5 0,3 3 0,0-5 0,1 2 0,1-5 0,-10-2 0,18 5 0,-6-6 0,-12 1 0,22-5 0,-8-1 0,-1 0 0,1-2 0,-2-1-21,-1-1-65,2-3-6,-3 2 7,0-2 10,0 1 13,-2 0 8,0 2 7,-1 1 6,0 1 8,-2 1-19,-5 7 10,9-11 2,-9 11 7,0 0 10,0 0-1,13 1 8,-13-1-1,6 7 7,-6-7 13,8 12-19,-8-12 16,9 14-1,-2-8-9,0-1 8,0 2-2,2-2-6,1 0 20,1 1-17,0-5 9,3 2 4,-1-1-5,4-2 2,-3 0 4,4-2-5,-1-1-3,2-1 4,-2-1 1,-1-1 2,-1-1-5,0-2 5,-1-1-1,-2 2 12,-2-4-18,0-1 7,-2 1-1,-2-2-7,-3 1 6,0 1-6,-3 0 0,-2-1 4,0 1-2,-2 3-3,-1 0 3,-2-2 3,-1 5-3,-1 0-1,-1 1 0,0 0-7,0 2-4,0 0-22,10 3-85,-18-1-80,18 1-101,-18 2-101,18-2-132,-16 7-101,16-7-109,-13 8-652,13-8-997</inkml:trace>
  <inkml:trace contextRef="#ctx0" brushRef="#br1" timeOffset="106409.2074">4727 9469 596,'0'0'692,"9"-4"-111,-9 4-47,0 0-110,0 0-23,0 0-25,0 0-40,6 7-25,-6-7-49,-3 11-22,3-11-30,-1 14-31,1-14-31,-3 16-26,3-16-20,0 17-21,0-17-12,4 19-8,-4-19-10,5 16 7,0-7-18,-5-9-4,12 14-10,-12-14 0,13 11-1,-5-6 0,-8-5 5,16 6 0,-6-4-5,-10-2-1,20 0-4,-20 0 2,23-2-2,-11-1-4,1-1 6,-2-2 7,2-1 12,0 2 2,-6-2 0,4-1 9,-1-1 17,-4 0 6,-1 1-18,-1-4 24,-1 3 12,-1 0-5,-2 9-15,-1-21-11,-1 12-16,-2-1-3,0 2-14,-1-1 12,-2 4-10,-2-3 7,0 4-20,0 0-5,-1 0-4,0 3 12,10 1-21,-23 0 4,12 0-46,0 4-42,-1-1-67,3 2-81,-2 0-76,1 0-92,2 2-88,1-1-83,0 0-77,0 3-749,7-9-1001</inkml:trace>
  <inkml:trace contextRef="#ctx0" brushRef="#br1" timeOffset="106937.3088">5018 9500 434,'0'0'830,"12"-11"-119,-12 11-51,12-7-60,-12 7-50,10-11-75,-1 5-48,0-1-13,0 3-59,5-2-28,-1 1-52,5-1-24,-3 2-44,4 2-15,3 2-20,-4-3-30,3 6-33,0-3-21,-2 2-18,0 2-19,-1 2-7,-1-1-7,-1 1-5,-2 1-6,-2 1-1,-1-2-11,-2 2 6,-3-2-12,-1 2-1,0 1-18,-5-9-17,3 14-2,-3-14-2,-1 12 6,1-12 4,-7 12-3,7-12-4,-11 12 6,11-12 4,-11 5 7,11-5 2,-14 4 6,14-4 23,-13 0-27,13 0-3,-13-4 3,13 4-5,-9-7 5,9 7 0,-5-17-15,5 17-40,1-22-14,2 10-42,2-3 1,2-4-49,1-2-12,0 1-21,2-5-3,3 2-3,-3-4 35,2 3 26,1-1 23,-2 2-1,3 1 29,-5 2 17,1 1 17,-1 2 9,-2 2 15,-1 1 21,-1 1 30,0 1 0,0 1 35,-1 4-9,0-3 29,-4 10-13,5-14 19,-5 14-20,5-10 23,-5 10-4,0 0 22,0 0-2,0 0 38,0 0 20,13 5 11,-13-5-3,5 17 12,-2-4-13,-1 2-10,0 2-21,1 1-10,0 1-12,-2 3-8,2 2-26,-1-1-23,0 2-5,3 1-9,-4-1-3,0 1-17,2-1 12,-2-1-53,2 0-52,-2 0-51,0-4-67,2-3-59,-2 0-93,2-1-84,1 0-86,-1-3-42,2-3-77,0 0-178,1-3-303,0 0-733</inkml:trace>
  <inkml:trace contextRef="#ctx0" brushRef="#br1" timeOffset="107497.4099">5830 9353 117,'5'-15'749,"-2"1"-131,0 1-32,-2 2-47,-1 11-53,-1-22-42,-2 13-80,3 9-6,-9-16-56,3 10 10,-5-1-28,2 4-26,-1-2-23,-4 5 4,14 0-12,-26 3-9,10 0-31,-1 3-7,2 1-20,-4 3-21,3 0-35,-1 4-10,2 0-14,2 1-2,0 0-27,0 2 8,4 1-30,0 0 6,4-3-12,1 2 0,3 0-6,1-5 1,1 2-9,3 1 8,1-1-9,3-1-7,1-2-32,1-1-13,1 0-26,3-3-8,1-1-36,1-2 11,-1 0-20,5-1 21,-4-2-24,3-2 28,2-1-16,-3-1 18,5-2 11,-3-1 17,1-1 15,0-3 14,0 0 7,-2 0 3,-1-3 12,-1-3 29,2 1-16,-2-4 36,-4 2-15,-1 1 23,1-2-8,-4-1 29,-2 4-21,1-2 14,-4 5 16,0-4 1,-2 6 7,1-1-6,-3 11 0,-2-18-23,2 18-3,-6-16 1,6 16 3,-11-6 2,11 6 8,-15-3-21,15 3 33,-20 7-55,11-2 3,1 3-4,1 2-4,-1 1-4,3 2 4,1 1 5,3 0-12,-1 2 5,4 1-1,0 0 1,1 0-3,2 0 2,0-1-6,4 1 3,-3-3 4,2 1-10,-1-3 24,0 0-9,-2-2 25,0-1 15,1-2 24,-3 2 17,-3-9 23,4 12-4,-4-12-22,0 0-18,-1 12-54,1-12-21,-8 6 0,8-6 0,-15 7 0,3-5 0,2 1-156,-4-2-134,1 1-77,-4-2-103,-3 0-122,0 0-154,-2 0-207,0 0-513,1 0-1084</inkml:trace>
  <inkml:trace contextRef="#ctx0" brushRef="#br1" timeOffset="108697.5199">6924 9261 700,'5'7'648,"-5"-7"-85,0 0-37,0 0-67,19-4-11,-19 4-81,18-8-23,-4 1-79,0 0-26,6-3-46,0-2-27,-1 1-30,4-4 20,0 2-42,-1-2 18,-3-1-32,0 3 8,-3 0-24,-1-1 11,-1-2-25,-3 4 35,0-1-32,-5 0 8,1 0-33,-4 2 12,-2 0-19,1 0 14,-4 0-25,0 0 25,-3 1-38,-1 2 14,-1-1-22,-1 3 24,-2 0-14,1 1 20,-1 1-27,-3 1 32,2 1-28,-1 2 17,0 0-13,-1 2 15,-3 3-14,2 0 20,0 3-5,0 1-1,0 3 3,1 2 5,2 3 27,1 0 54,1 5-49,2 0 42,2 3-32,-1 3-10,1 3 9,2 0-4,2-4-14,1 7-4,0 3 19,2 6 57,2 1-6,0 2-113,4 1-19,-2 1 0,2 0 0,0 0 0,2 3 0,0-2 0,2 0 0,1 8 0,-2-7 0,1-3 0,-1 3 0,0-3 0,1-2 0,-3-1 0,0 0 0,1-4 0,-3 1 0,1-2 0,-1-7 0,-1 0 0,-2-6 0,0-2 0,-2 0 0,1-2 0,-1-5 0,0 0 0,-1-4 0,0 0 0,0-3 0,2 1 0,-3-11 0,3 16 0,-3-16 0,6 7 0,-6-7 0,10 3 0,-10-3 0,16-6 0,-5 1 0,0-4 0,5-2 0,-1-2 0,2-1 0,1-6 0,1 0 0,4-6 0,-1-3 0,1 2 0,-1-3 0,1 0-21,-2 1-49,1-3 27,-3 2-17,-1 0 40,-4 4-33,-1 1 39,-2-1-52,-3 5 26,-3-1-61,-3 4 37,-3-1-49,-3 1 1,-3-1-19,-6 0-7,-3 0-7,-5-1-26,-2 2 7,-8 0-18,-1-1 22,-2 4-24,2-2 42,2 3 2,1 3 29,2-2-17,2 0 1,5 3-24,0-2 0,4 0 0,3 0 7,5-2 8,1 1-14,6 0 13,1 0-3,5-3 12,2 1 9,3 0 26,4-2 15,0 3 20,3-1 11,-1 2 26,3 0 28,0 3 33,1 1 40,0 2 39,-3 3 11,2 3 4,-3 1-13,1 4 22,0 1 13,-4 2-18,2 0 26,-1 3-45,-1-1 25,1 4-35,-4-4 28,3 1-35,-2 0 5,2-1-30,-1-1 24,-1 1-23,2-2 20,0-1-19,2-2 23,-2-1-33,1-1 16,-1-1-20,1-1 19,1-1-4,-1-1 14,-1-1 19,1-1-17,-1-3-14,-3 1-9,-1 1 18,-2-4-15,0 2-9,-2-1-14,-2-2-11,-3 10-6,1-19-5,-4 10-9,-1 0-15,-1 0 17,-2 1-18,-1 0 1,-2 3-7,-3-2 9,3 4-13,-3 0-12,0 1-23,0 1-35,13 1-52,-24 1-79,11 1-50,-1-1-79,4 3-86,-3 0-88,2 2-68,2 0-102,0 0-705,1-1-982</inkml:trace>
  <inkml:trace contextRef="#ctx0" brushRef="#br1" timeOffset="109000.3241">7775 9528 736,'17'-5'692,"-3"2"-80,2 1-13,0-1-51,3 2-82,-2 0-12,-1 1-75,3 1-38,-2 0-77,1 2-27,-2 0-65,0 1-12,-2 1-49,1 0-1,-3 0-41,-2-1 10,1 4-27,-3-1 24,0-2-31,-1 2 22,-7-7-27,8 11 21,-8-11-25,4 12 9,-4-12-9,0 0 21,-1 14-17,1-14 18,-6 8-1,6-8 31,-8 5 3,8-5 20,0 0 6,0 0-6,-12 3-20,12-3-8,0 0-7,-6-7-12,6 7-11,-2-10-11,2 10-7,4-19-9,0 7-9,1-3-32,5-3-34,1-2-49,3 0-56,5-2-88,2-5-92,5-1-104,1 3-134,2 0-113,1 2-217,0 2-435,1 0-940</inkml:trace>
  <inkml:trace contextRef="#ctx0" brushRef="#br1" timeOffset="109805.5019">9088 9322 674,'13'-10'707,"-1"1"-86,-2 0-32,0 1-62,-3 3-39,1-2-30,-8 7-55,10-10-63,-10 10-38,0 0-21,0 0-18,0 0-16,0 0-3,-7 12-7,1-3-18,-2 4 1,-2 4-37,-1 2-1,-1 3-19,2 3-19,-2-1-28,5-3-18,-1 2-19,0-1-18,5-2-10,0-2-5,2 0-9,2-2-6,0 0-2,4-2-8,4-2-6,-1-2-6,2 0-9,4-3-15,-1 0-8,2-4-14,-1-1-1,2-1-10,-1-1-6,3-3-14,-1 0-9,2-2-13,0-2 6,-1-3 4,0-1-15,-3-1 8,2-1 4,-5 1-8,1-2 27,-5 1 1,1 1 28,-3 1-10,-1 1 20,-1 2-14,-4 8 24,4-12-19,-4 12 29,0 0-20,0 0 32,0 0-28,0 0 26,-9 3-8,9-3 12,-6 14-14,6-14 26,-5 18-4,5-18-11,-2 21 12,2-21-10,0 19 8,0-19-6,5 20 4,-1-11-8,2-1 6,3 1 3,3-1-5,1-2 0,1 0 5,2-1-3,1-1-6,3-2-15,1-2 19,1 0-16,1-2 13,1-1-10,1-2 9,0-1-10,-3-2 15,1-1-10,-2-3 12,-1 1-8,-3-2 12,-3-1 0,0-1 2,-3-2-6,-5 3 2,-1-3-2,-2 2-2,-3 0 8,-2 1-4,-4-1 0,0 2-2,-5 2-7,1 1 3,-4 0-4,-1 5-6,-2-2 4,-2 3-8,2 1 2,-2 3 1,1 0 2,-1 1-1,0 1-34,1 3-44,2 1-86,-1-1-76,0 3-70,3-1-103,2 3-86,0-1-72,3-1-109,1 1-639,3-1-923</inkml:trace>
  <inkml:trace contextRef="#ctx0" brushRef="#br1" timeOffset="110601.0058">9932 9455 679,'0'0'788,"5"-17"-69,-5 17-75,3-12-82,-3 12-13,1-12-61,-1 12-40,0 0-58,2-15-72,-2 15-55,0 0-35,0 0-17,0 0-7,0 0-22,0 0 4,7 15-12,-5-6-11,0 1-13,0 4-27,1 0-18,0 0-16,-1 2-14,2-1-15,1 1-10,-3-1-13,4-3-1,-1 3-9,-1-5-4,-1-1-2,3 1-4,1-4 1,0 2-4,0-3 28,2-1-46,-9-4-6,18 3-17,-18-3-11,19 0-22,-7-4-3,-1-3-17,3 2-9,0-4-12,2-3-4,-2 0 10,1-1 9,-2-1 12,0-1-1,-3 0 12,0-1 18,0 0 4,-3 1 14,-1 1 0,1-1 0,-2 4 13,-2-1 4,1 3 7,-4 9 7,5-17 1,-5 17-2,3-11 9,-3 11-4,0 0 4,0 0 14,0 0 3,0 0 6,0 0-6,0 15 4,0-15-10,-1 19 9,1-19-21,0 22-4,0-22 3,0 24-3,1-12 4,0 1-4,0-2-4,3 2-9,-1-4-17,2 1-9,1 0-6,1-2-1,0-2-29,1 1 1,2-2-25,2-2 38,1-1-15,1 1 26,1-3-22,3-1 26,1-3-10,-1 1 25,2-3-10,2-2 11,-1-2-3,-1-2 35,3-3-28,-2-1 23,-1-1-23,-1 0 22,-2-3-19,-3 4 28,-1-2-2,-3 2 18,-1 2 7,-3-1-3,-1 3 1,-2 1-4,-3 11 0,0-19-3,0 19-4,-8-15 1,8 15-2,-10-7 4,10 7-6,-17-4-4,17 4 1,-17 1-1,6 2-6,2 2-5,1 0 4,0 0-4,1 2-14,1 0 16,2 3-15,1 0 15,2 0-20,1-10 15,0 22-28,3-11 6,0 2-35,4-1 16,-1 0-37,2-1 3,0 1-34,1-1 9,1 0-16,0-1 36,2-2-5,-2 2 34,1-3-17,-1 1 38,-2-1-14,1-1 31,-9-6-10,13 10 30,-13-10-12,6 7 29,-6-7-8,0 0 37,5 10-26,-5-10 20,0 0-23,-7 7 14,7-7-23,-11 3 15,11-3-26,-12 1 23,12-1-27,-17 1 19,17-1-26,-19-1-7,19 1-56,-18-1-32,18 1-82,-20-3-91,20 3-86,-21-5-80,21 5-126,-15-7-739,7 1-907</inkml:trace>
  <inkml:trace contextRef="#ctx0" brushRef="#br1" timeOffset="110908.6663">10930 9210 542,'7'-11'838,"-2"1"-111,0 0-63,-1 0-78,-4 10-34,3-15-44,-3 15-62,3-14-37,-3 14 11,2-12-104,-2 12-14,0 0-86,3-9 32,-3 9-7,0 0 18,0 0-10,3 16-51,-3-16 45,1 22-17,0-5-225,0 0-1,1 3 0,-1 4 0,0 1 0,-1 1 0,3-1 0,-2 2 0,1-4 0,-1 4 0,0-1 0,0 0 0,0-2 0,1 0 0,-1-4 0,0 0 0,1-1 0,-2-2 0,1-3 0,0 1 0,-1-15 0,1 21 0,-1-21-316,0 17-158,0-17-67,0 11-82,0-11-40,0 0-31,-5 11-59,5-11-555,0 0-910</inkml:trace>
  <inkml:trace contextRef="#ctx0" brushRef="#br1" timeOffset="111058.5384">10790 9497 319,'-6'-8'739,"6"8"-129,-6-13-55,6 13-69,-4-10-68,4 10-67,0-12-78,0 12-40,5-11-63,-5 11-22,9-12-39,0 7-21,-1 0-50,1 0-90,2 0-86,1 1-100,2 0-71,1 0-124,3-1-164,-1 0-275,2 1-425</inkml:trace>
  <inkml:trace contextRef="#ctx0" brushRef="#br1" timeOffset="111422.2443">11151 9341 592,'0'0'861,"0"0"-129,0 0-86,0 0-47,0 0-93,0 0-54,0 0-88,0 0-18,0 0-50,0 0-36,0 0-40,0 0-28,18 1-32,-18-1-30,15 7-25,-3-3-18,-3 1-18,3 2-10,0 0-7,1 2-15,1 0-18,-1 0-11,1 2 9,-3-2 6,1 0-20,-1 1 24,0 0-29,-2-1 16,-2-1-17,-1-1 13,0 0-20,-6-7 21,3 12-20,-3-12 20,0 0-11,-3 13 8,3-13-14,-8 6 11,8-6-13,-13 3 19,13-3-15,0 0 11,-18-2-8,18 2 24,-12-5 8,12 5-7,-8-7-6,8 7-5,-5-13-2,5 13-3,0-15 1,0 15-7,7-18-3,0 8-18,2-1-28,2 0-48,0 1-86,5-2-52,-2 2-58,5-2-109,0 2-47,2-1-7,7 1-6,3-2-74,8 0-160,1-2-299,1 4-592</inkml:trace>
  <inkml:trace contextRef="#ctx0" brushRef="#br1" timeOffset="112036.7857">11823 9244 1138,'22'-4'342,"-3"-1"11,-5 0-6,-1 1-51,-13 4-16,14-8 8,-14 8 16,8-4-8,-8 4 9,0 0-16,0 0-29,0 0-11,-12-3 11,12 3-8,-18 7 4,5 0-29,-1 0-13,-3 3-25,0 0-15,0 2-22,0 0-34,1-1-13,1 2-24,2 1-16,3-3-10,-2 2-10,5-1-8,1-2-12,3 0-2,1 0-9,2-10 0,0 14-14,0-14-18,8 13-12,-1-6-26,-7-7-9,17 6-25,-17-6-50,22 3 1,-22-3-23,26-2 15,-12 0-15,1-3 32,0 1 3,-1-1 31,3-3-10,-4 1 31,-2-1 1,1-1 33,-2 0-9,-1-1 27,1-1 6,-5 1 40,3 1 8,-5 1 34,1-1 10,-4 9 15,5-14 14,-5 14 12,5-12 8,-5 12-13,0 0 0,0 0 2,0 0-12,0 0 4,0 0-4,0 0-14,0 0-17,0 0-12,-8 9-8,8-9-17,-2 13-8,2-13 0,2 13-6,-2-13-2,7 13-8,-7-13-7,9 14-25,-2-7-31,3-1-61,0-2-24,3 1-59,1 0-14,2-2-40,1 1 2,2-1-25,0-1-25,2-2-37,2-1 21,-5 0 23,4-2 42,-2-2 28,2 0 37,-4-3 21,1 2 26,-4-4 32,-2 1 21,0-1 36,-3-2 34,0-1 44,-2 1 45,-1-1 31,-2 0 30,1-1 25,-1 4 39,-4 0-3,2 1-10,-3 9 20,3-15-23,-3 15-11,0 0 5,0 0 18,-3-10 3,3 10-21,0 0-10,-4 10 6,4-10-26,-5 15 0,2-5-11,2 1-21,1 2-35,0 0 6,1 0-32,2 2 5,-3-1-22,5-2 6,-4 3-22,5-2 20,-2-1-30,2 0 18,-1-2-24,2-2 12,0 0-49,1-3-5,-1 2-57,-7-7-27,18 5-59,-18-5-37,18 1-46,-18-1-52,19-4-74,-9 0-51,2-2-83,-1-2-34,3-3-546,-5-1-721</inkml:trace>
  <inkml:trace contextRef="#ctx0" brushRef="#br1" timeOffset="112352.5385">12369 9093 222,'-18'0'798,"0"1"-112,3 2-47,0-3-88,2 2-73,-1 1-84,3 1-56,11-4-8,-15 5-34,15-5-18,-11 5-28,11-5 0,0 0-22,0 0 9,6 10-61,-6-10 14,14 0-67,-14 0 27,23-2-43,-10-1 48,3-2-57,-3 3 47,2-3-46,1-2 25,-3 2-58,2-3 34,-2 1-34,-1-2 49,0 1-35,0-1 11,-5-1-42,1 2 19,-3-3-24,-1 3-7,-4 8-7,2-19-1,-2 19-9,-2-17-5,2 17-4,-11-14-3,11 14-4,-16-9 4,5 6-7,-2 1 0,-1 2-1,1 1-8,-3 2-39,0-1-38,0 5-17,1-1-103,-3 2-65,3 3-74,-2-1-55,6 1-111,-1 0-83,6 2-102,0 2-174,1-4-414,3 1-891</inkml:trace>
  <inkml:trace contextRef="#ctx0" brushRef="#br1" timeOffset="112785.5497">12706 9239 784,'0'0'782,"0"0"-53,-5-11-93,5 11-60,0 0-65,-7-5-77,7 5-79,0 0-32,-12 5-39,12-5-23,-7 11-36,1-3-24,2 2-11,2 1-26,2-1-27,-2 2-29,4 0-15,-2 0-15,2-2-18,0 2-14,0-1-11,4-2 3,-2 2-7,1-3 37,3-1-56,-3 0-2,4-2-1,0 0-6,0-1-3,3-1-17,-12-3-14,21 1-18,-7-2-22,-1-2 18,1-1-25,0-2 9,2-2-34,-1-2 35,1 0-9,-3-2 32,0 0-12,1-3 30,-3 5 5,-1-2 4,-2 1 3,-1 1 7,-1 3 3,2-3 4,-4 4 3,-4 6-1,9-11 1,-9 11-5,0 0 7,6-6-1,-6 6 10,0 0-2,0 0-2,7 8-21,-7-8 19,5 10-17,-5-10 20,7 10-20,-7-10 24,9 14-21,-9-14 20,12 12-34,-4-6-21,-1-2-66,2 1-37,2-1-66,0-1-35,0 2-87,3-4-37,-1 1-4,1 0-39,1-2-24,1 0-128,2-3-420,0 1-580</inkml:trace>
  <inkml:trace contextRef="#ctx0" brushRef="#br1" timeOffset="113061.4959">13418 9068 323,'5'-19'678,"-3"2"-98,0 0-70,-2 1-15,2 2-45,-2 0-20,0 2-66,0 0-30,0 0-35,0 12-7,0-20-52,0 20-19,-2-14-54,2 14 29,0 0-26,-4-10 2,4 10-11,0 0-12,-5 9-12,5-9-2,-6 19 15,3-7 19,-1 4 18,4 2-42,-5 4 30,3 2-50,0 1 8,1 0-56,1 3 23,0-2-55,0 2-13,0-2 2,1-1-9,3-1 10,-1 1-22,1-4 17,-1-3-27,1-1-10,4-1-10,-3-2-19,5-4-41,-2 2 11,1-4-68,3-2-29,-1-1-45,0-3-86,3 1-43,-1-5-83,1 0-114,-1-1-70,3-4-111,1-1-674,-1-3-990</inkml:trace>
  <inkml:trace contextRef="#ctx0" brushRef="#br1" timeOffset="113265.196">13243 9119 1095,'-38'1'958,"4"0"-139,5 2-100,2 1-46,4-1-159,4 1-28,2-1-97,6 2 5,11-5-80,-14 6-16,14-6-84,0 0-9,5 9-70,-5-9 3,20 4-57,-3-2 7,2 0-49,4-1-4,4-1-72,2 2 6,2-2-99,1 0-41,4-2-100,2 1-65,3 0-134,-3 0-126,0-2-126,1-1-810,-1-3-1165</inkml:trace>
  <inkml:trace contextRef="#ctx0" brushRef="#br1" timeOffset="114392.2296">2146 10704 80,'0'0'718,"0"0"-162,1-15-59,-1 15-18,0-11-51,0 11 5,0-14-45,0 14-31,-2-14-33,2 14-22,-4-14-24,4 14-15,-6-16-27,1 10-23,0-2-45,-2 1 2,7 7-7,-16-10-24,5 8-20,0 0-25,-5-1 4,2 3-9,-3 3-9,-3 0-20,2 2-2,-2 1-33,0 2 9,3 0-9,-1 3-11,3-1 0,-2 2-7,7 0 9,1-1-10,-1 2 8,5 1-11,2-1 10,0 1 3,5-2-5,2 2-10,1 0-6,7 1-24,0-1-9,5-1-20,1 1-25,1-2 17,6 1-14,2-1 23,0-2 1,0 2 20,-2-2 0,-2-1 15,0-2-2,-5 1 10,0-2-4,-4 0 11,0-1 5,-5 1 18,-9-6 8,10 10 5,-10-10 3,-2 8 5,2-8 1,-12 11-8,1-8-2,-3 0-5,-2 1-3,-3 1 5,-1-3-14,-1 0-1,-4-1-4,2 0-1,1 1-4,0-2-1,1 3 0,0-3-5,3 1-15,0 0-31,4 1-37,-1-1-58,15-1-72,-20 0-51,20 0-55,-13 0-70,13 0-45,0 0-66,0 0-87,9-8-564,3 5-767</inkml:trace>
  <inkml:trace contextRef="#ctx0" brushRef="#br1" timeOffset="114676.2196">2302 10825 753,'22'-11'642,"-4"-1"-44,-2 0-37,-2 0-37,-1 2-21,-3 1-37,-1-3-63,1 2-57,-3 1 21,-2 2 11,1 0-6,0-1-22,-6 8-51,10-8-39,-10 8-54,5-9-24,-5 9-33,0 0-3,0 0 6,8 12-5,-8-12 2,1 20 8,0-3-76,-1 2-81,1 7 0,-1 8 0,-1 3 0,1 8 0,-1 3 0,-2 1 0,2 3 0,1 2 0,-3 0 0,1 4 0,-2 7 0,1-9 0,0-1 0,-1 1 0,1-2 0,1-3 0,-1-1 0,-1-4 0,3-10 0,-1 0 0,0-4 0,1-5 0,-1-4 0,2-3-347,0-4-78,-1-3-29,1-13-57,1 18-105,-1-18-64,0 0-130,0 0-572,0 0-983</inkml:trace>
  <inkml:trace contextRef="#ctx0" brushRef="#br1" timeOffset="114973.1258">2331 10960 467,'-1'-22'716,"1"4"-116,1-1-8,3 0-135,3 1-29,3-2-44,4 2-27,2-3-50,4 5-33,3 0-28,2 2-30,1 2-25,0 0-9,3 5 1,-3 2-26,-1 3-14,1-1-18,-5 3-17,-1 3 72,-1-2-58,0 3-13,-5 0-11,-3 3-6,2 0 7,-5 1 8,-4 1 5,-2 0-19,-2-9-17,-4 19-13,-2-6-9,-3-3-13,-4 3-7,0 1-7,-3-2-4,0 1-9,-1-1 0,0 0-38,-1-1-22,2 0-53,4-3-66,0 0-61,0-1-77,3-1-62,0 1-118,0-3-87,9-4-84,-10 7-793,10-7-1061</inkml:trace>
  <inkml:trace contextRef="#ctx0" brushRef="#br1" timeOffset="115749.3997">2706 10858 591,'16'-8'695,"0"-3"-70,4 1-78,-2-1-69,1 0-80,6-3-21,-2-1-40,1 2-47,-1-1-20,0 1-20,-4 2-5,-2-1-21,-1 1-15,-3 3-7,0-1-1,-3 1-3,-1 1-20,-2 1-42,-7 6-27,8-12-22,-8 12-19,0 0-16,-2-11-10,2 11-8,-12-4-8,12 4-4,-15 0-5,4 4-5,-1 0 21,0 2 9,-2 2 5,-1 3 10,-1 2 9,3 1 4,-3 1-4,4 1-2,-1-2-2,3 3 5,-1 0-6,1 1-15,5-4-6,1 1-6,2-1-10,0-2-2,4 1-7,0-1-10,3 0-29,4-1-57,3-3-46,-1 0-41,6 0-60,0-3 15,6-1-35,1 0-16,3-2-70,-1-2-6,2-1 4,1 0 34,6-4-30,-3 0-1,0-3 27,2 0 43,-3-3 43,-1 1 45,-1-3 38,-2-2 24,-1 0 27,-5 0 36,1-2 18,-3-1 53,-5 0 58,0 4 23,-3-3 56,-2 2 39,-3 1-1,0 1-15,-3 4 36,-1-1-19,-2 10-7,0-14-7,0 14-18,-3-11-12,3 11 1,-9-6 23,9 6-14,0 0 8,-16 0-50,16 0 13,-15 9-33,7-4 28,2 2-50,-2 2-2,-1 2-16,3-1-22,1 2-4,2 0-4,-1 0-7,3 0-3,0-1-8,2 2 3,-1-13-3,4 20-3,1-11-1,2 0 5,0-1-9,3 0-19,-1-3-17,5 1-24,-1-1-13,4-2-8,-2-3 8,2 0-14,1 0-28,1-1-7,0-3-16,3-3 11,-1 2-7,0-3 16,-2 0 0,-1 0 3,-1-3 7,-1 0 3,-2 1 30,0-4 11,-3 4 14,-2-2 17,-1 0 9,-3 3 16,1-3 19,-3 4 19,-3 8 7,6-17 4,-6 17-3,2-12-6,-2 12 9,0 0 12,-5-6 9,5 6 15,0 0 25,-5 8-14,5-8 25,-5 13-22,5-13 4,-5 17-12,2-7-17,2 1-15,1-11-12,0 19-7,0-19-12,2 20 4,-2-20-5,5 16-4,1-9-2,-6-7-5,13 12-6,-13-12-30,16 6-20,-6-4-36,-10-2-19,21 0-45,-21 0-39,23-3-44,-13-1-55,0 0-40,4-2-55,-2-2-14,-1 0-50,1-1-21,-2-2-112,0-1-301,0-3-424</inkml:trace>
  <inkml:trace contextRef="#ctx0" brushRef="#br1" timeOffset="116049.4002">3621 10459 659,'-23'2'611,"2"1"-26,2 1-47,1 1-116,2 0-12,2-1-54,2 2-8,12-6-36,-13 9-31,13-9-31,-3 8-6,3-8-5,6 6-34,-6-6-32,17 5-15,-5-4-16,1-1 6,2 0 4,2-2-24,2 1 14,-1-3 19,-1-1-2,-2 3 3,-1-4 3,1 2-5,-2-2-11,-1-1-20,-2 1-29,-2 0-14,-2-1-6,-6 7-12,9-14-8,-9 14-20,5-15-11,-5 15-7,0-14-7,0 14-1,-7-17-6,7 17-1,-9-14-2,9 14-10,-12-11-22,12 11-31,-14-5-37,14 5-48,-14-4-62,14 4-56,-15 2-67,15-2-57,-16 6-70,10 1-76,6-7-33,-10 12-63,6-3-784,4-9-1015</inkml:trace>
  <inkml:trace contextRef="#ctx0" brushRef="#br1" timeOffset="116918.7192">3940 10609 588,'14'-3'743,"0"1"-105,-3-3-44,0 3-96,3-6-56,-2 1-41,0 0-41,0-1-38,-2-3-18,3 1-52,-3-1-35,-1-2-6,1 1-21,1-3-26,-2 1-17,1-2-36,-1 0-3,-3 2-11,2-1-20,-3-1-9,0-1-11,0 2-14,-1-2-3,0 2 21,-3 1-39,2 2-8,-2-1 7,-1 1-7,0 12-6,0-21-3,0 21-7,-3-17-9,3 17 1,-7-10 6,7 10 1,-11-6-2,11 6 2,-15 0-2,15 0 3,-15 6 2,5 1-3,2 1-6,0 1 10,0 4-6,1 2-2,1 1 0,2 3 0,-1 2 4,1 1-5,1 1 22,1 3-20,2 1 21,-2 0-20,2 6 18,2 2-16,-1 3 19,1 8-14,2 0 6,1 3 1,1-1-5,-1 2 19,2-1-5,1 3 12,0-1-9,1 0 3,-1 1-14,-1-1 5,1 1 4,-2 0-10,2-2-4,-2-1 10,-2-1-11,0-2 4,0-1-5,-3-10 11,1 1-30,1-3 41,-1-7-25,1-1 9,-1-3-14,1-2 13,0-3-7,-1-2 4,0-1 1,1-5 12,-3-9-16,7 16 6,-7-16-6,11 7 11,-11-7-3,12 1-5,-12-1-7,15-4 7,-6-2-10,0-2 9,1-2-11,0-2 7,2-4-3,1-2-2,-1-4-19,4-3 4,-3-1-5,3-6-30,-3-3 12,0-1-28,-2 1-4,-2 4 1,-4 0 19,-1-1-5,-4 5-23,-2-1-14,-5 0-3,-2-3-8,-5 4-2,-4-3-5,-3 0-11,-4 2 3,-3 0-7,0 4 8,-1 1 0,-2 1-19,0 2 40,1 1-1,5 3 41,0 1-12,2 2 37,4 1-11,2 1 17,3 3-11,2-1 25,3 1-5,1 0 20,8 8-24,-5-14 28,5 14-20,5-14 25,2 7-5,5-2-3,1 2-7,6-4-10,2 2 0,5-1-4,0-1-2,3 0-1,3 0 0,5-2 10,-1 1 4,1-1-11,1 1 17,-6 2 16,-1-1 4,-3 2 4,-4 3 13,-3-1 24,-5 1 0,1 2-7,-6 0 9,1 1 11,-12 3-10,13-1 25,-13 1-11,9 5 26,-9-5-30,2 13 13,-2-13-25,3 17 1,-6-5 9,2-1-5,1 4-13,-1-1 10,1 1-9,0-2-5,1 3-9,0 0-4,2-2-11,-2-1-4,1-1-2,0-1 3,2-2-5,1 1 0,-1-1 6,1-2-26,2-2-30,-7-5-35,12 8-39,-12-8-35,14 4-42,-14-4-75,15-1-60,-15 1-67,13-7-101,-13 7-125,14-11-423,-8 1-653</inkml:trace>
  <inkml:trace contextRef="#ctx0" brushRef="#br1" timeOffset="117236.7167">4464 10587 183,'0'0'788,"-11"3"-161,11-3-45,-12 4-79,12-4-60,0 0-40,-9 7-50,9-7-20,0 0-55,0 0-6,0 0-26,0 0 10,0 0-35,0 0 5,9 5-42,-9-5-1,12-5-33,-12 5 1,11-7-34,-11 7-4,17-9-14,-11 4-18,-6 5-3,13-12-5,-6 5-16,-1 0-11,-6 7-11,7-15-10,-7 15-4,4-11 0,-4 11-8,3-12-5,-3 12-4,-3-11 0,3 11-6,-5-6 2,5 6-3,-9-4-7,9 4-9,0 0-20,-19 3-27,19-3-42,-16 6-61,8-2-41,1 4-49,1-2-66,-2 3-70,3-1-60,1 3-40,4-11-47,-1 18-117,1-18-409,7 21-684</inkml:trace>
  <inkml:trace contextRef="#ctx0" brushRef="#br1" timeOffset="117549.3641">5046 10704 852,'10'-5'691,"-3"-2"-59,-7 7-75,12-10-84,-7 0-68,-5 10-19,3-11-80,-3 11-37,0 0-56,-1-16-8,1 16-52,-8-8 8,8 8-27,-14-4 8,14 4-32,-22 0 5,7 4-11,-1 2 42,-3 1 3,1 3 12,-2 2-3,2 1-4,0 3-6,2 0-12,1-1-19,3 2-21,1-1-2,4-1-13,3-1 1,0 2-2,5-5 3,2 1-15,2-1-4,4 0-15,2-1-12,1-2-4,2-1-7,3 0-6,-2-4 0,5 1-14,-1-1-4,2-3-35,-1 2-41,0-4-61,-1 2-95,-1-4-100,1 0-101,-5 0-178,1-1-133,-5 1-944,3-1-1361</inkml:trace>
  <inkml:trace contextRef="#ctx0" brushRef="#br1" timeOffset="118309.0295">5941 10747 961,'0'0'796,"0"0"-54,0 0-109,0 0-32,0 0-69,-10-4-40,10 4-41,0 0-31,0 0-44,0 0-49,0 0-36,0 0-87,0 0-3,0 0-7,0 0 47,-7 6-25,7-6 33,3 15-2,0-3-230,1 0-17,2 4 0,-2 1 0,1 4 0,-1 5 0,2 5 0,1 3 0,-1 8 0,0 1 0,1 3 0,-2 0 0,1 2 0,-2 3 0,0 0 0,-1 2 0,-1-2 0,-2 3 0,1-1 0,-2-3 0,0-2 0,0 1 0,-3-3 0,1-2 0,2-8 0,-2 0 0,1-2 0,1-5 0,-1-5 0,2-4 0,-1-1 0,1-2 0,0-3-66,0-3-552,0-11-76,-1 16-73,1-16-82,0 0-795,0 0-1308</inkml:trace>
  <inkml:trace contextRef="#ctx0" brushRef="#br1" timeOffset="118612.1919">5781 11055 620,'-2'-20'733,"2"0"-108,3-2-35,4 1-54,5-2-81,3 0-17,2 3-74,4 1-6,5 0-48,5 2-9,-2 3-46,2 3 3,1 2-15,0 3-25,-3 2-40,-2 2-26,0 2-14,-3 5-8,-4-3-3,-2 4 5,-4 2-7,-2 1 5,-2 2-1,-3 1-20,-4 1-13,-3-2-12,-1 1-2,-4 4-26,-1-2-11,-5 0-9,0 2-9,-1-1-2,-3 1-4,0-1-5,-2-1-14,2-1-31,-2-1-38,1 0-51,1-2-80,3 1-43,-1-3-100,1 0-66,2-2-113,1 0-123,3-1-102,6-5-788,-9 11-1168</inkml:trace>
  <inkml:trace contextRef="#ctx0" brushRef="#br1" timeOffset="119205.871">6356 11096 507,'10'-8'719,"-1"1"-115,-3 0-41,5-2-68,-3-1-49,1-1-62,0-1-16,0 1-64,-1-2-13,-1-2-39,0 3-34,-1-3-36,-1 1 13,-1-1-47,-1 4 12,-2-1-49,-1-1 0,-1 1-35,-2 3 9,-1-3-32,0 4 11,-3-1-23,2 1 19,-3 2-21,0 1 10,-1-2-30,9 7 14,-15-7-26,15 7 16,-15-3-25,15 3 18,-13-1-16,13 1 8,-12 2-18,12-2 18,-10 6-17,10-6 22,-5 12-22,5-12 17,0 17-9,1-7 12,3 1-12,0 2 25,1 1-24,1 1 25,0-1-26,0 1 16,0-3-21,1 4 17,-1-3-14,-1 0 14,0-1-19,-1 0 18,1-1-19,0-1 23,-1-2-22,0 1 21,-4-9-17,8 13 15,-8-13-21,10 10 20,-10-10-31,10 8 12,-10-8-23,10 4 17,-10-4-33,14 3-2,-14-3-20,15-1 13,-15 1-22,16-2 8,-16 2-24,18-4 30,-18 4-11,18-2 23,-18 2-7,15-2 26,-15 2-10,13-1 22,-13 1-14,0 0 13,14 1-4,-14-1 27,0 0-20,0 0 23,0 0-14,8 7 19,-8-7-18,0 0 3,0 0 21,0 0-19,-4 9 24,4-9-18,0 0 29,0 0-10,0 0 32,-5 8-31,5-8 36,0 0-17,0 0 20,-7 8-21,7-8 9,0 0-11,-5 8 13,5-8-26,0 0 18,0 0-25,-4 11 18,4-11-28,0 0 22,0 0-25,0 0 23,3 11-25,-3-11 22,0 0-29,13 2-4,-13-2-63,12-3-35,-12 3-75,17-5-44,-8 2-136,-9 3-109,19-7-101,-10 3-129,5-2-459,-3 0-776</inkml:trace>
  <inkml:trace contextRef="#ctx0" brushRef="#br1" timeOffset="119737.5819">6869 10859 717,'0'0'714,"0"0"-52,0 0-93,0 0-15,-4-10-77,4 10-18,0 0-76,0 0-37,0 0-74,-7-7-11,7 7-41,-8 6 25,8-6-21,-11 11-9,4-2-24,1 1-3,-1 2-21,1 3-23,1-1-10,0 0-20,1 2-18,1 0-13,2-3 0,1 1-27,1-1-14,1 0-7,1 1 3,4-2-15,-1 1-1,3-2-2,1-1-2,3-2-2,0-1-2,1-2-2,3-1 16,-2-1-23,2-3 0,-1 0 2,-2 0 17,4-2-23,-1-1 5,-1-1-4,0-2 4,-1 1-4,-2-4 2,1 1 0,-3 0 1,-2-4-3,1 3-3,-3-3 1,-3 2 8,1-4-5,-4 3-1,0-3-2,-1 1 1,-1-2 0,-1 1-2,-2 0-2,-1 1-3,-2-2-1,-2 3-1,0 1 3,-2 1-1,-2 2 3,0-1-5,-1 4 2,0 0-1,1 3-2,-1 1-14,0 1-36,0 1-38,1 1-41,-1 1-36,0 2-77,2 3-46,1-3-85,2 3-100,0 0-74,4 1-36,5-9-131,-5 14-571,5-14-897</inkml:trace>
  <inkml:trace contextRef="#ctx0" brushRef="#br1" timeOffset="120288.6034">7273 10796 132,'6'-11'817,"-2"2"-161,-1-2-51,1 3-46,-1 0-34,-3 8-51,4-14-18,-4 14-58,5-13-43,-5 13-54,4-9-48,-4 9-44,0 0-43,4-10-23,-4 10 7,0 0 12,0 0-24,4 11-13,-4-11 9,2 18 3,0-7 18,-1 2-45,0 0-4,-1 1-25,2 2-20,-1 1-6,0 0-10,-1 0-8,1-2-12,-1 0 1,2-1-6,-2-1-6,0 0-4,1-1-1,-1-12 2,0 21-4,0-21-4,1 16 6,-1-16 0,0 15 4,0-15 0,3 10-2,-3-10 11,0 0-13,0 0-1,1 12-4,-1-12-2,0 0-6,0 0 17,0 0-33,0 0-3,5-10-6,-5 10-7,6-13-11,-2 5-1,1-1 5,2-2 7,0-1-15,2 1 6,0-1 1,3 2 20,-1-1-8,1 0 4,2 1 7,-1 3 0,2-3 0,-1 3 1,0 2 8,0-2 7,3 4-12,-6 0 5,3 2 6,-1 1 0,0 1 4,0 2 11,0 0-18,-1-1 6,-2 3-3,1-1 6,-2 2-3,-2-1 13,0 2 11,-7-7 11,6 14 9,-6-14-6,0 14 0,0-14 4,-5 15-5,-1-7-9,-1 0 1,-3 1-9,0 0-2,-2-2-2,0 3-3,-1-3 3,-1 0-6,1 0-2,1-1-7,0 1-43,0-3-21,1-1-63,2 1-51,9-4-110,-17 4-93,17-4-165,-14 3-116,14-3-203,0 0-507,-12-6-973</inkml:trace>
  <inkml:trace contextRef="#ctx0" brushRef="#br1" timeOffset="120565.7484">7724 10645 345,'9'-10'805,"-1"1"-109,-2 0-54,0 2-72,-6 7-95,11-11-48,-11 11-72,0 0-10,9-5-25,-9 5 17,0 0-12,3 13-19,-3-13 36,3 19-68,-2-8 26,-1 2-64,2 4-16,-2 0 6,1 0-21,-1 3-27,0-3-32,1 1-30,0 2-116,-1-2 0,3 2 0,-3-1 0,1 1 0,-1-1 0,1 1 0,1-2 0,-1-2 0,1 1 0,1-3 0,0 1 0,1-2 0,-1-2-16,1-1-273,2 1-31,0-3-74,0-1-39,2 1-75,2-4-84,-1 2-57,0-2-88,-9-4-613,20 0-952</inkml:trace>
  <inkml:trace contextRef="#ctx0" brushRef="#br1" timeOffset="121492.9149">7977 10911 354,'0'0'714,"4"-9"-117,-4 9-32,6-9-64,-6 9-68,11-13-13,-3 8-59,0-2-20,2-2-55,2 1 0,1-1-32,-1 0-12,1-2-5,4 1-12,-3 0-17,-1 1-20,-1-2 0,-1 2 27,0 0-79,-1-1 33,-2 0-56,-2 1 39,-2 1-57,1-1 5,-5 9-43,3-13 26,-3 13-53,-4-9 25,4 9-38,-11-7 30,11 7-49,-13-2 40,13 2-41,-19 5 40,8 1-27,-1 0 46,0 4-24,0-1 2,-1 5 0,1 0 9,3 0-3,-2 2-7,4-1-7,-1 0-3,2-1-5,2 0-2,2 1-3,-1-2-3,3-2-19,2 1-42,1-3-42,4 2-52,-1-3-71,3-2-40,0 0-58,2-1-29,1-2-29,3-2-40,-1 0 3,0 2 24,0-3 7,1-3 44,1 1 4,1-1 63,-3-2 44,-1 1 54,1-4 27,-4 1 52,3-2 32,-3 0 52,-1 1 46,1-2 70,-2-1 31,-3 1 23,1 2 16,-1-2 31,2 3 23,-2-1-23,0 1 1,0-2-15,-5 9-17,9-8-2,-9 8-3,11-8-13,-11 8-16,9-3 16,-9 3-1,0 0-5,19 2-15,-19-2-12,12 6-17,-12-6-12,10 10-5,-10-10-12,12 12-15,-12-12-13,6 10-10,-6-10-10,7 11-4,-7-11-2,5 12-7,-5-12-1,5 7 1,-5-7-5,0 0-6,2 11-15,-2-11 27,0 0-8,0 0 2,0 0-4,0 0-7,0 0 3,0 0 13,0 0-16,0 0-4,-6-11-2,6 11 8,0-13-23,0 13 17,4-17 41,-2 8-55,2-3 40,1 0-50,3 0 49,2-1-46,0-1 43,3-1-45,1 2 59,0 1-58,3-1 0,0 1 7,0 4-2,2-1-2,-2 3 14,1 1-3,-1 1 3,2 2 10,-2 2 45,2 0-44,-2 2 52,1 3-48,2 1 48,-2 1-46,-1 2 40,1 0-47,-2 2 40,-1 2-45,-1 0 35,-4-3-44,0 2 3,-1 0 3,-1 0 2,1 0-5,-4 0 9,0-2 3,-2-1-2,1 0 3,-4-9 1,4 15 4,-4-15-4,0 12 6,0-12-17,0 0 9,-3 13-2,3-13 0,0 0-3,0 0-10,0 0 4,0 0-1,-12-1-7,12 1-7,0 0 25,-1-17-34,1 17 31,4-18-43,-2 7 25,5-5-19,2 4 47,0-5-38,1 1 42,4 0-44,-1 0 35,0 2-29,2 1 37,0 1-37,-1 4 39,0-1-56,0 3 54,1 1-30,-2 4 31,-1-2-47,2 1 75,-2 7-32,-1-4 53,2 5-28,-2-1 38,-2 4-37,1-1 28,-2 3-43,-3-1 21,-1 1-30,-1 0 19,0 1-35,-3 0-14,0 0-95,-2 0-67,0-2-80,-2 3-114,1-4-114,-2 3-196,0-1-240,0-3-652,-2 0-1216</inkml:trace>
  <inkml:trace contextRef="#ctx0" brushRef="#br1" timeOffset="121744.8977">9959 10661 1066,'0'0'983,"15"3"-141,-15-3-22,0 0-111,13 2-51,-13-2-117,0 0-10,12 3-89,-12-3-22,0 0-59,11 3-55,-11-3-57,0 0-50,0 0-135,12 3-64,-12-3 0,0 0 0,0 0 0,0 0 0,0 0 0,10 3-121,-10-3-294,0 0-106,0 0-175,0 0-175,0 0-888,0 0-1448</inkml:trace>
  <inkml:trace contextRef="#ctx0" brushRef="#br1" timeOffset="123091.9144">587 13145 978,'0'0'811,"0"0"-92,0 0-78,0 0-75,0 0-33,0 0-81,-3 9-4,3-9-7,0 0-18,0 0-22,3 10-50,-3-10-47,0 0-43,9 8-38,-9-8-14,9 6 12,-9-6-53,13 4-127,-13-4-41,21 4 0,-10-3 0,3-1 0,-1 0 0,3 2 0,-1-4-121,-3 2-298,3-3-140,1 3-163,-3 0-167,-1-1-843,-12 1-1416</inkml:trace>
  <inkml:trace contextRef="#ctx0" brushRef="#br1" timeOffset="134521.1745">1854 13028 543,'2'-14'512,"-2"14"-64,3-12-43,-3 12-38,0-10-33,0 10 11,4-12-3,-4 12 33,0 0-28,2-12 3,-2 12-35,5-9-2,-5 9-22,0 0 2,3-13-7,-3 13-7,5-9-10,-5 9-12,0 0-14,5-9-19,-5 9-23,0 0-26,0 0-30,5-10-19,-5 10-26,0 0-15,0 0 33,0 0-15,0 0-103,7 7 0,-7-7 0,5 14 0,-5-14 0,2 21 0,-2-9 0,1 1 0,-1 2 0,0-1 0,-1 3 0,1 1 0,0-1 0,0 1 0,-2-1 0,2 3 0,0-4 0,0 2 0,0-1 0,-2 0 0,2-3 0,-2-1 0,2 0 0,0 0 0,-1 0 0,1 0 0,0-13 0,0 22 0,0-22 0,0 19 0,0-19 0,0 17 0,0-17 0,0 14 0,0-14 0,3 11 0,-3-11 0,4 12 0,-4-12 0,8 9 0,-8-9 0,10 7 0,-10-7 0,15 5 0,-15-5 0,21 3 0,-7-3 0,-1 0 0,2 0 0,3-3 0,1 3 0,0-1 0,1 0 0,1-2 0,0 2 0,0-2 0,5 3-49,-1-3-353,-1 1-35,1-2-58,2 1-54,-3 0-64,2 1-14,-2-1-95,-1-1-643,-4 1-966</inkml:trace>
  <inkml:trace contextRef="#ctx0" brushRef="#br1" timeOffset="134781.0259">2615 13222 811,'0'0'667,"0"0"-73,0-14-69,0 14-37,0 0-76,2-10-21,-2 10-67,0 0-41,0 0-44,0 0 29,0 0-12,0 0-4,0 0-8,0 0-16,-8 12-8,8-12-18,-5 15-11,2-6-38,0 3-1,1-2-34,0 2-16,-1-2-20,2 2-21,1-12-13,0 22-11,-2-11-4,4-1 12,-2-10-30,4 20-23,-4-20-36,7 15-11,-2-8-34,-5-7-30,11 12-42,-11-12-57,12 9-31,-12-9-55,13 4-35,-13-4-57,15 1-43,-15-1-12,12-4-74,-12 4-107,14-6-433,-14 6-681</inkml:trace>
  <inkml:trace contextRef="#ctx0" brushRef="#br1" timeOffset="135124.2048">2499 13072 575,'0'0'632,"-15"8"-70,15-8-43,-9 7-80,9-7-10,0 0-56,-5 9-6,5-9-33,0 0-21,11 8-49,-11-8-8,12 1-33,-12-1-16,20-1-24,-10-2-5,3 2-5,2-3 8,2-1-2,0-2-34,-1 2-20,-2-2-5,1-2 0,0 3-7,-5-5-4,3 4-12,-3-3-12,-5 3-4,3-3-14,-5 2-7,1-2-15,-4 10-8,2-19-6,-2 19-5,-6-19-4,3 12-8,-4-1-7,0 1-2,-1 3-5,-2-1 1,-2 2-6,12 3 1,-23 0-4,10 0-1,-1 5-23,0 1-45,1 0-44,0 2-63,-2 4-26,0 0-50,2 1-65,4 0-34,0 2-81,3-1-44,0 3-33,3-3-76,-1 1-141,4 0-306,0-1-654</inkml:trace>
  <inkml:trace contextRef="#ctx0" brushRef="#br1" timeOffset="135504.6863">2763 13222 354,'0'0'749,"8"-10"-97,-8 10-48,5-8-51,-5 8-95,7-8-55,-7 8-90,6-6-24,-6 6-52,0 0-23,0 0-35,17 1-6,-17-1-14,15 9-11,-6-1-35,1-1-2,-1 3-23,0-1 6,1 2-21,2-1 0,-2 1 7,1 0 11,0 1 2,-2-1 15,1 0-3,0 0-23,-1-1 11,0 1 0,1-4 11,-2 1-13,-2-1 10,3-1 14,-9-6 9,12 8 18,-12-8 12,7 5-8,-7-5-3,0 0-13,13 3-17,-13-3-67,0 0-46,10-7 0,-10 7 0,7-13 0,-3 4 0,0 0 0,2-4 0,-2-1 0,1-1 0,-1 0 0,1-2 0,0 1 0,1-1 0,-1 0 0,0 2 0,2-1-5,-1 1-214,2 1-46,-2 1-78,2 1-46,1 0-14,0 2-70,0 0-47,-3 3-19,2 1-11,-1 0-93,-7 6-568,12-6-819</inkml:trace>
  <inkml:trace contextRef="#ctx0" brushRef="#br1" timeOffset="135881.9859">3295 13179 502,'8'5'571,"-8"-5"-61,13 6-38,-13-6-29,15 3-12,-15-3-45,16-2-11,-4 0-45,-2-1-1,2-1-39,2 0-12,-1-1-22,-1-3-12,1 2-45,1-3-6,-2 1-32,-2-1-24,3-1-16,-3 0-20,0-2-17,0 2 8,-3-2-26,-1 1-1,1 0-24,-1-2 6,-4 2-24,1 2-2,-3 9-8,0-17 5,0 17-22,-3-13 9,3 13-7,-8-7 0,8 7 15,-13-4-20,13 4 17,-19 5-30,11 1 33,-2 1-18,-3 3 1,1 2-2,1 2 4,-3 3 0,3 0 0,-1 1 8,3 2 18,0 1 2,0 0 39,4 0-7,0 0 2,2-2 12,1 1 13,2-2-2,1 0-5,-1-1-11,2 2-5,2-4-10,1 0-8,2 0-5,-1-2-7,3 0-4,0-4-11,4 2-1,0-2-8,3-4-20,1 2-31,2-2-65,1-3-45,1 1-52,3-2-68,3 0-59,0-2-76,1 0-101,-1-3-61,1 0-123,4-1-705,-3-3-1003</inkml:trace>
  <inkml:trace contextRef="#ctx0" brushRef="#br1" timeOffset="136476.005">4365 13105 357,'0'0'728,"-2"-16"-91,2 16-19,-1-14-57,1 14-23,-1-13-61,1 13-14,-2-12-87,2 12-27,0 0-70,-1-11-26,1 11-38,0 0 49,0 0-22,0 0-5,7 10-16,-4-1-22,1 4-26,0 0-20,0 3-25,1 0-19,3 3-22,-3 2-17,1-1-12,1-2-14,-2 1-4,2 1-10,-2-3-3,2-1-12,-2 1-16,0-3-36,1 1-36,0-1-38,-3-3-47,1 0-42,0-1-45,-1-1-40,-3-9-4,5 15-43,-5-15-21,3 9-42,-3-9-29,0 0-16,0 0-11,-3 10-27,3-10-6,0 0-514,-8-9-595</inkml:trace>
  <inkml:trace contextRef="#ctx0" brushRef="#br1" timeOffset="136708.8589">4400 13130 279,'-2'-21'641,"0"3"-74,1-1-48,1 4-35,-1 1-1,2 0-32,-1 0-58,1 4-56,2 0-26,-3 10 2,7-15-15,-7 15-17,13-8 19,-13 8-16,18-1-16,-5 1 11,1 4-29,3 1-23,1 4 14,2 0-1,-2 4-5,4 2-29,1 0-33,-3 2-42,1 0-131,-2 1 0,1 0 0,-2 1 0,-3-4 0,1 1 0,-1-1 0,-1 2 0,1-2 0,-2 2 0,3-3 0,-2 1 0,1-1-210,-2-2-109,-2-3-57,1 0-47,1-1-53,-1-2-86,-3 3-65,2-4-53,0-2-755,-11-3-1047</inkml:trace>
  <inkml:trace contextRef="#ctx0" brushRef="#br1" timeOffset="137004.6801">4975 12922 90,'0'-17'853,"2"2"-173,-2 1-34,0 2-80,0 12-52,0-22-49,1 10-47,-1 12-67,0-14-56,0 14-49,1-12-22,-1 12 6,0 0-11,0 0 10,0 0 15,0 0-15,4 9-23,-4-9 3,0 20 5,0-8-22,1 4-18,-1 2-21,-1 2-17,1 1-26,-1 4-17,1-2-19,0 2-13,0-1-15,0 2-22,-1-1-24,2-1 0,-1 0 0,2-1-38,0-3-70,-1-1-41,3-1-38,-2-1-63,3-1-71,0-2-37,1-1-25,0 2-37,0-6-10,3 1-30,-1-2 3,1 0 11,1-3-27,-1-2 14,-9-3 26,18 3-46,-18-3-265,19-2-251</inkml:trace>
  <inkml:trace contextRef="#ctx0" brushRef="#br1" timeOffset="137343.9136">5193 13234 1132,'7'-12'268,"1"0"23,-3 2 12,0 3 26,0-4 1,-1 3-5,-4 8-14,5-12-63,-5 12-11,0 0 20,5-8-19,-5 8 9,0 0-2,0 0-9,-6 10-15,6-10-6,-4 12-18,4-12-22,-2 17-23,2-17-27,-2 19-19,2-19-15,3 21-15,-1-12-12,1 0-16,1 1 4,2 0-8,1-3 19,0 0-32,1 1 0,3-3-8,-2 1 11,3-3-6,1 1 6,-3-3 8,4 2 2,-14-3 19,24 0 4,-9-1-19,-2-2 1,3-1-4,-2-1-7,1 0-2,-2-3-9,1-1 18,-3 0-19,2-2 6,-1-3-15,-3 1 14,-2 0-20,1-2 4,-3 1-7,-1-1 4,-3 3-6,-1 0-4,0 12 0,-1-19-2,-3 8-1,-1 5 1,-3-2-2,-1 4-9,0 0 11,-1 1 2,-1 1-2,-2 2-38,-1 1-30,1 2-42,-2-1-37,1 5-59,-3-1-52,4 1-53,2 0-81,-2 2-76,3-1-88,2 1-88,0-2-709,3-1-956</inkml:trace>
  <inkml:trace contextRef="#ctx0" brushRef="#br1" timeOffset="137888.8963">5981 13089 657,'4'-14'751,"-3"1"-86,0 2-40,-1 11-73,-2-22-94,-2 14-12,0-1-60,-2 2-36,-3-1-69,1 3-19,-1 0-56,-3 2-22,0 2-30,-1 1-9,-3 4-19,0 1-21,-3 1 7,0 5-25,2-1 8,-1 3-31,3 3-3,0-2-17,1 3-8,1-1-11,3 0-1,2 1-6,-1-2 12,5-1-19,2 0-2,0-3-5,2-11 4,3 22-6,0-13-4,3 0-15,0-2-15,2-2-10,-8-5-10,19 8-10,-9-5-12,-10-3-2,23 1-9,-10-4 1,0-1-17,1-1 1,-1-1-19,1-2-6,-1-2-7,1-2 5,-2-3-26,1-1 31,-3 0-23,1-2 10,-1-4 18,-4 0 13,1 0 9,-2-2 13,0-7 20,0-1-1,-1 1 25,-2-2-2,1-1 40,-2 2-3,-1 3 46,0 1-4,0 1 49,-1 2 12,-2 0 1,2 6 4,0 0 8,-1 4 2,1 2-16,0 0-18,1 13-6,-5-15 18,5 15 8,0 0 3,0 0-7,-12 3 6,12-3-4,-6 18 31,3-3-1,1 2 9,-3 2 8,2 2-4,2 4-20,-2-2-21,3 3-9,0 1-21,2 0-18,-1-1-5,2 1-6,0-1-8,1 1-16,0-3-58,1 5-30,2-2-51,-1-2-59,1-1-80,0-1-73,1-1-96,-1-1-104,3 0-79,-2-2-177,1-2-491,0-2-888</inkml:trace>
  <inkml:trace contextRef="#ctx0" brushRef="#br1" timeOffset="138256.9309">6285 13242 292,'8'-5'843,"2"-2"-104,-1 2-88,0-3-74,4 1-60,-3-2-45,2 1-50,0-2-38,1 1-47,2-3-13,-1 0-59,2 0-14,-6 1-49,2 0-37,-1-1-16,-2 1-17,0 1-19,-2-1-6,-1 2-25,-1 1-3,-5 8-31,2-12-9,-2 12-9,-2-11-11,2 11 7,-11-4-15,11 4-7,-19 1-1,9 3-1,-4 3-4,1 1 4,1 2-6,-3 2 8,3 1-5,-1 3 6,1 1 2,1 0 21,1 0-3,1 0 2,1 3 4,3-4-5,1 1 2,3-3-9,0 3 2,2-2-8,0-1 1,4 1-5,0-1 9,4-1-10,-1-3-1,2 1-3,2-3-2,0 1-35,2-3-57,2 0-16,0-3-49,1 1-40,2-3-72,1 1-71,0-2-67,2-2-117,-1 0-85,5-1-182,-1-2-499,2-2-892</inkml:trace>
  <inkml:trace contextRef="#ctx0" brushRef="#br1" timeOffset="138640.7522">7094 13242 916,'0'0'742,"0"0"-92,10-3-71,-10 3-71,0 0-50,0 0-32,12-2-35,-12 2-29,0 0-28,10 4-41,-10-4-35,0 0-27,0 0-24,8 6-23,-8-6-24,0 0-26,0 0-15,0 0-21,-3 12-20,3-12 0,0 0-37,-10 7 17,10-7-23,-13 5 1,13-5-19,-13 2 4,13-2-8,-14 3 9,14-3-9,-13 2 6,13-2-10,-13-1 4,13 1-7,0 0 4,-16-4-15,16 4 3,0 0-1,-10-7 3,10 7-2,-5-8 14,5 8 4,0 0 27,5-13 5,-5 13 7,7-11 9,-7 11 18,13-6 1,-13 6-6,18-6-4,-18 6 11,24 0-37,-12 0-47,2 5 0,1 1 0,1 2 0,-1 2 0,-1 5 0,0 2 0,-4 0 0,0 4 0,-4 1 0,-5 2 0,-2 0 0,-7 6 0,-6 3 0,-6-1-65,-5 4-513,-9 5-307,-2-2-1213,-1-1-1866</inkml:trace>
  <inkml:trace contextRef="#ctx0" brushRef="#br1" timeOffset="141508.4425">8098 13058 828,'2'-12'761,"-2"12"-68,0 0-61,5-13-73,-5 13-17,0 0-71,6-9-40,-6 9-27,0 0-28,8-7-30,-8 7-13,0 0-37,0 0-40,14 4 7,-14-4 15,8 8-7,-8-8-42,9 15-28,-6-5-180,1 1-21,-1 1 0,-1 0 0,1 3 0,-1-1 0,0 1 0,0 0 0,1 1 0,-2-1 0,0 2 0,1-2 0,-1-1 0,-1 0 0,1-2 0,-1 3 0,3-5 0,-3 2-217,0-12-184,1 18-44,-1-18-44,0 16-85,0-16-61,-1 12-95,1-12-761,-4 10-1117</inkml:trace>
  <inkml:trace contextRef="#ctx0" brushRef="#br1" timeOffset="141751.109">8098 13057 553,'3'-14'794,"-2"-1"-82,3 1-56,1-2-70,2 2-62,0 1-36,3-7-82,1 6-22,3-3-37,0 1-16,2 1-59,1 2 6,2-2-37,0 2-38,1 4-25,-1 0-41,-3 2-24,1 2-30,-2 3-9,1 2-7,-4 0-27,1 2-27,-1 1-40,-1-1-38,-1 3-66,-1 1-26,-2 2-93,0-2-50,-3 3-80,-1 0-106,-3-9-83,-2 23-96,-1-12-750,-5 1-1019</inkml:trace>
  <inkml:trace contextRef="#ctx0" brushRef="#br1" timeOffset="141924.5293">8206 13121 252,'0'0'791,"0"0"-140,7 9-33,-7-9-90,0 0-71,18 0-30,-18 0-63,19-2-33,-7 1-79,2 0-26,-1 0-69,3 1-7,-2 0-50,3 0-4,-2 0-40,1 1-38,-2 0-68,1 0-63,-1 1-91,-2 1-72,0-1-71,-3 2-76,-9-4-134,14 8-538,-14-8-713</inkml:trace>
  <inkml:trace contextRef="#ctx0" brushRef="#br1" timeOffset="142113.1202">8257 13383 182,'-5'6'808,"5"-6"-105,-5 11-62,5-11-53,0 0-48,-2 10-44,2-10-43,0 0-52,5 8-44,-5-8-49,11 4-17,-11-4-58,15 0-27,-15 0-54,22-1-19,-10-2-35,1 3-16,1-2-55,2-3-43,0 3-70,1-2-72,2 0-66,-1 2-76,2-2-120,1 1-119,2-2-116,0 0-711,0 0-968</inkml:trace>
  <inkml:trace contextRef="#ctx0" brushRef="#br1" timeOffset="142336.7655">8884 13193 204,'0'0'920,"0"0"-191,0 0 0,-10 3-53,10-3-44,0 0-58,0 0-42,9 5-53,-9-5-49,13 2-60,-13-2-61,18 0-55,-6-2-44,0 1-42,3 0-43,-2 0-17,5-1-36,-3-1-57,3 3-63,-1-3-58,-1 0-88,1 0-59,-2 1-84,2-1-73,-4 2-105,1-1-69,-3-1-130,1 1-677,-12 2-992</inkml:trace>
  <inkml:trace contextRef="#ctx0" brushRef="#br1" timeOffset="142616.4238">9496 12939 747,'0'0'931,"-2"-9"-88,2 9-94,0 0-32,-4-10-84,4 10-89,0 0-45,0 0-25,0 0-34,0 0-22,0 0-40,1 12-2,-1-12-62,5 18-186,-2-7-128,2 3 0,-2 0 0,0 2 0,1 0 0,1 0 0,-1 1 0,1 0 0,0 3 0,1-1 0,0 1 0,1 0 0,0-3 0,-2-1 0,0 0 0,0-3 0,0 0 0,-1-1 0,-1-3-162,1-1-230,-4-8-30,2 12-47,-2-12-84,0 0-65,-2 11-34,2-11-50,0 0-637,-11-2-942</inkml:trace>
  <inkml:trace contextRef="#ctx0" brushRef="#br1" timeOffset="142848.2843">9498 13075 384,'-3'-14'790,"0"1"-81,3 13-51,0-22-96,0 22-14,2-19-57,0 9-28,-2 10-57,8-14-18,-8 14-19,14-10-38,-4 8-8,-10 2-22,22 0-14,-9 0-21,3 2 6,0 3-69,4 4-14,-2-2-24,3 1-79,-1 2-86,-2 1 0,2 0 0,-2 1 0,-1 0 0,1 0 0,-3 0 0,0-1 0,-1 1 0,-1-1 0,-1-1 0,-2-1-93,1 1-147,0 0-31,-2-1-75,-1-2-43,0 0-18,0-2-61,-2 2-46,-6-7-47,13 8-44,-13-8-190,10 5-300,-10-5-711</inkml:trace>
  <inkml:trace contextRef="#ctx0" brushRef="#br1" timeOffset="143105.1276">9935 12867 870,'-4'-12'725,"1"0"-30,1 2-91,-1 0-46,-1 3-40,4 7-41,-4-16-45,4 16-77,-5-11-28,5 11-37,0 0 6,0 0 12,0 0-45,0 0 9,0 0-24,3 12-15,-1-3-7,2 3-15,0 3 13,0 0-165,1 6-59,0-1 0,-1 2 0,2 0 0,-2 2 0,0-1 0,0 2 0,0-2 0,-2 0 0,2 1 0,0 1 0,-2-3 0,1 0 0,0 3 0,0-4-285,-1-2-143,-1 1-63,2-2-80,-2-1-93,1-1-119,2 1-791,0-2-1220</inkml:trace>
  <inkml:trace contextRef="#ctx0" brushRef="#br1" timeOffset="143499.8757">10294 13130 438,'1'-12'784,"-1"12"-116,0-18-30,0 18-122,-3-13-42,3 13-52,-6-9-2,6 9-73,0 0-3,-15-1-34,15 1-8,-13 7-36,6 0-3,0 2-46,-1 1-7,2 2-10,1 3-35,-1-1-26,3 0-27,-2 0-19,3 3-16,2-3-18,2-2-7,-1 3-11,4-1-3,0-1-13,0 0 2,3-2 0,0-1-9,3-1-5,-1-1-1,3-1-2,-3-3 3,2-1-9,1-1 5,-1-1-8,4-1 5,-4-1-5,1-1 8,3-3-9,-2 0 5,1-2-6,-2-3 16,-1 1-20,1-6 3,-1 1-17,-2-1 7,-2-4 1,-1 1 0,0-1-4,-3 2-15,-1-2 55,-1 1-38,-2 1 34,-2 0-32,1 1 3,-1 2 2,-2 1-15,-3 0 6,2 4-10,0 0-14,-1 2-19,-2 0-23,-2 4-14,10 3-37,-17-2-48,17 2-102,-23 4-40,13 1-116,-3 2-105,2 1-63,-1 0-189,3 1-489,0 0-891</inkml:trace>
  <inkml:trace contextRef="#ctx0" brushRef="#br1" timeOffset="144088.5093">11072 13189 197,'6'-11'815,"-2"0"-187,0 1-57,-1 0-67,-2 0-26,0-1-87,-2 1-23,1 10-75,-3-23-24,-1 14-52,2 0 8,-6-1-48,3 2-7,-6 0-21,0 2-16,-3 0-35,-1 3 3,-2 1-15,2 2-27,-4 1 3,1 2-29,-4 4 16,-1-2-31,2 4 18,1 1-27,0 1 16,2 0-23,1 4-2,3-3-1,0 2 5,3 0-1,1-2-6,5 1 4,-2-1 0,6 0 2,1-12-2,0 18 1,4-8-12,1-3-9,1-1-10,3 1-5,0-2 4,1-1 1,2-3-5,-1 2 5,-11-3-1,26-3 1,-13 1 2,2-2 4,0-2 2,-1-1 17,0-3-28,2 3 16,-1-7-46,-1 2 49,-1-3-12,0-2 14,-3-1-29,0 0-3,3-6-17,-2-1 4,1-3-9,-2-2 30,-1-1-13,1-5 10,-1 4 9,-1 0 6,-4 1 21,1 1 23,-3 5 11,2-1 12,-3 3 29,1 3 7,-4 1 0,2 0 48,-1 2-2,-3 2 10,2 2-24,-1 2 31,2-1-20,-3 3 7,0 1-16,4 8-1,-9-11 0,9 11 16,-11-1 18,11 1-8,-10 3-19,10-3 5,-11 9 10,5 2 9,1 2-12,0 3-10,0 0-21,1 6-9,0-1-83,1 1-9,0 1 0,1-2 0,4 2 0,-1 2 0,1 0 0,2-1 0,1 2 0,2-3 0,1 0-146,0-1-125,3 2-54,0 0-53,1-5-73,-1-1-111,1 2-99,2-3-140,-1-1-658,-1-1-1077</inkml:trace>
  <inkml:trace contextRef="#ctx0" brushRef="#br1" timeOffset="144476.2687">11316 13176 297,'0'0'839,"10"-9"-157,-5 4-36,4-1-79,0-2-47,1-1-50,3 0-27,-1 0-65,-1-2-29,4 0-38,-2-1-45,1-3-33,-1 1-35,-1 2-36,-2-1-12,-2 1-17,-1 0-20,1-2-28,-2 2-8,-2 1-14,-1-1-15,-3 12-8,2-19-20,-2 19-2,-2-16 5,2 16-17,-5-14 0,5 14-9,-11-7-7,11 7-26,-16-3 6,16 3-12,-20 7 18,9-2 14,-2 4-8,-1 2 4,1 3 4,1 2-3,1 1-8,1 0 16,1 1-7,2 1 18,1 2-9,3-4 13,1 0 3,1 2 2,4-1-6,-1-1 10,4-1-17,2 1 13,2-2-13,3-1 9,2-3-5,2 0 15,0-4-22,2 1 8,0-3-20,0-1-5,2-1-50,1-3-10,-1 1-82,0-2-35,0-2-74,4 1-67,-1-2-73,-1-2-85,3 0-91,-2 1-212,0-3-333,1 0-744</inkml:trace>
  <inkml:trace contextRef="#ctx0" brushRef="#br1" timeOffset="145060.9053">12112 13122 606,'13'0'712,"-13"0"-83,0 0-13,19 1-58,-19-1-20,11 2-62,-11-2-32,11 2-67,-11-2-10,10 3-63,-10-3 0,10 5-47,-10-5-48,8 5-39,-8-5-20,0 0-42,7 8 2,-7-8-11,0 0-22,0 0-8,-1 11-14,1-11-2,0 0-27,-9 7 9,9-7-11,0 0-6,-9 8-5,9-8-1,0 0-4,0 0 7,-11 5-13,11-5 14,0 0-3,0 0-9,0 0-3,-14-1 4,14 1-6,0 0-2,0 0 3,-5-9-1,5 9 8,0 0 6,0 0 9,1-10 6,-1 10 1,0 0 6,7-8 7,-7 8-2,0 0-2,13-4-5,-13 4-5,0 0 14,18 1 36,-18-1 6,16 4-7,-16-4 7,20 5-48,-20-5-36,18 5 0,-7-2 0,-11-3 0,18 6 0,-18-6 0,14 3 0,-14-3 0,9 2 0,-9-2 0,0 0 0,11 5 0,-11-5 0,0 0 0,0 0 0,0 0 0,-13 3 0,13-3 0,-13 2 0,13-2 0,-15 0 0,15 0 0,-15 0 0,15 0 0,-16-2 0,16 2 0,-15-2 0,15 2 0,-16-3 0,16 3 0,-11-6 0,11 6 0,-8-9 0,8 9 0,-2-12 0,2 12 0,2-12 0,-2 12 0,5-13 0,-5 13 0,10-11 0,-10 11 0,16-10 0,-16 10 0,21-2 0,-21 2 0,23 2 0,-10 3 0,1 2 0,1 1 0,0 4 0,-3 1 0,0 2 0,-3 2 0,-5 0 0,-2 0 0,-3 0 0,-4 5 0,-7 2 0,-3 2 0,-8 1 0,-4 2-63,-2 0-528,-5-2-177,-1-1-192,-3-3-873,-10 6-1542</inkml:trace>
  <inkml:trace contextRef="#ctx0" brushRef="#br1" timeOffset="146920.6185">2116 14712 673,'0'-16'672,"0"16"-100,1-17-66,-1 17-1,1-17-59,-1 17-38,0-15-5,0 15-27,1-15-22,-1 15-25,1-14-38,-1 14-38,0 0-44,2-14-33,-2 14-48,0 0-4,0 0 54,0 0-1,0 0-20,1 20-17,-2-8-23,1 2-20,0 3-14,0 0-14,-2 3-15,1 1-5,0 0-20,0-1 0,1 0-2,0 0-8,-1 0-1,1 0-4,0 1-8,0-1-35,-2-3-33,2 1-59,-1 0-52,1-3-57,0-1-58,0-1-64,0-1-69,0-12-64,1 19-49,-1-19-6,-1 12-111,1-12-546,0 0-807</inkml:trace>
  <inkml:trace contextRef="#ctx0" brushRef="#br1" timeOffset="147291.3589">2091 14679 200,'0'-17'732,"-1"2"-71,0 2-45,2-1-79,-1 2-59,0 0-49,0 0-7,1 1-29,-1 11-50,3-18-35,-2 8-34,6 3-43,-3-1-12,7 2-19,-2 1 10,2 2-29,7 1 12,-1 0-43,1 5-18,4 1 13,3 1-22,2 3-13,2 1-18,-1 4-16,2 0-5,3 4-18,-3 1-8,1 0-12,-6 0 3,-2-1-9,0 2 0,-3-2-3,-1 3-6,-1-3-6,-6 1 2,-3-3-5,-1 0 8,-2 0-6,-4-1 2,-3 0-5,-3 0 3,-1-2-3,-3 1 2,1 1-6,-5 0 1,-4-3-6,1 1 4,-2-1-5,0-1 10,-1 0-2,0 0 3,-1-2-18,0-1 4,3 0-18,0 0-21,0-2-12,0-1-35,3 2-37,0-2-36,3 0-56,0-1-45,10-3-55,-18 8-50,18-8-54,-10 4-47,10-4-24,0 0-60,-8 8-100,8-8-486,0 0-756</inkml:trace>
  <inkml:trace contextRef="#ctx0" brushRef="#br1" timeOffset="148041.8929">2783 14928 678,'0'0'672,"12"-10"-106,-5 4-57,2 1-8,-2-3-111,1 0-66,2 0-43,0 0-25,-1-2-33,2 0-35,-1 0-19,-1 1-15,0-1-21,1 0-7,-2 1 2,-3 2-16,0-2-20,0 1-27,0 0-5,-5 8 3,5-14-15,-5 14-12,0-12-7,0 12-7,-4-9-5,4 9-5,-8-6 2,8 6-6,-11-2-2,11 2-3,-13 2 2,13-2 3,-16 6 15,8 1 2,-1 0 14,0 1 11,2 1-5,-2 3 12,1-2-1,2 3 0,-1 1-15,2-1-7,1 0-7,0 2-7,2-4-7,1 3-1,1-1-2,1-1 0,3-1-4,1 3-12,0-5-22,1 4-18,6-5-21,-3 2-28,2-2-18,3-1-18,2-4-11,1 1 20,2 0 12,2-2-58,0-1 7,0-1 3,2 0 7,4-2 2,-3-1 20,2-2 19,-4 1 8,1-3 17,-2-2 14,-1-1 7,-4 2 9,1-4 11,-3 0 7,-5 0 10,1 0 10,-2 0 1,-4 1 12,-4 11 7,2-19 23,-2 19 8,-1-17 13,1 17-3,-8-9 43,8 9 12,-10-5-6,10 5 4,-19 3 19,10 1 0,-1-1-2,-2 5-13,1 1 2,-1 0-6,2 2-11,-3 0-12,4 2-21,1-2-4,3 0-7,0 0-9,2-1-10,0-1 0,3-9-7,3 17 0,-3-17-4,6 15-11,-6-15-12,10 9-12,-10-9-21,14 4-8,-14-4-5,18 1 2,-18-1 2,19-3-6,-10-1-4,0 0 11,1-2 13,-1 1-4,0-3 12,0-1 6,0 1 4,-4-3 7,3 1 3,0 1-4,-2-1 10,-2 0 13,1 2 21,-5 8 11,8-14 5,-8 14-8,6-11-6,-6 11 6,7-8 11,-7 8 32,0 0-2,11-2-9,-11 2 2,0 0-19,9 7-7,-9-7 3,6 8-12,-6-8-9,8 11-7,-8-11-3,7 13-22,-7-13-26,9 16-22,-1-7-43,-2-2-27,3 2-42,2 1-40,1-3-38,0 4-43,2-1-23,1-2-43,4 2-19,-1-2-102,3-1-482,-1-1-541</inkml:trace>
  <inkml:trace contextRef="#ctx0" brushRef="#br1" timeOffset="148612.5577">3994 14865 688,'1'-14'585,"-1"2"-88,-2 0-49,-3 1-71,0 0-39,-2 0-56,-3 1-37,-2 2-8,1 2 18,-3 2-20,-2 0-23,1 3-11,0 1-23,-6 2-11,0 3-1,-1 2-2,0 2-21,1 1-22,-1 3-19,0 2-17,3-2-16,3 1-16,1 1-6,2 0-13,-1 2-3,5-1-9,2-2-3,2 0-6,1 3 1,1-5-4,3 1-4,0-1-3,4-1-14,1 0-25,-1-2-31,4-1 0,-1 0-52,4-2-15,-2-2-18,1-1-14,2 0-11,0-3 3,2 0-1,-2 0 19,1-3 17,2-1-4,-2-1-8,2-2 2,-1 1 3,0-3 5,0-1 14,0-1-12,-1-3 27,2-1-4,-3-1 27,1-5 1,0-3 37,-1-1 0,5-8 26,-3 1-3,0-2 40,-1-3 0,-1 1 18,0-3 36,-2 2 23,3-1 5,-4-1 18,-3 7 7,1-1 21,-2 1 11,-4 4-1,-1 3-8,0 4 17,-1-1-17,-2 4-22,-3 2 0,1 2 4,-2 1-28,1 4-5,-3 1-9,9 8 7,-14-7-5,14 7-13,-13 2 7,13-2 2,-15 10 0,8 1 26,1 0-5,0 5 17,0 1-1,3 5 19,-1 1-7,1 3 13,1 1 0,3 0-27,-1 1 7,2 2-5,2 2-5,1-1-29,4-1 4,0 0-32,3-3 2,-1 0-19,3-1 0,2-2-18,0-2 8,2-4-40,-1 2-32,-1-6-45,1-1-45,1 1-43,-3-4-72,3-2-77,1 0-103,-5 0-90,3-3-105,-3 2-199,1-2-403,-3-2-835</inkml:trace>
  <inkml:trace contextRef="#ctx0" brushRef="#br1" timeOffset="149123.5686">4938 14638 122,'0'0'777,"0"0"-103,0-17-29,0 17-98,2-13-37,-2 13-64,-2-12-35,2 12-27,0 0-36,-1-14-25,1 14-46,0 0-42,-3-10-37,3 10-30,0 0 17,0 0 11,-5 11 13,5-11-32,-2 19-24,1-5-21,1-2-3,0 5-40,-2 0-19,4 3-9,-2-3-9,1 3-11,0 0-6,0-1-7,1 0-7,1-1-5,0 1-6,0-1-34,-1-4-43,2 2-52,-1-3-37,0-1-31,1-3-62,0 2-52,-4-11-61,8 11-58,-8-11-48,5 8-24,-5-8-38,0 0-26,0 0-619,0 0-787</inkml:trace>
  <inkml:trace contextRef="#ctx0" brushRef="#br1" timeOffset="149356.4606">4876 14708 391,'-3'-12'687,"1"0"-99,2 12-44,-3-16-71,3 16-74,1-14-10,-1 14-37,7-9-7,-7 9-50,9-7-14,-9 7-15,14 1 7,-14-1-24,24 8-26,-11 0 0,2 3-4,2 2-17,1-1-47,2 5-22,2 0-32,-2-1-13,1 1-22,0-2-8,0 2-21,-2-5-15,0 2-46,-2-3-28,1 1-43,-3-2-32,-1-1-21,0 0-19,1-4-54,-3 2-76,0 0-48,-1-3-24,-2 0-11,-9-4-45,18 5-14,-18-5-93,13 1-61,-13-1-301,11-3-456</inkml:trace>
  <inkml:trace contextRef="#ctx0" brushRef="#br1" timeOffset="149635.9913">5296 14536 438,'-5'-15'686,"1"1"-90,0-1-36,-1 2-65,3 0-20,-1 1-70,0 3-24,1-2-24,-2 2-27,4 9-45,-4-13-33,4 13-42,-2-12 17,2 12 25,0 0-17,0 0-13,0 0 1,0 0-14,12 5-11,-8 3 0,0 4-1,0 0-8,1 5 0,2 2-9,0 2-24,-2 1-110,0 3-46,3 2 0,-3-3 0,1 0 0,0 2 0,-4-4 0,2 3 0,0-3 0,-1 0 0,-1-4 0,-1 1 0,2-1 0,-2-1 0,2 1-197,-1 0-80,1-4-84,-1 1-100,1 2-68,-1-3-92,1 1-36,0-3-142,-2-2-563,3-1-964</inkml:trace>
  <inkml:trace contextRef="#ctx0" brushRef="#br1" timeOffset="150063.7765">5598 14908 154,'5'-12'784,"-1"-1"-158,-4 13-88,3-20-41,-3 20-38,0-22-63,0 22-24,-2-17-45,2 17-9,-5-10-63,5 10-5,-8-9-39,8 9-2,0 0-21,-14 0-25,14 0-16,-10 10-21,4-3-19,0 0-13,3 5-19,-1-3-7,1 4-21,2-1-3,-2 1-13,4 0-2,1 2-8,0-1-1,2 1-9,1-1-2,3 1-16,2-1-16,0-2-18,1-1 9,4 0-8,-1-1 8,1-2-3,0-1 20,0 0-7,0-3 11,0-2-4,1 1 13,-2-3-7,0 0 7,0 0-1,-1-4 4,1-1-10,-1 1 16,-1-4-9,1 0 9,-1-3-10,-1 1 11,1-5-10,-5 1 6,2-4-6,-4 2 0,-1-1 1,-1 0 5,-3 1-10,-2-1 8,-1 2-8,-3 1 7,0 1-8,-1-1 8,-3 3-8,0 3 8,-4 0-8,3 2 10,-5 2-9,5 1 8,-4 0-34,2 3-27,-2 2-44,0 0-42,-1 2-79,3 1-71,-1 2-51,1 1-41,3 0-64,-1-1-55,3 5-663,1-6-781</inkml:trace>
  <inkml:trace contextRef="#ctx0" brushRef="#br1" timeOffset="150648.3339">6450 14822 148,'11'-13'866,"-4"1"-203,-1 1-15,-2 0-88,0 0-70,-3 1-48,-1 10-54,-1-20-26,-4 12-65,0 1-22,-2-1-42,0 4-14,-3-2-33,-2 3-29,-1 1-27,-1 2-16,-3 1-27,-2 2-13,-1 2-19,-1 3-7,-5 4-14,3 0-5,-2 2-5,4 4-2,0-3-12,2 3 3,1 1-8,3-3 5,3 1-9,1-1 6,3 0-9,2-2 6,2-1-4,1-1 3,2-1-2,2-2-15,3 1-24,0-3 1,2 2-20,1-4 0,2 1-6,0-4-2,1 2-13,-10-4 1,24 0-34,-12 0 2,2-4-13,0 2 28,1-5-28,-1 1-12,1-1-27,0-5-5,0-1-19,-2-2 16,1 0 2,-3-4-10,1-1 15,-1-3 8,1-1 29,-3-3 24,1 1 22,-4-3 16,1-2 16,-2 0 33,1-1 30,-2 0 27,-3-1 28,0-3 25,-2 7-6,1 1 73,-2 0 18,-1 3-25,-2 0 32,3 2 19,-2 3-12,0 4-33,1 1-10,1 3-25,-1 2-1,3 10-14,-5-13 39,5 13-10,0 0 23,0 0 11,0 0-22,-6 9 8,6-9-1,0 21 0,0-8 0,2 3-8,-2 4 2,1 0-19,2 3-6,-2 4-25,1-1-16,0 0-10,2 2-16,-1-2-12,0 3-7,3 1-12,-3-4-31,4 2 0,-2-3-1,3 2-83,-2-3-43,4-2-76,-2-2-83,1-1-78,-1-1-103,2 0-111,-3-5-122,1 0-144,2-1-597,-1-1-1054</inkml:trace>
  <inkml:trace contextRef="#ctx0" brushRef="#br1" timeOffset="151013.5575">6764 14769 663,'5'-10'624,"1"2"-59,-1-1-43,2 1-68,0-4-67,0 2-52,1-1-32,1 0-11,-1 0-59,1 0-20,-2 0-23,2 1-27,-1-1-37,0 1-35,-3 0-7,1 1-16,-2 1-12,-4 8-13,5-17-8,-5 17-14,1-15-5,-1 15 4,-5-13-9,5 13-3,-11-10-4,11 10 6,-14-3-8,14 3 0,-18 2-2,8 3-3,0 0 2,2 3 1,-1 1 24,1 2-5,0 2 64,1 0 4,2 3 32,2-1-3,0 2 0,2 0 7,1-2-6,1 2-14,3-1 1,0 1-5,1-3-31,3 1-8,1-3-8,-1 2-9,3-4-11,1 2-2,2-4-19,2-1-46,2-1-28,1-2-15,2-2-19,-1 0-34,1-2-37,4-2-73,-1-4-66,1-2-102,-2 2-123,5-6-119,-1-3-692,1-4-944</inkml:trace>
  <inkml:trace contextRef="#ctx0" brushRef="#br1" timeOffset="173096.2695">17155 5554 76,'0'0'699,"-12"0"-172,12 0-119,-14 0-48,14 0-31,-13 0-33,13 0-16,-15 2-18,15-2-4,-13-2-16,13 2 1,0 0-20,-17 0 0,17 0-48,0 0 13,-14 0-22,14 0 15,0 0-21,0 0 10,-14 0-34,14 0 22,0 0-41,0 0 22,0 0-25,-12 0 22,12 0-15,0 0 5,0 0-18,0 0-5,0 0 31,0 0-15,0 0-27,0 0 10,0 0 4,0 0-15,0 0-17,12 3-6,-12-3-14,17 0 11,-17 0-14,24 0 6,-10 0-15,2 0-8,2 0 8,3-1-4,0 1-4,0 0 13,1 0-1,-1 0-4,1 0 0,-1 0 7,-1-2-11,0 2-38,-2 0 0,-2 0 0,-2 0 0,-14 0 0,24 0 0,-24 0 0,19-2 0,-19 2 0,16 2 0,-16-2 0,13-2 0,-13 2 0,0 0 0,16 0 0,-16 0 0,0 0 0,14 0 0,-14 0 0,0 0 0,0 0 0,13-1 0,-13 1-36,0 0-395,0 0-45,10-5-85,-10 5-103,0 0-96,0 0-905,1-11-1332</inkml:trace>
  <inkml:trace contextRef="#ctx0" brushRef="#br1" timeOffset="176160.0832">22985 2899 303,'9'-11'547,"-9"11"-78,9-11-38,-9 11-30,6-9-37,-6 9-24,7-12-9,-7 12 10,3-10-10,-3 10 14,4-9-37,-4 9-9,3-12-37,-3 12-3,0 0-3,0-12-11,0 12-35,0 0-1,-9-9-15,9 9 1,-9-4 8,9 4-48,-15 0-5,15 0-12,-21 5-11,7 0 15,0 2-21,-4 3-8,1 1 7,0 2-10,-5 3 2,4 2-52,-2-1-60,1 4 0,2 1 0,-1 0 0,2 3 0,1-2 0,2 1 0,3 1 0,-1 2 0,4-5 0,1 3 0,2-1 0,1 2 0,2-3 0,2 3 0,1-3 0,2 0 0,1 0 0,1 1 0,3-4 0,2 6 0,1-4 0,-1-3 0,1-2 0,0-1 0,2 0 0,-2-5 0,1 0 0,1-3 0,3 1-289,-2-7-139,3 1-28,1-2-46,2-1-33,-1-2-52,-1-2-9,6-1-62,-4-1-88,1-3-313,-1 2-675</inkml:trace>
  <inkml:trace contextRef="#ctx0" brushRef="#br1" timeOffset="176455.0137">23346 3012 517,'-2'-11'781,"2"11"-90,0 0-15,-1-13-85,1 13-47,0 0-74,-2-11-62,2 11-51,0 0-20,0 0 15,0 0-9,0 0-24,0 0-4,-2 15-42,2-15-12,0 21-27,0-8-3,0 0-31,0 4-24,1 0-61,-1-1-115,0 1 0,1 2 0,-1-2 0,2 0 0,-2-3 0,1 4 0,0-4 0,0-2 0,-1 0 0,2-2 0,-1 1-36,-1-11-258,1 18-51,-1-18-36,3 15-61,-3-15-39,0 0-103,1 13-54,-1-13-73,0 0-648,0 0-960</inkml:trace>
  <inkml:trace contextRef="#ctx0" brushRef="#br1" timeOffset="176947.7802">23337 3026 698,'0'-17'608,"3"0"-50,1 3-33,0-1-51,1-2-53,2 5-10,1-3-39,1 3 0,1 2-37,6-2-19,-3 3-31,3 2-14,0 2-18,1 1-8,1 3-15,-2 1-42,0 3-15,-2 2-25,1 1-11,-3 1-17,-2 1-7,0 3-13,-3 1-7,-3-2-3,-2 6 0,-2-3-17,-1 0-6,-2 4-20,-2-1 2,-3 2-11,-2-1-6,1-1-12,-1-1-5,-1 1 9,3-5-5,-1 3-12,0-4 0,3-1-8,-1-1 3,7-8 1,-9 14 0,9-14-6,-7 10 3,7-10-2,0 0 1,0 0 2,0 0-10,0 0 2,13-4 1,-13 4-1,15-8 0,-4 4-1,2-2-1,1-1-1,0 3 13,1 0-4,1 0-9,2 1 12,-1 1-11,2 0 20,-4 2-8,3 2-4,-1-1 8,-1 2-5,1 1-2,-5 1-3,1 1 2,0 0 5,-4 3 0,-3-2 5,2 0 18,-4 2 24,-4-9 6,2 18 0,-2-18-41,-4 19-16,-2-9 0,0 1 0,-3-2 0,0 3 0,-4-3 0,-1 1 0,-2 2 0,-1-3 0,-2-1 0,-2 2 0,2-3 0,-1 1 0,-1-2 0,5-1 0,-4-1 0,4 2 0,-1-3 0,2-1 0,1-1 0,1 0-280,0-2-122,2 0-77,2-3-144,9 4-160,-17-8-196,17 8-495,-6-13-1096</inkml:trace>
  <inkml:trace contextRef="#ctx0" brushRef="#br1" timeOffset="177223.0362">24015 2988 878,'0'0'894,"0"0"-101,0-15-56,0 15-70,0 0-66,-3-11-68,3 11-54,0 0-81,0 0-65,-1-12-64,1 12-22,0 0 9,0 0-28,0 0 4,5 15-27,-2-5-16,-1-1-26,2 3-74,2 1-89,-2 1 0,-1 1 0,1 2 0,-2 0 0,1-1 0,-1 2 0,1 1 0,-1-5 0,2 3 0,-3 0 0,2-5 0,-2 1-224,2-2-134,-2-1-43,-1-10-81,4 15-68,-4-15-83,3 14-52,-3-14-855,0 0-1177</inkml:trace>
  <inkml:trace contextRef="#ctx0" brushRef="#br1" timeOffset="177696.6385">24042 2971 454,'2'-16'624,"1"4"-79,1-1-14,3 0-63,0 3-41,-1 3-31,3 1-3,1 1-35,0 1-13,3 2-49,-13 2-25,26 2 7,-10 1-20,-2-1-40,2 3-33,-2 2-14,-2 1-24,-1 1-17,-2 0-13,0 1-16,-6 1-2,1 0-34,-4-11-18,-1 23 7,-4-10-16,-1 0-1,-2 1-15,-1-2 0,-4 2-5,1-1-1,0-2-2,-1-2 0,2 2-17,1-4 16,-1 2-8,3-2 2,1-2-3,7-5-8,-13 9-15,13-9 0,0 0-10,-10 3-1,10-3-7,0 0 15,0 0 3,10-8 2,-10 8 1,15-8 7,-6 4 0,3 0-2,2 0 13,0-1-25,2 1 23,3 2-10,0-3 6,2 3 2,0 2 8,1-3 0,0 3 1,1 3-2,-2 1 12,-1 0 8,-1 0 8,-1 2-3,-4 2 6,-1-1 10,0 3 10,-4-1 14,-3 2 27,-2-2-17,-1 3 9,-3-12-9,-3 20-10,-1-11-2,-2 4-21,-3-2-4,-1-1 1,-2 2-15,-4-2-10,2 1-7,-4-1-2,1 0-3,1-5-2,1 3-9,-2-2-51,0-2-55,0 2-79,3-4-57,-1 1-53,2-3-107,0 0-57,2-2-160,0 0-112,0-2-792,3-3-1158</inkml:trace>
  <inkml:trace contextRef="#ctx0" brushRef="#br1" timeOffset="178004.0661">24468 2702 462,'0'0'998,"4"-8"-162,-4 8-71,0 0-69,8-11-59,-8 11-83,14-3-26,-14 3-48,23 0-14,-6 3-50,2 1-34,2 1-9,6 5-23,1 1-102,3 2-248,1 6 0,5 3 0,-2 0 0,-2 4 0,-1 1 0,-2 4 0,0 1 0,-3 2 0,-2 2 0,-3-2 0,-1 4 0,-5-3 0,-5 1 0,-4-3 0,-3-2 0,-4-3 0,-4 4 0,-5-2 0,-5 4 0,-3-1 0,-2-2 0,-6-2 0,-1 0 0,-6-1 0,-1-3-30,-12 6-1223,-5-6-923,-2 0-1955</inkml:trace>
  <inkml:trace contextRef="#ctx0" brushRef="#br1" timeOffset="179027.0728">18331 5663 503,'-5'-9'798,"0"1"-108,0-1-51,5 9 2,-7-15-57,7 15-10,-6-15-75,6 15-8,-4-11-15,4 11-51,-5-10-58,5 10-43,0 0-54,-6-8 33,6 8 27,0 0-53,-2 11-277,2-11 0,-1 21 0,0-8 0,-1 3 0,1 0 0,-1 2 0,0 1 0,0-1 0,-1 1 0,1 5 0,-2-3 0,1 1 0,-2 0 0,1-1 0,2-3 0,-2-1 0,1 0 0,1-2 0,0-4 0,1 1 0,-1 1-515,-2-4-177,0 1-87,4-10-133,-8 12-762,8-12-1344</inkml:trace>
  <inkml:trace contextRef="#ctx0" brushRef="#br1" timeOffset="179512.4603">18203 5658 550,'4'-18'773,"1"1"-134,0 1-1,3-2-54,2 2-61,0 0-20,3 1-53,2 1-43,3 2-29,-1 0-40,3 4-31,0 2 14,-1 2-86,0 2-8,-4 5-63,3 1 15,-4 1-60,-1 4 20,-2 2-49,-1 1-7,-3 2-8,-3 3-11,-3-2-24,-2 2 12,-2 2-18,-4 0-9,-2 1-7,0-1-2,-4 1-6,0-2-4,-1-2 1,1 1-7,2-3-7,0-2-5,0-2-21,2-1-7,0 1-14,2-5 29,7-5-69,-12 9 9,12-9 7,0 0 0,0 0 9,0 0 10,0 0 5,0 0 7,4-9 8,4 5 0,-1-2 9,6-1 15,1 0-1,1 2 8,1-3 0,4 2 3,2 2-3,-1 0 9,-1 2-1,2 1 3,-3 1 19,1 3-21,-1 1 14,-1 0-1,-1 2 17,-3 2-1,0 0 13,-2 0 19,-3 2 36,-2 2-31,-3-3 59,-2 2-47,-2 1 47,-1-1-42,-3 1 23,-2-1-32,-2 1 23,-2 1-80,0-2-18,-5 1 0,-1-2 0,0 2 0,-3-2 0,0-1 0,0-1 0,3-1 0,-1-2 0,-1 0 0,3-1 0,0-1 0,1-2 0,2 0-143,-1-2-154,2 0-108,2-2-65,0-2-123,9 5-123,-12-12-178,12 12-589,-1-16-1106</inkml:trace>
  <inkml:trace contextRef="#ctx0" brushRef="#br1" timeOffset="179758.9823">18823 5617 248,'6'-11'905,"2"1"-144,-8 10-37,8-13-66,-8 13-46,6-12-92,-6 12-67,5-9-31,-5 9-14,0 0 3,0 0-26,0 0-29,9 11-23,-9-11-28,5 18-43,-4-6-39,1 1-30,0 0-181,0 4-12,-2-2 0,1 2 0,0-3 0,-1 1 0,1 0 0,-1-1 0,2 0 0,-2 1 0,1-2 0,0-1 0,1-1 0,-1 1-38,-1-12-320,2 17-67,-2-17-54,3 15-87,-3-15-74,4 12-104,-4-12-822,0 0-1208</inkml:trace>
  <inkml:trace contextRef="#ctx0" brushRef="#br1" timeOffset="180244.9768">18879 5658 355,'0'-21'778,"-1"4"-129,2 0-34,2 0-29,-1-1-62,2 1-28,3 1-58,1-1-3,3 0-38,0 3-17,6 0-48,-1 2 19,2 4-78,1-2 26,2 5-57,-2 3 6,1 2-33,-2 2-2,2-1-56,-5 5-16,0 2-74,-2 1-67,0 1 0,-4 2 0,-2 3 0,0-1 0,-6 1 0,-1-1 0,-4 3 0,-1-2 0,-3 4 0,-2-2 0,-1 0 0,-1-2 0,-1 1 0,-2-2 0,2-2 0,-3 0 0,4-1 0,0-2 0,1-1 0,3-3 0,0 1 0,8-6-60,-13 6-31,13-6 2,0 0 25,0 0-3,0 0 4,0 0 13,0 0 11,5-17 2,3 12 7,2-1 5,1-1 6,5 0 4,-2 0 9,4 2-5,0 0 13,3 1-7,0-1 11,-2 4 15,3 0 5,-2 2 21,-1 0 10,0 4 1,-2-4 3,0 4 11,-2 1 22,-1 0 12,-2 2 9,-2-1-109,-1 3-6,-3-3 0,-2 3 0,0-3 0,-4-7 0,-1 17 0,-2-7 0,-1 0 0,-4 0 0,-1-1 0,-3 1 0,-1-1 0,-4 1 0,-2 0 0,-1-1 0,-2-2 0,-2 1 0,1-1 0,-3-2 0,2 0 0,-2-1 0,-1 0 0,3-2 0,-2 0 0,2-2 0,-3 1-496,3-2-329,-3-1-298,7 2-691,-4-5-1518</inkml:trace>
  <inkml:trace contextRef="#ctx0" brushRef="#br1" timeOffset="180719.615">20408 5625 409,'0'0'982,"1"-18"-115,-1 18-112,0-12-19,0 12-89,0 0-129,1-12-85,-1 12-33,0 0 9,0 0 11,0 0-66,-1 13-38,1-13-30,-1 24-36,-1-10-40,1 2-11,1 1-199,1 1 0,1-1 0,-1 2 0,1-2 0,2 0 0,0 0 0,-2-2 0,2-1 0,0 1 0,0-3 0,1-3-297,0 0-60,2-1-57,-7-8-55,11 10-122,-11-10-65,10 5-84,-10-5-741,0 0-1104</inkml:trace>
  <inkml:trace contextRef="#ctx0" brushRef="#br1" timeOffset="181011.6387">20324 5584 208,'0'0'721,"0"0"-102,-15-1-28,15 1-37,0 0-43,0 0-73,0 0 10,0 0-57,0 0-19,15 0-57,-15 0-9,20-5-29,-8 3-31,2-3-19,3 0-46,-2-2-25,4-2-14,-1 1-26,0-2-14,-4 1-18,2 2 2,-5-1-13,2-1 31,-4 1-48,-1 1 25,-3 0-53,1 0 40,-6 7-48,4-13 25,-4 13-47,0 0 37,-4-12-60,4 12 50,0 0-63,-15-1 3,15 1-90,-17 8-39,6-2-33,-1 3-61,1 2-36,-2 2-83,0 1-106,0 3-65,2 0-111,1 0-747,3-2-1008</inkml:trace>
  <inkml:trace contextRef="#ctx0" brushRef="#br1" timeOffset="181416.4839">20935 5690 553,'10'-11'807,"-1"2"-80,1-3-64,-3 0-93,-1 0-18,0 1-83,-4 0-56,-2 11-87,4-18-23,-4 18-34,-3-16-43,-2 9-30,5 7-30,-13-10-15,2 8-21,1-1-26,10 3-24,-26 0-17,12 3-16,0-2-7,0 3-8,-3 3-8,5-2-5,-2 3-3,2-1-11,2 4 6,0-2-3,3 2 2,3-1-17,2-1 1,3 3 10,2-2-10,1 2-14,3 0-6,3 0-35,2-1 6,3 3-34,1-2 36,0-2-22,1 2 43,-1-3-12,1 2 23,-2-3 4,-3 0 6,2-2 8,-5 1 13,0-3 22,0 1 19,-9-5 2,10 9 9,-10-9-6,0 0 2,1 12-7,-1-12-5,-10 5-9,1 0-11,-3-1-12,-3-1 5,-1 0-5,-4 0-41,0 0-78,-4 0-86,-3-1-70,0-2-117,-2 1-190,-1-1-225,-2-1-687,2 0-1103</inkml:trace>
  <inkml:trace contextRef="#ctx0" brushRef="#br1" timeOffset="191844.5581">22172 5767 399,'0'0'643,"0"0"-85,0 0-32,0 0-49,0 0-38,0 0-37,0 0-10,0 0-46,10-7-15,-10 7-35,0 0 0,2-12-41,-2 12-8,0 0-29,-2-15 5,2 15-25,-2-14-16,2 14-11,-6-13-20,6 13 5,-9-14-20,3 7-9,-1 1-19,-2 2-14,0-1 1,-1 1 1,-3 1-14,1 1-17,-1 2-15,-2 0-2,0 5-13,-3 0-4,0 3-1,1 2-11,1 2 1,0 1-4,1 1-2,2 1 5,-1 2-12,4-2-6,2-1 7,1 0 0,-1 0 1,4-1-4,2-1-3,-1 0 31,3-12-37,0 20 26,0-20-29,5 17 31,0-10-38,-5-7 30,14 9-41,-14-9-11,17 5-53,-17-5 16,21-1-42,-9-2 10,2-2 2,-1 1-13,2-4 10,-2 1-5,1-3 24,-1-1 2,1-1 35,-2-1-11,-2 0 21,1 1-4,-2 0 27,-1 1-11,-2 0 22,2 2-15,-3 1 17,0 1-11,-5 7 21,9-14-17,-9 14 21,8-7-16,-8 7 17,0 0-23,0 0 21,0 0-16,11 1 14,-11-1-16,0 0 21,6 14-4,-6-14 8,2 13-16,1-3 9,-3-10-19,6 17 23,-6-17 4,6 16-9,-1-5 5,1-4-13,0 0 12,3 1-34,-3-1-49,2-1-26,0 0-64,0-2-30,1 2-46,-9-6-42,20 4-42,-20-4-63,16 1-33,-16-1-77,19-1-105,-19 1-525,20-8-738</inkml:trace>
  <inkml:trace contextRef="#ctx0" brushRef="#br1" timeOffset="192128.7862">22488 5533 95,'1'-15'839,"0"3"-145,-1 12-36,3-20-62,-3 20-57,0-19-5,0 19-60,0-14-32,0 14-43,0-12-37,0 12-55,0 0-28,1-14-16,-1 14 28,0 0-24,0 0-30,0 0 36,0 0-13,8 9-41,-8-9-56,4 16-163,-3-6 0,0 1 0,3 3 0,-3 2 0,-1 1 0,1 2 0,1-1 0,-1 2 0,-1-1 0,1 1 0,-1-2 0,0 3 0,2-1 0,-2-2 0,0 0 0,0 2 0,1-3 0,-1 0 0,1 0 0,1-4 0,-2 0 0,1-3 0,0 1-51,-1-11-410,1 18-18,-1-18-67,4 13-44,-4-13-80,3 11-104,-3-11-693,0 0-1085</inkml:trace>
  <inkml:trace contextRef="#ctx0" brushRef="#br1" timeOffset="192419.1137">22696 5543 94,'3'-15'863,"-2"3"-150,0 0-29,0 0-91,-1 12-13,0-20-49,0 20-25,0-17-50,0 17-43,0-14-34,0 14-1,0-13-92,0 13 0,0 0-66,0 0 56,0 0-28,0 0 8,0 0 9,0 0-101,0 0-164,-2 20 0,2-8 0,-1 3 0,1 4 0,-2-2 0,2 2 0,0 1 0,0 1 0,-1-1 0,1 1 0,1-1 0,-1 2 0,2-3 0,-1 0 0,0 0 0,0-1 0,2-1 0,0-1 0,-1-1 0,-1-3 0,2-2 0,0 2 0,-1-3 0,2 0-524,0 0-14,1-1-28,0 0-98,1-2-144,1 1-804,2-3-1266</inkml:trace>
  <inkml:trace contextRef="#ctx0" brushRef="#br1" timeOffset="193473.0509">23929 5675 686,'0'0'714,"0"0"-83,0 0-42,0-12-53,0 12-35,0 0-66,0 0-17,0-14-58,0 14 7,0 0-37,-2-10-27,2 10-46,0 0-28,0 0-38,-6-11-34,6 11-34,0 0-5,-14-1-14,14 1-3,-16 2-20,5 1-1,0 2 2,0 2-26,-3-2-19,1 2 6,0 3-6,-1-1-2,2-1-18,-2 1-1,4 1-10,0-2 0,0 1 3,2-1-5,2 0 6,0-2-4,6-6-5,-7 14 5,7-14 0,-3 10-5,3-10-2,0 0 10,9 10-1,-9-10-8,13 4 1,-13-4-3,19 3 0,-19-3-9,23 2 13,-9-2 2,2 0 3,3-2-6,1 2-5,-2 2 5,4-2-3,-1 0 10,-1 2-4,-1 1-4,0-1-3,-2 1-5,-1-1 10,-4 1-7,-1 1 3,1 0 1,-12-4-1,14 9 11,-14-9-7,4 9 6,-4-9 13,-3 9 18,3-9-4,-11 11 8,3-5 2,-5-1 7,0 0-3,-2 1 2,-2-1-5,-2-1-6,1 1-10,-3-1-2,-4 0-28,2 0 0,3-2 0,-3 1 0,3-2 0,-1 2 0,1-3 0,0 0 0,2-2 0,-1 1 0,4-3 0,-2 0 0,5-1-141,-1 0-88,3-2-107,2 0-57,2-3-114,2 3-131,4 7-98,-3-17-912,7 7-1314</inkml:trace>
  <inkml:trace contextRef="#ctx0" brushRef="#br1" timeOffset="193786.8523">24324 5525 488,'-1'-14'916,"1"14"-122,-3-15-73,3 15-32,-5-12-70,5 12-73,-4-12-21,4 12-85,-5-10-4,5 10-119,-3-9-29,3 9-84,0 0 6,-4-9-33,4 9 11,0 0 26,0 0-6,-2 12 3,2-12-211,0 22 0,2-8 0,-2 3 0,0 2 0,0 2 0,2 1 0,-1 0 0,-1 2 0,1 1 0,2-1 0,-3-5 0,4 5 0,-4 0 0,2-2 0,0-2 0,-1 0 0,0-2 0,1-2 0,0 0 0,-1-4 0,1 2 0,-1-4-427,-1-10-59,1 19-50,-1-19-115,-1 13-55,1-13-53,-6 11-710,6-11-1087</inkml:trace>
  <inkml:trace contextRef="#ctx0" brushRef="#br1" timeOffset="194363.4939">24121 5845 349,'0'0'687,"-8"-15"-115,8 15-60,2-12-60,-2 12-63,7-13-78,1 7-80,2-3-31,4 1-31,3-1-34,5 1-36,2-1-36,5 1 1,2-1-49,2 1-64,1 1-55,2 0-36,-1-1-32,1 3-30,0-2-12,0 2 9,0-2 39,0 1-4,-4 2 56,1-1-5,-1 1 46,-4-1 1,-1 0 45,-3 2 14,-1-1 53,-4 1 39,-2 1 54,-3-2 42,0 0 17,-3 0 41,-1 1-4,-10 3-10,13-6 3,-13 6 16,7-6 0,-7 6-18,0 0 14,0 0-23,-4-10 14,4 10-26,0 0 12,-21 1-30,10 2 22,-3 2-28,-1 1 12,-1 1-6,0 3-23,-4 1-21,3 0-4,-1 0-23,1 2-12,1-1-21,3 1 12,0-2-38,4 2-20,0-4 6,2 1 22,4 0-38,3-10 23,-2 16-42,2-16 32,7 13-34,-7-13 7,14 9-34,-5-5-24,3-1-26,0-2-1,2-1-25,-1-1-24,0 0 19,4-2-19,-2-1 36,0 0-7,1-3 33,-2 0-13,-1-1 35,-1 0-13,1-1 30,-4 0-13,0-1 27,0-2-13,-3 2 26,2 0-12,-4 0 34,0 2-4,-1-1 45,-3 9-23,6-13 1,-6 13-23,3-10 22,-3 10-29,0 0 24,0 0-14,0 0 8,0 0-10,0 0 5,-1 11-8,1-11 3,0 12-14,0-12 6,0 14-9,0-14 19,1 14-24,-1-14 5,4 14-12,-4-14-11,9 15-67,-9-15-27,10 10-74,-10-10-33,13 9-55,-3-6-23,-10-3-28,21 4-65,-10-3-46,2-1-100,-13 0-87,28-3-443,-12-1-684</inkml:trace>
  <inkml:trace contextRef="#ctx0" brushRef="#br1" timeOffset="194679.2972">25283 5428 329,'2'-19'728,"-2"3"-94,0 2-23,0 1-61,0 1-36,0 12-54,-2-22-30,2 22-72,-2-15-35,2 15-31,-4-12-15,4 12-33,0 0 21,0 0-36,0 0 0,0 0 22,-5 10-47,5-10 25,0 19-18,0-7-17,0 3-3,1 2-10,1 2-16,0 1-73,-1 2-92,2 2 0,-1 0 0,0 0 0,-1-2 0,0 1 0,2-1 0,1 0 0,-2-2 0,1-1 0,2-2 0,-1 0 0,1 0 0,1-1 0,-2-1 0,3-1 0,0-3 0,0 0 0,-1-1 0,3 0 0,0-3 0,0-1 0,0-1 0,1-1 0,0-3 0,-10-1-130,19 1-145,-19-1-45,20-2-16,-20 2-53,20-8-35,-11 1-86,0 0-70,1-3-91,-2 0-776,0-2-1061</inkml:trace>
  <inkml:trace contextRef="#ctx0" brushRef="#br1" timeOffset="194883.7376">25191 5615 728,'-12'2'811,"12"-2"-95,-15 3-101,15-3-62,0 0-83,0 0-41,0 0-82,0 0-41,0 0-58,13 3-19,-1-4-55,3-1-16,2-1-49,1 1-1,1-1-39,6-2-2,-2 1-92,-1 0-68,1-1-88,2 0-87,-1 1-69,-4-2-118,3 1-53,2 2-207,-1-2-398,1-1-728</inkml:trace>
  <inkml:trace contextRef="#ctx0" brushRef="#br1" timeOffset="195263.0772">25791 5624 780,'0'0'723,"0"0"-72,11 3-74,-11-3-60,13-2-71,-13 2-13,17-3-58,-7 1-22,4-1-63,-1-2-14,2 1-45,-1-1-17,0 1-40,0-1-10,0-1-40,-3 2-3,-1-1-24,0 0-1,-10 5-18,15-10-9,-15 10-20,9-10 3,-9 10-23,4-11-1,-4 11-10,0-10 7,0 10-7,-8-8-21,8 8 13,-16-5-20,16 5 13,-22-2-11,6 2 9,0 3-1,0-1-1,-1 3-6,-1 0 8,0 2-5,-1 2 14,1 1-10,3-1 12,1 2 6,1-1 22,4 1 51,3 0 18,0-2 19,4 3-13,2-12 8,0 18-8,3-7-11,4-4-12,-1 3-5,5-3-5,1 0-10,1 0-69,0-2-3,4-2 0,1 1 0,-1 1 0,0-3 0,0 1 0,-1-3 0,-3 1 0,3 1 0,-3-4-184,-13 2-131,25 0-66,-14-1-98,-11 1-123,23-2-219,-12 0-889,-11 2-1388</inkml:trace>
  <inkml:trace contextRef="#ctx0" brushRef="#br1" timeOffset="196095.4063">26928 5466 429,'9'-6'644,"0"-1"-82,0 3-33,0-1-33,0 0-38,0 0-62,-9 5-26,15-10-58,-15 10 17,12-6-53,-12 6 0,7-7-54,-7 7-26,0 0-52,0 0-14,0 0-39,0 0 11,-5-5-33,5 5 3,-18 5-28,7 1 15,-3 0-33,1 0 14,0 3-26,-5-1 15,3 1-26,0 1 18,2-1-19,1-1 23,1 2-30,0-2 22,4 0-19,0 0 15,1-1-18,2 2 20,4-9-20,0 11 22,0-11-23,6 11 23,-6-11-26,15 10 23,-5-6-22,1-1 19,5 2-19,-3-3 21,4 4-22,2-2 23,1-1-24,0 2 24,1 1-20,2-1 18,-6 0-21,1 0 24,-1 1-7,-4 0 36,0-1-10,-4 1 18,-2 0-15,-7-6 24,9 10-1,-9-10 0,-1 12-5,1-12 0,-10 12 11,3-5-7,-7-1-5,3 1-13,-5-1-8,1-2 5,-4 2-20,-2-1 4,-2-2-12,-2 1 4,2 1-5,2-3 1,0-1 7,0 1-7,1-2-13,2 0-3,0 0-15,5 0-56,-1-2-71,3 0-54,11 2-97,-18-8-91,18 8-141,-9-9-101,9 9-247,4-13-432,1 6-912</inkml:trace>
  <inkml:trace contextRef="#ctx0" brushRef="#br1" timeOffset="196418.7209">27281 5533 108,'0'0'930,"7"-8"-163,-7 8-57,4-9-55,-4 9-56,0 0 0,2-11-115,-2 11-28,0 0-22,5-9-52,-5 9-44,0 0-59,0 0-57,2-9-40,-2 9-23,0 0 27,0 0 29,5 9-19,-5-9-14,2 17-74,0-5-108,-2 5 0,2 0 0,0 2 0,-1 5 0,-1 2 0,2 1 0,2 6 0,0 1 0,-1 1 0,3 0 0,2 5 0,-4-1 0,2-4 0,1-1 0,-5-1 0,6 0 0,-4-3 0,-2 1 0,2-6 0,-1 0 0,-1-3 0,0-1 0,0-2 0,1-3 0,-1-1 0,-2-3 0,5-2-46,-5-10-438,2 17-67,-2-17-113,5 10-99,-5-10-144,0 0-608,0 0-1145</inkml:trace>
  <inkml:trace contextRef="#ctx0" brushRef="#br1" timeOffset="196722.7107">27417 5585 725,'-4'-14'779,"0"0"-100,2 2-83,2 0-32,2 1-70,0 0-20,4 0-82,3 1-1,3 2-51,1-2-29,1 3-19,4 0-19,5 2-21,-1 2-35,1 2-5,-1 1-23,5 3-12,-3 0-28,1 2-33,-4 1-21,0 2-14,-4 0-12,-2 4-8,-1-3-12,-5 1-9,-2 2-2,-3-2-8,-2 1-3,-4 0 8,-2 0-19,-1-1-6,-4 3-3,-3-2 1,-3 0-7,-1 0-23,1-1-42,-3 0-37,0-4-45,0 2-44,2-3-38,0 2-68,3-4-72,-1-1-70,4 2-150,10-4-102,-17 5-221,17-5-403,0 0-918</inkml:trace>
  <inkml:trace contextRef="#ctx0" brushRef="#br1" timeOffset="197155.2108">28092 5539 91,'13'-10'863,"-4"2"-186,-2 0-10,1 1-80,-3 0-48,0 0-52,-5 7-80,4-10-48,-4 10-59,0 0-25,-4-15-32,4 15-3,-9-2-32,9 2 12,-20 2-34,9 1-8,-3 2-11,1 2-11,-3 1-18,1 1-13,-2 1-21,2 2-18,-1-1-8,5-1-18,0 2-4,2-2-14,0 0-2,4 1-13,-2-5 3,4 3-17,3-9-1,0 15 0,0-15-5,6 12-3,-6-12-6,13 7-18,-13-7-18,19 3-18,-19-3 3,23-3-21,-9 1 12,0-2 4,1-4 19,-1 3 0,2-4 15,-5 1-8,7-2 20,-5-1-6,-1 3 14,-1-2-9,-2 3 11,3-2-4,-4 4 9,-8 5 7,13-10 7,-13 10 4,10-6 6,-10 6-2,0 0 23,13 3 3,-13-3-3,9 8 6,-9-8-19,4 10-6,-4-10 0,6 16-3,-6-16-3,4 17-7,-4-17-4,2 15 1,-2-15-78,4 17-90,-4-17-89,4 12-84,-4-12-73,5 12-129,-5-12-122,9 10-172,-9-10-581,13 7-1009</inkml:trace>
  <inkml:trace contextRef="#ctx0" brushRef="#br1" timeOffset="197455.0209">28585 5482 242,'4'-12'825,"-2"2"-161,1 0-66,-3 10-51,5-19-38,-5 19-53,2-15-16,-2 15-70,0-16-12,0 16-57,-3-13-22,3 13-45,-9-12-8,9 12-3,-14-8-19,14 8-21,-15-4-9,15 4-13,-23 3-10,10-1 2,0 5-5,0 0-11,-2 1-3,1 3-12,0 0-12,1 4-19,2-1-9,0 1-13,4-1-69,0 0 0,1 2 0,1 0 0,2-3 0,2 0 0,1-1 0,2 1 0,0-2 0,5-1 0,0 1 0,1-2 0,1 0-49,1-3-207,3 0-53,-1-1-55,1-2-30,0 0-57,1-2-82,0-1-76,0 0-68,0-1-768,3-5-1058</inkml:trace>
  <inkml:trace contextRef="#ctx0" brushRef="#br1" timeOffset="197847.1462">28846 5506 67,'0'0'910,"0"0"-167,-5-7-87,5 7-109,0 0-37,0 0-90,8-8-6,-8 8-82,14-5-3,-5 1-42,0 0-10,1 0-29,0 0-5,0-1-55,3 0-11,0-2-29,-1 0-15,-1 2-21,0-2-7,1-1-19,-5 1-12,2-1-17,1-1-2,-3 2-8,-1-1 5,-1-1-7,-5 9-25,6-12-1,-6 12-12,0-13 4,0 13-2,-8-8-6,8 8 4,-14-4-9,14 4 1,-21 3 0,10-1-1,-3 3 11,0 5-16,-2-3 10,2 4 7,-1 2-6,1 2 5,1-1 2,2 3 11,3-5 10,3 3 24,-1-1 10,2 1 7,2-4 0,2 2-7,2-2-5,2 0-14,2 0-2,0-3-10,3 2-6,0-2-3,4 0-10,0-2 3,2-2-11,-1 1 2,3-2-15,-4 0-39,0-2-78,2-1-48,-1 0-88,0-1-78,-1 0-43,1-1-126,-3-2-174,1 0-189,3-2-619,-1-2-1114</inkml:trace>
  <inkml:trace contextRef="#ctx0" brushRef="#br1" timeOffset="206798.9709">30399 5298 769,'11'-7'585,"-11"7"-85,12-7-39,-12 7-70,11-8 5,-11 8-36,10-7 28,-10 7-20,8-7-30,-8 7-33,0 0-22,9-6-27,-9 6-16,0 0-40,0 0-22,6-9-26,-6 9-37,0 0-22,-14-2-18,14 2-9,-18 2-11,6 2-19,-1-1 13,-4 2-16,3 2 12,-2 0-23,0-1 7,0 3-10,1-2 4,1 1-19,3 0 5,-2-2-12,5 2 16,1-1-16,2 1 10,5-8-12,-4 14 16,4-14-14,4 12 13,-4-12-9,12 12 12,0-7-24,-1 1 18,2-2-15,3 2 18,-1-1-17,3 0 15,0 2-14,-2-2 15,2-2-18,-2 4 5,1 0-1,-2-4 4,-2 4 1,-1-2-4,-2 0 12,0 2 17,-10-7 23,13 10 22,-13-10-3,4 11 3,-4-11 8,-4 13-2,4-13 16,-10 10-19,2-3-4,-3-3-18,-1 1 6,-3-1-12,0 1 0,-3-1-7,1-2-8,-3 1-15,-1 0 0,2-2-3,-4 1-3,1-2 0,0 0 2,0 0-9,-1-2 9,1 1-16,3-2 0,-2 2-45,4-1-60,0 0-50,3-1-75,1 2-66,13 1-72,-18-4-70,18 4-94,0 0-82,-9-2-92,9 2-669,0 0-979</inkml:trace>
  <inkml:trace contextRef="#ctx0" brushRef="#br1" timeOffset="207555.2841">30764 5509 582,'14'-5'781,"-14"5"-121,12-5-39,-12 5-87,16-8-32,-8 3-62,0 1-53,2-1-57,-1-5-34,2 5-33,2-2-41,-3 0-18,3-2-20,-3 3-18,0-3-20,2 1-10,-3 1 5,0-2 8,-3 1-37,2 0-3,-3 2-4,-5 6-2,6-15-22,-6 15-4,4-12-10,-4 12-16,-2-9-12,2 9 4,-9-8-14,9 8-4,-13-2-9,13 2 12,-17-3-24,17 3 8,-23 5-3,10 1-4,-2 0-18,1 2 25,-1 1-7,1 1 1,-2 1-7,2 1 4,3-1 2,2 0-2,1-1-8,3 1 2,1-1-6,4-10-36,4 18-70,1-8-72,5-1-59,4-1-82,3-3-45,5 1-78,1 0-31,1-4-20,3 1 6,1-2-48,3 0 122,-1-2 12,8 0 72,-3-2-2,1-1 141,-3 0 81,0-2 149,-2-2-9,-2-1 32,-2-1 28,-5 0 20,1-3 19,-1-1 9,-2-3 54,-4 3 11,-2 0-2,-3 2 20,-3 0 0,-2 1 13,-6 11-8,4-15 17,-4 15-49,-3-12 3,3 12 4,-14-8-7,14 8-17,-21 0 19,9 0 4,-3 4-7,-2 1-5,-2 2-10,0 1-23,-2-1-13,2 3-12,0 0-20,1-1-21,4 0-16,0-1-10,3 1-16,2-1-7,0 1-10,4-3-4,5-6-3,-6 14 1,6-14-7,3 10-32,-3-10-17,9 8-38,-9-8-23,17 2-19,-17-2-4,21-1-29,-9-1 17,-1-2-9,2 0 24,0-2-11,1-1 37,-3-1 15,2 0 7,-1-4 13,-2 2 20,1-1-9,-2 1 35,-1 1-12,-1 1 42,0 0 17,-2 2 29,-5 6-11,10-13 15,-10 13-18,8-8 7,-8 8 5,0 0 17,10-5 9,-10 5 9,0 0 8,9 4-15,-9-4 2,7 5-7,-7-5-9,5 10-16,-5-10-4,7 11-6,-7-11-12,7 13-5,-7-13 10,6 13-24,-6-13-2,7 13-13,-7-13-74,6 12-63,-6-12-75,8 12-90,-8-12-74,7 8-99,-7-8-80,8 12-181,-8-12-499,9 7-841</inkml:trace>
  <inkml:trace contextRef="#ctx0" brushRef="#br1" timeOffset="208148.2607">31606 5328 86,'0'0'909,"0"-16"-167,0 16-71,0 0-51,0-17-68,0 17-41,0 0-70,1-12-60,-1 12-37,0 0-44,8-9-24,-8 9-20,13-3 6,-13 3-50,14 2-9,-3-1-37,-2 3-23,2 1-23,3 0-20,-4 2-24,2 1-14,-1 0-9,-1 1-7,0 0-8,-1 3-13,-2-2-4,0 2-6,-1 0 3,0-3 0,-2 0-4,-2 2-7,-2-11 0,3 19-2,-3-19 7,1 15-13,-1-15 3,-1 14-3,1-14 5,-4 10-3,4-10-2,-7 8 0,7-8 1,-8 4 2,8-4 5,0 0-9,-15 0 2,15 0-4,-10-4 2,10 4 1,-9-8-2,9 8 0,-6-16 2,6 16 20,-3-20-27,3 8 0,3 0 4,1-2-17,2-1-42,4-2-36,2 1-52,2-1-54,0 2-46,4 1-35,2-2-55,3 4-60,3-2-32,1 4-38,-2 0 16,-2 1 13,0 2 65,0 2 40,-1-1 111,-4 1-13,1 1 101,-4 2 26,2-1 80,-2-1 37,-1 3 66,-2-1 28,-12 2 50,19-2 38,-19 2 25,15-3 17,-15 3 6,14-4 16,-14 4-6,0 0-26,13-2-19,-13 2 9,0 0-1,0 0 2,0 0 16,0 0-9,-9 5-8,9-5 42,-14 6-65,4-1 30,0 1-32,-2 0-10,1 2-28,-1 0-22,0 0-22,1 2-15,0 0-19,-1 1-6,3 0-13,2-1-20,-2 1 1,2 1-13,3-2 1,2 0-7,-1-1-7,3-9-23,2 20-61,0-10-57,3-3-49,2 0-62,0-1-68,2-2-19,2 0-68,1-1-59,0-1 19,2-1-17,1-1-38,2 0-200,1-1-390,2-2-704</inkml:trace>
  <inkml:trace contextRef="#ctx0" brushRef="#br1" timeOffset="208612.0107">32447 5011 567,'-4'-20'699,"-1"5"-86,0-1-30,1 1-57,0 2-36,0 2-52,2 1-28,-2 0-72,4 10-41,-4-15-65,4 15-21,0 0-33,-4-9 14,4 9-42,0 0 41,0 0-35,0 14 19,3-4-47,-2 2 35,3 5-20,0-1 5,1 4-5,-1 2-18,1-2-23,0 4-18,0-3-10,-1 1-18,1 0-6,-1 0-3,-2 0-18,2-5-3,-1 2-11,2-2 7,-3 0-2,1-3-2,0 0-9,-2-2-1,1-2 5,-2-10-11,3 20 2,-3-20 4,3 15-1,-3-15-5,2 12 8,-2-12-15,0 0 5,0 0 7,3 9-6,-3-9 6,0 0 3,0 0-2,2-9-5,-2 9-3,3-14 4,-1 4-7,-1-3 1,3 1-1,1-5 1,1 3-8,0-1 14,4 1-9,0-1-4,2 1 4,2 1-55,-2 2 70,3 3-53,-1 1 54,2 1-59,0 2 69,0 1-62,-1 3 72,1 0-67,0 3 68,0 0 6,-1 1-11,2 4 1,11 8 30,-15-6-43,0 0-8,-2 4 4,-2-1-3,1-1 5,-2 2-3,-2 1-4,0 1-9,1 2-56,-4 2-62,-1-1-91,-2 2-82,-1 4-40,-2 1-48,-2 0-68,0 4-87,-2 3-81,-2 4-152,-4-1-569,1 0-941</inkml:trace>
  <inkml:trace contextRef="#ctx0" brushRef="#br1" timeOffset="210139.2129">17222 7050 588,'0'0'761,"0"-12"-98,0 12-48,0 0-57,0-17-26,0 17-57,0 0-78,0-12-66,0 12-51,0 0 1,0 0-1,0 0-37,0 0 21,11 2-64,-11-2 14,5 14-45,-2-2 0,0-2-40,-1 2 4,1 3-47,-2 0 15,2 2-32,-2-3 6,0 2-48,0 0 34,-1-3-46,0 0 20,0-1-31,0 1 34,0-13-37,-1 21 32,1-21-38,0 14 38,0-14-38,-1 15 32,1-15-29,-3 8 24,3-8-29,0 0 27,-5 7-40,5-7 36,0 0-36,0 0 41,-4-10-38,4 10 29,0-12-27,2 1 26,-1 0-25,3-6 23,1 2-34,1-3 34,2-2-32,1 2 41,0 2-38,2-1 46,-1 0-49,3 2 38,-3 3-40,2 3 38,1-1-32,0 5 30,-1 1-32,0 1 43,-1 0-32,2 6 31,-1 0-38,0 1 37,0 1-30,-1 4 33,1-1-39,-2 4 35,0-2-33,0 2 33,-1 1-33,-2-2 30,1 2-32,-2-1 39,-1-3-36,-1 3 40,0-3-36,-4-9 21,5 17-23,-5-17 26,2 15-29,-2-15 30,2 11-34,-2-11 34,0 0-20,-3 14 13,3-14-29,0 0 29,0 0-17,0 0 4,0 0-41,0 0 35,-11-6-39,11 6 41,-2-14-27,2 14 37,0-19-36,2 8 43,0-3-39,1 0 31,1-1-31,1-1 41,1 2-37,2-1 36,-1 1-34,1 1 41,3-3-7,0 5 1,-1 1-10,1 1 5,1 3 1,1-1 3,-2 6 5,2-2 7,-13 3-17,27 0 43,-12 4-28,-2 2 33,1 0-23,-2 3 24,-1 0-37,-1 3 37,-1-3-42,-1 4 32,-3-2-31,1 2 16,-2 2-36,-3-4 39,2 1-50,-3 0 26,0 0-111,0 0-27,-1 0-129,-2-2-70,2 1-61,1-11-60,-3 20-114,3-20-150,0 17-188,0-17-461,2 18-965</inkml:trace>
  <inkml:trace contextRef="#ctx0" brushRef="#br1" timeOffset="210770.7293">18029 7181 555,'8'-8'851,"1"0"-102,4 2-111,0-1-35,1-3-80,1 2-25,3-1-75,0-1-52,0 2-47,-1-2-28,0-1 6,-2 3-94,-2 0 0,1 0-64,-4 0 13,2 0-66,-2 0 34,-2 1-66,0 1 30,-8 6-49,9-12 27,-9 12-19,5-9 2,-5 9-50,0 0 35,-7-9-43,7 9 38,0 0-46,-15-1 31,15 1-21,-18 5 39,18-5-57,-18 7 60,7 0-56,-1 1 37,1 3-38,-3 2 47,1-1-33,0 5 30,1-2-37,2 3 36,-1-2-29,2 2 51,1-3-30,2 0 24,1-1-41,2 0 36,2-1-41,1-1 39,2-1-40,2-1 35,4-2-41,0 1 37,2 0-75,4-3-26,-1-1-104,3-4-32,0 3-33,3-2 10,-3-2-16,5-2-54,-1 0-53,1-1-4,0-3 17,1 1-2,-1-4-3,-1 0-7,-1-1 3,0-4 10,1-2 8,-1-2 46,-3 0 46,1-5 69,-4 1 82,1 0 84,-3-2 32,1 0 85,-1-1 23,-2 4 38,-1 0 32,-3 1 18,1 1 2,-2 2 23,-1 2 35,-1 0-8,0 2 17,-2 2-15,1-2-14,-1 13-15,1-18-13,-1 18-24,-1-14-28,1 14-6,0 0-22,-3-11 23,3 11-23,0 0 31,-4 10-52,4-10 51,-1 17-57,0-7 44,1 3-53,0 3 28,-1 1-51,1 1 14,1 0-52,-1 1 13,0 0-36,0 1 44,1-1-67,-1 1 35,1-1-35,-1 0 18,2-3-95,-1 0-11,0-2-111,1 1-55,-2-2-48,0-1-49,0-12-90,1 19-90,-1-19-81,0 15-102,0-15-636,0 14-947</inkml:trace>
  <inkml:trace contextRef="#ctx0" brushRef="#br1" timeOffset="211715.4039">18295 7140 442,'-13'-3'834,"13"3"-139,-16-5-74,16 5-56,-13-3-96,13 3-37,-10-2-82,10 2-48,0 0-37,0 0-44,0 0-43,10-12-35,1 8-29,5 1-25,3-2-14,5 0-18,1 0-10,8-2-12,-1 3-9,0-4-1,2 2-6,2-2-4,0 2-12,0-1-9,7-1-9,-7 2-29,0-2-8,-3 1-2,-1 0 0,-5 3-5,-2-4 3,-2 1 5,-2-1 0,-2 2 3,-5 0 11,0-1 10,-3-2 3,-1 1 13,-2 0-2,-3 1-2,-5 7 6,6-14 1,-6 14 4,0-13 2,0 13-5,-3-11 7,3 11 9,-5-12 10,5 12 13,-9-8 4,9 8 7,-10-3 3,10 3 13,-11 3 3,11-3 4,-11 10 4,5-3 9,-1 5 5,2 2-10,1 2-10,-1 0 3,0 4-14,0 1-7,1-1-2,1 0-13,2-2-3,0 0-3,1 1-18,0-2 7,1-2 1,2 1-1,1 2-6,2-5-1,0 3-1,3-5 2,0 0-6,3-1-2,1 1-2,-1-6-14,1 2-31,0-2-23,0-1-29,-1-3 9,2-1-8,-14 0 27,25-3-35,-14-1 40,2-1-17,0-2 36,-3-2-17,-1 1 34,1-4-15,-1 1 30,-2-1-18,1 0 23,-1 1-15,-3-1 31,1 1-21,-1 4 58,0-2 10,-1 2 0,-3 7-11,5-12-20,-5 12 11,0 0 11,0 0 8,0 0-4,0 0-8,0 0 3,2 14-3,-2-14-12,-2 14-21,2-14 21,-1 17-30,1-17 21,-1 17-20,1-17 21,1 17-34,-1-17 29,5 16-4,-5-16-40,8 14 14,-2-7-20,2-1 10,2-2-52,2 0 2,0-1-22,1-2 13,4-1-24,-3 0 1,4-1-7,0-2-6,-1-1 3,3-4-16,0-1 19,-1 1 2,-2-4 29,0 2 9,-3-2 25,1 0-6,-6 3 34,0 1 30,0 1 31,-2-1 25,-7 8-5,9-10 4,-9 10 24,0 0-8,7-7 13,-7 7-6,0 0-1,0 0-4,0 0-31,-3 11 12,3-11-2,-2 11-31,2-11 17,0 0-6,0 15-7,0-15-21,0 12 31,0-12-20,4 10 0,-4-10-5,8 8 2,-8-8 2,9 7-10,-9-7-1,15 3 7,-15-3 9,20 0 1,-6-2 8,0 0-5,3-4 7,-1 2 3,2 0-8,-1-3 5,2-3 0,-2 0-4,-1 0 1,1-2 8,-4-1 8,-2 0-1,-1 1-6,-1 0 12,-2 2 28,-3 0-47,-1 2 21,-3 8-34,0-16 18,0 16-44,-3-12 33,3 12-30,-10-9 28,10 9-33,-14-6 21,14 6-54,-16-3-49,16 3-61,-21 2-67,10 1-67,1 0-97,-2-1-85,1 5-47,-1-1-105,3-2-645,0 3-866</inkml:trace>
  <inkml:trace contextRef="#ctx0" brushRef="#br1" timeOffset="212351.289">20094 7088 804,'11'-6'617,"-3"-4"-72,0 4-28,-3-3-63,0 2-35,1-1-30,-4-1-39,-2 9-31,5-16-59,-5 16-22,0-15-32,0 15-18,-2-14-25,2 14-16,-9-13-16,9 13-4,-9-5-29,9 5 8,-15-3-33,15 3-7,-20 5-3,8-2-10,0 4-3,-1 2-3,-2 2-9,1 2-3,0 0-5,1-1-10,2 5-8,0-5-3,4 2 4,-2-1-5,2-1-1,2 2-2,1-2 0,2 0-1,-1-1-1,3-11-14,1 21-18,2-12-16,-3-9-38,8 15-21,-3-10-43,-5-5 12,15 11-38,-15-11 25,18 6-25,-5-6 3,-2 0-15,2-3 0,1-2-1,0-1 7,2-1-9,0-4 21,0 0-13,0-5-12,2 0-17,-1-4 28,-2-1-4,0-1 6,-1-2 38,3-1 1,-3 1 67,1-3-5,-1 3 50,0-2 9,-3-1 22,-1 3 23,-1-3 27,-3 4-3,1 1 31,-3-1-11,-3 2 37,0 0 18,-2 1 32,0 1 16,-1 2-10,-2 0 12,-1-1 4,-1 4 11,-2-1-11,2 4 16,-2-2-27,-1 4 9,0 2-19,2 1 5,-2 2-34,9 4 11,-17-4-40,17 4 11,-14 4-25,6 1 22,1 2-13,0 7 20,1 1 16,1 2-3,-1 5 34,2-1-58,1 4 34,2 0-55,1 0 48,1 0-58,2-1 33,1 2-54,2-2 27,1 1-51,1-4 34,2 0-54,0-2 44,2 0-51,2-3 35,-2 1-37,1-5 35,0 0-41,-1-2 28,1 0-36,-2-5 26,2 2-112,-3-1-61,-1-2-48,-9-4-73,18 5-71,-18-5-135,15 0-110,-15 0-138,16-3-743,-16 3-1103</inkml:trace>
  <inkml:trace contextRef="#ctx0" brushRef="#br1" timeOffset="223786.8192">20951 6875 857,'12'-7'685,"-12"7"-113,8-4-40,-8 4-22,6-6-90,-6 6-24,0 0-79,4-9-45,-4 9-45,0 0-30,-8-6-25,8 6-9,-13-1-23,13 1-18,-21 2-2,8 0-20,-1 2-4,-2 2-23,0-1-2,0 1-22,-1 2 4,-2 2-28,3-5 14,3 4-19,-2-2 6,3 1-15,1-2 7,4 1-11,-2-1 15,9-6-14,-9 11 13,9-11-20,0 0 18,0 12-22,0-12 21,10 9-24,-10-9 21,19 7-21,-7-5 20,2 2-17,1 0 17,2-2-19,-2 2 22,3-1-22,-2 1 16,0 0-14,0-1 16,-4-1-9,0 3 46,-1-3-26,-2 3 47,-9-5-45,12 8 60,-12-8-46,6 9 53,-6-9-57,-3 12 76,-3-6-39,6-6 15,-15 11-47,4-5 28,-3-2-48,0 2 29,-2 0-37,-2-1 43,-1-1-74,-4 1 67,0 0-56,-1-1 44,0-3-47,1 1 37,2 0-44,-1-2 45,0 1-9,0-2-12,1-1-30,3 0-98,-3-2 10,5-1-81,-2 2-16,0-4-54,3 2-137,2-1-82,0 2-89,4-1-200,9 5-617,-13-9-988</inkml:trace>
  <inkml:trace contextRef="#ctx0" brushRef="#br1" timeOffset="224834.5494">22350 7015 604,'0'0'746,"2"-13"-56,-2 13-42,3-13-83,-3 13-9,1-12-15,-1 12-85,3-12-8,-3 12-78,0 0 10,1-12-57,-1 12-58,0 0-2,0 0 12,0 0 0,0 0-16,9 12-18,-9-12-42,6 17-112,-3-8-87,1 2 0,-2 0 0,3 1 0,-1 1 0,0 0 0,0-2 0,-2-1 0,2 4 0,-1-4 0,1 0 0,-2-1 0,2 1 0,-4-10 0,4 15 0,-4-15 0,4 12 0,-4-12-314,4 11-124,-4-11-71,0 0-114,0 0-87,0 0-45,0 0-780,0 0-1171</inkml:trace>
  <inkml:trace contextRef="#ctx0" brushRef="#br1" timeOffset="225168.0321">22216 6917 735,'0'0'734,"-13"4"-93,13-4-49,-8 6-72,8-6-3,0 0-25,0 0-69,0 0-6,7 7-69,-7-7 4,17-3-71,-5 1 14,4-3-35,1 0-25,5-2-24,0-1-26,0 0-26,-1-1-9,2 0-13,-3-3-31,-2 2 20,0-1-40,-1 0 26,-2-1-41,-3 1-65,-1 0-6,-3 1 0,0-1 0,-3 3 0,-5 8 0,5-17 0,-5 17 0,-3-14 0,3 14 0,-9-11 0,9 11 0,-13-6 0,13 6 0,-21 0 0,8 4 0,-1-2 0,1 4 0,-2 1 0,2 2-114,-1 1-71,4 0-91,-1 4-44,1-1-54,5 0-91,1 1-51,2 1-39,3-1-74,2 0-144,3 1-485,3-1-867</inkml:trace>
  <inkml:trace contextRef="#ctx0" brushRef="#br1" timeOffset="225580.6012">22706 7035 179,'0'0'893,"0"0"-139,14-2-47,-14 2-81,0 0-58,12-2-37,-12 2-50,0 0-105,0 0-22,0 0-101,11-3 10,-11 3-61,0 0 11,7 10-64,-7-10 23,5 11-76,-5-11 37,5 13-71,-5-13 35,2 16-56,-2-16 32,4 15-58,-4-15 41,2 15-26,-2-15 8,0 15-37,0-15 24,-2 14-32,2-14 39,-1 12-42,1-12 33,-4 10-57,4-10 68,0 0-55,-8 7 56,8-7-50,0 0 42,0 0-40,-13-1 44,13 1-50,0 0 49,-7-13-30,7 13 40,-1-18-45,2 6 33,3-2 2,0-4-10,4 0-6,2 0 15,1-1 0,4-3 12,2 4 38,3 0 35,2 3 23,0-1 14,-2 6-148,2 1-3,-1 2 0,0 3 0,-2 0 0,1 4 0,0 2 0,-1 0 0,-1 1 0,1 2 0,-1 4 0,-1-3 0,-3 3 0,0-1 0,-2 3 0,-1 0 0,-2 0 0,-3 2 0,1-2 0,-2 4 0,-4-4 0,0 3 0,-2-1 0,-3 3 0,2-2-144,-6 3-889,-2-1-1177,2 2-1993</inkml:trace>
  <inkml:trace contextRef="#ctx0" brushRef="#br1" timeOffset="226314.9018">24449 7132 1085,'0'0'853,"-4"-12"-121,4 12-50,-5-10-72,5 10-89,-6-6-42,6 6-92,0 0 8,-18 3-90,18-3 7,-13 11-78,7-3 1,-2 0-65,2 4 5,1-1-61,2 1 5,-2 0-53,4-1 24,-1 0-52,2-11 23,3 21-48,2-11 32,-1-2-42,4 0 35,2-2-46,-1 0 4,2-3-68,3-1 7,0-1-53,2-2 26,1-2-49,1-1 12,0-3 22,0-1-11,1-2 14,-1-1 18,0-1 16,-1-1 7,-3-2 15,-1 1 12,1 1-3,-5 1 28,-2 1 1,2 0 36,-4 3-10,1 1 20,-6 7-24,5-9 26,-5 9-36,0 0 34,0 0-22,0 0 53,0 0-29,1 13 20,-1-13-40,1 16 50,-1-16-64,3 18 43,2-8-53,-1-1 51,-1 1-51,4-1 52,-1-1-58,4 2 47,1-5-47,0 4 38,3-4-33,1-2 20,-1 0-34,2-2-3,-1-1 8,3-1 10,1-2-2,1 0 7,-4-2-3,3-4 4,-1 2 9,-1-3 66,-3 1-35,0-2 47,-5 0-27,0-3 57,-2 1-47,0 1 26,-5 0-42,-2 1 17,0 0-42,-2-3 37,-5 1-45,0 1 19,-2 2-6,-1-2-7,-2 2-4,2 1-3,-2-1-12,0 3-11,1 0-32,0 2-67,0 0-128,0 3-79,0-1-75,11 3-150,-18-2-130,18 2-150,-15 0-719,15 0-1168</inkml:trace>
  <inkml:trace contextRef="#ctx0" brushRef="#br1" timeOffset="226976.5501">25204 6849 713,'2'-10'941,"-2"10"-125,2-18-65,-2 18-33,2-15-69,-2 15-20,2-12-96,-2 12-26,1-10-116,-1 10-47,0 0-75,0 0 23,0 0-31,0 0 15,0 0-175,7 9-101,-6 1 0,-1 4 0,1 1 0,-2 2 0,1 1 0,0 3 0,0 0 0,0 0 0,0-1 0,0 2 0,1-2 0,-1 1 0,3-2 0,-2-1 0,4-1 0,-3 0 0,3-3 0,2-1 0,0-1 0,0-1 0,3-3-51,2-1-375,-4-2 1,3 0 12,2-3 10,0-2-43,1-2 4,1 0 8,1-3 45,-1-1 28,3-4 53,-2-1 57,2-2 47,-5 0 47,4 0 93,-4-3 61,0 3 98,-1-2 75,-1 5 71,-2 0 67,-2 1 6,-1 3-21,-2-2-1,-4 8-38,10-8 18,-10 8-19,0 0 41,0 0-49,11 3 15,-11-3-46,6 9 2,-6-9-62,3 15 13,-3-15-61,7 19 14,-5-10-52,1 2 16,1 0-44,0-1 23,0 0-39,3 1 23,0 0-44,0-1 26,1-1-34,2-1 5,1 0-73,0-1 13,-1-5-79,3 3 7,0-3-66,1-2-17,-1-2-26,3-1-15,1-1-31,2-4 20,1-2 5,-2-1 15,0-2 9,3-3 24,-2 0 43,0-3 38,-4 5 25,1 0 31,-3 0 64,-1 4 66,-3-1 33,0 3 38,0 2 13,-3-2 5,-6 8-10,11-9 10,-11 9 33,7-5-15,-7 5 43,0 0-35,10 5 12,-10-5-45,4 8 44,-4-8-71,4 15 29,-4-15-72,2 15 38,-2-15-65,3 19 32,-3-19-59,2 18 38,-2-18-44,2 19 38,-2-19-84,4 15-32,-4-15-90,6 12-59,-6-12-46,4 11-69,-4-11-80,9 7-36,-9-7-52,13 6-96,-13-6-755,16 1-956</inkml:trace>
  <inkml:trace contextRef="#ctx0" brushRef="#br1" timeOffset="227282.6424">25980 6759 701,'-16'3'849,"3"-1"-96,4 3-119,9-5-66,-14 8-66,14-8-53,-4 8-58,4-8-23,6 8-70,-6-8 12,18 9-73,-5-6 15,3-1-58,2 1 25,3 0-16,3-3 3,-1-2-24,1 1-4,3-2-38,-2 1 18,-2-3-40,-1 0 35,-2 1-51,-2-1-76,-2-3-26,-2 1 0,-1 0 0,-1-1 0,-4 1 0,-1 0 0,-7 7 0,6-12 0,-6 12 0,0 0 0,-4-11 0,4 11 0,-11-4 0,11 4 0,-18 3 0,7 0 0,-3 3-242,-1-1-136,1 3-61,3 0-92,-2 0-123,-1 2-138,5 1-839,0-2-1292</inkml:trace>
  <inkml:trace contextRef="#ctx0" brushRef="#br1" timeOffset="227598.1472">26679 7013 557,'0'0'881,"6"-14"-127,-6 14-78,0-15-50,0 15-56,-2-14-65,2 14-35,-7-11-88,7 11 6,-11-10-96,2 5 15,9 5-86,-17-6 7,17 6-55,-21 0 13,9 2-59,-1 1 22,0 2-52,-1 3 21,1-1-49,-1 2 13,3 1-41,2 3 19,-3-1-47,4 1 30,1 0-40,5 1 31,-2-2-43,4 1 8,0 1-76,4-4-11,0 2-95,3-2-40,4 1-35,1-1-47,1-3 14,1 0-20,3-1-21,-1-4-36,0 2-21,4-3-27,-1 0-9,0-2-42,2-2-13,-4 1-97,6-5-319,-1 0-459</inkml:trace>
  <inkml:trace contextRef="#ctx0" brushRef="#br1" timeOffset="227998.3983">26955 6914 333,'6'-24'612,"1"4"-91,-2-4-28,0 7 14,-3-1-36,0 2-20,0 0-53,-2 4-1,2 1-66,-2 11-20,2-19-63,-2 19-18,0-12-20,0 12 1,0 0-14,0 0-8,0 0-18,-2 10-11,2-10 1,0 22 26,0-5-56,0 2 31,0 1-53,2 3 28,-2 2-51,-2 1 32,2 1-32,0-3 43,0 3-49,0-1-15,0-2-7,0-2-16,0-2-5,0 1-4,0-5-9,2 1-2,-2-2-5,0-4-5,0 1 1,0-12 4,1 20 6,-1-20-22,0 13-1,0-13 0,0 0 0,0 0 0,0 0 0,0 0 0,0 0 0,0 0 0,0 0 0,-5-16 0,5 16 0,2-22 0,1 6 0,1-1 0,0 0 0,4 1 0,-2-2 0,3 3 0,2 1 0,1 0 0,-2 3 0,4 1 0,-1 3 0,2 0 0,-2 3 0,5 0 0,-5 4 0,5 1 0,-2 2 0,0 1 0,-1 3 0,-1 0 0,-1 1 0,-2 1 0,1 3 0,-3 0 0,-1-2 0,0 2 0,-4 0 0,-1 0-172,-3-1-324,-3 3-185,-3 3-380,-2-3-763,0 3-1532</inkml:trace>
  <inkml:trace contextRef="#ctx0" brushRef="#br2" timeOffset="236376.9492">28744 7132 821,'0'0'684,"10"-6"-36,-1 0-62,-2 1-33,4-2-66,-1-2-19,0 1-70,0 1-14,0-2-28,0 1-11,-3 0-16,1 0 6,-3-1-14,3 2-57,-8 7 4,6-17-56,-6 17 2,3-14-58,-3 14 6,-5-12-55,5 12-14,-14-8-93,14 8 0,-20 0 0,5 4 0,-3 3 0,-2 4 0,-5 1 0,2 5 0,0-1 0,-1 3 0,5 0 0,0 0 0,1 2 0,5-3 0,0-2 0,3 2 0,4-4 0,0 1 0,4-4 0,2 2 0,2-2 0,5-3 0,-2 1 0,4-1 0,4-2 0,-3-3 0,2 0 0,2 0 0,0-3 0,0-2 0,2 1 0,1-3 0,0-2 0,3-1 0,-2-2 0,-1-4-77,0 2-2,-1-4 7,-1 1 23,-1-2 9,-1 0 5,-5 1 5,3-1 7,-4 2 2,0 1 6,-2 4 12,0 1 15,-2-2 10,-3 10 0,8-11-2,-8 11-11,6-7 4,-6 7 0,0 0 2,0 0 1,6 6 5,-6-6 4,3 12 3,-3-12-9,2 14 3,0-4-8,3 0 3,-1-1-10,1 2 4,1-2-3,1 3 3,0-3-16,1 2-29,2-3-43,-1 1-69,1-1-78,2-2-26,-3-1-50,1-1-33,1-1-11,-11-3-66,21 0-46,-21 0-39,23-3-55,-13 0-124,3-3-514,-3-2-797</inkml:trace>
  <inkml:trace contextRef="#ctx0" brushRef="#br2" timeOffset="236618.2558">29274 6879 793,'1'-16'749,"-1"2"-86,0 0-24,0 14-44,0-22-31,0 22-49,-1-19-74,1 19-33,0-13-43,0 13-30,0 0 7,1-10-25,-1 10-18,0 0-6,7 8 0,-7-8-12,6 16-21,-2-4-221,0 3-39,0 2 0,1 3 0,0 1 0,0 1 0,-1 3 0,0-3 0,-2 3 0,1-3 0,-1 3 0,1-1 0,-1-2 0,0-3 0,-1-1 0,1 0 0,0-3 0,-1 0 0,1-4 0,0 1 0,-1-2-376,-1-10-127,3 17-42,-3-17-99,4 10-74,-4-10-151,6 6-572,-6-6-1053</inkml:trace>
  <inkml:trace contextRef="#ctx0" brushRef="#br2" timeOffset="236880.3765">29568 6805 698,'1'-14'928,"1"0"-96,-2 14-89,3-18-66,-3 18-60,2-14-93,-2 14-66,1-13-43,-1 13-18,4-9-19,-4 9-25,0 0-3,11 4 1,-11-4-9,12 13-214,-6-4-128,4 4 0,-2 3 0,2 2 0,0 3 0,-1 1 0,0 3 0,-1-1 0,-2-2 0,-1 3 0,1-1 0,-1-1 0,-3-1 0,1 2 0,1-6 0,-4 2 0,0-2 0,0-2 0,0 1 0,-3-2 0,3-2 0,-1 1 0,1-14 0,0 22-18,0-22-763,-1 22-166,1-22-1081,-2 14-1788</inkml:trace>
  <inkml:trace contextRef="#ctx0" brushRef="#br2" timeOffset="237981.9906">30566 7028 142,'6'-13'801,"-1"1"-137,2 3-28,-3-1-60,-4 10-25,3-19-38,-3 19-27,0-15-95,0 15-34,-5-12-55,5 12-7,-14-7-32,14 7 11,-20 2-35,10 1-1,-3 2-13,-2 4-20,0 3-16,-1 1-16,2 3-11,-1 3-10,3-4-34,-2 5-17,5-1-21,1 0-22,2 0-58,1-4 0,2 2 0,3-2 0,2-3 0,2 2 0,2-1 0,0-1 0,2-2 0,2 0 0,0-3 0,2 0 0,0-2-149,1-2-37,1 0-44,0-3-27,4-3-27,-1-1-21,1 0-8,2-6-18,1-1-39,2-3-4,0-2-8,-1-2 17,-1-2 42,-1 0 33,0-3 45,-2-1 54,1-5 48,-5 5 66,-3-2 68,1 1 49,-4 4 47,-2 2 40,-1-1 42,-1 2 12,-2 2 27,0 2-2,-2 2 35,0 1-8,0 11-233,-2-19 411,2 19-243,-2-11 15,2 11-16,0 0 2,0 0 4,-12 2 4,12-2-6,-5 17 7,4-5 8,-2 5-5,1 0-1,-1 5-14,1 0-12,-1 2-23,1 2-19,0-2-23,2 0-19,-1-4-11,2 0-15,-1 2-5,4-5-5,-1-1-10,1 1-8,1-3-11,0-1-8,3-2-22,0 0-33,0-5-28,1-1 1,2-2-23,0 0-19,-11-3-10,21 0-3,-9-3 11,1-3 8,1 0 14,-3-3 10,5-4 17,-2 1 14,-2-3 13,0-2 11,0 0 8,-1 1 5,-2-1 6,-1 4 12,0-2 27,-1 4 30,-2 0 22,-1 4-23,1-1 18,-5 8-21,8-7 11,-8 7 13,0 0 8,0 0 11,9 7-3,-9-7-5,2 11-12,-2-11-4,5 18-24,-5-18 4,4 18-16,-1-8-3,1-1-1,-1 1-5,1-2-28,1 2-48,0-3-50,1 1-14,4-1-2,0 1-59,3-2-61,1-1-55,0-1-7,2 0-62,-3-3-16,4 0-50,0-2 6,2-1-16,0-2 15,-3-2 11,1 0-18,-2-2 109,2-2 38,-6 2 229,0-4 94,0 4 60,-2-4 70,-4 4 58,0 0 53,2 1 47,-7 7-31,6-8-21,-6 8 18,0 0 22,0 0-14,0 0-9,0 0-22,0 0-19,0 0-28,3 14-21,-3-14-27,-2 14-31,2-14-24,-1 19-20,1-19-24,-1 17-10,1-17-11,1 17-10,-1-17-7,4 14-6,-4-14-15,5 15-11,-5-15-15,8 12-37,-8-12-22,10 5-41,-10-5-25,11 4-62,-11-4-10,12-1-88,-12 1-62,15-6-76,-6 2-42,1-3-188,2-3-441,2-3-725</inkml:trace>
  <inkml:trace contextRef="#ctx0" brushRef="#br2" timeOffset="238290.4272">31343 6864 677,'-17'6'789,"6"2"-117,1-4-57,2 3-66,8-7-40,-9 12-71,9-12-42,-1 13-48,1-13-31,7 10-27,1-5-36,3-1-15,1-1-17,3-1-34,1-1-27,-1 0-6,2-2-4,-1 0-17,1 1-20,-2-4 5,-1 0-8,1-2-9,-3 0-21,-2-2-3,0 0-11,-2 1-11,-3-2-5,-1-2-9,-4 11-5,4-16-10,-4 16-9,-3-14-13,3 14 7,-7-13-4,7 13 0,-13-10-3,13 10-5,-19-5 0,19 5-17,-22 0-36,10 3-53,-1-1-37,0 1-34,-1 4-68,2-2-13,1 3-70,-1 0-29,3 0-70,3 1-61,1-1-51,5-8-79,-3 17-744,3-17-964</inkml:trace>
  <inkml:trace contextRef="#ctx0" brushRef="#br2" timeOffset="238546.9117">31703 6849 17,'2'-12'985,"-1"2"-204,-1 10-61,3-20-35,-3 20-60,4-14-52,-4 14-79,3-12-72,-3 12-2,4-9-48,-4 9-21,0 0-41,0 0-18,14 6-27,-8 2-11,-1 1-11,0 3-16,1 3-72,0 0-155,0 2 0,-1 2 0,1 3 0,-1-2 0,-1 0 0,1 1 0,-1 0 0,-1-3 0,1 0 0,-3 0 0,2 0 0,-1-1 0,2-1-349,-1-2-110,0 0-88,2-1-78,0-2-146,0 1-93,2-1-589,1-2-1069</inkml:trace>
  <inkml:trace contextRef="#ctx0" brushRef="#br2" timeOffset="239038.8446">32147 7152 673,'10'-11'706,"1"-1"-73,-2 0-63,3-2-44,-2-3-32,0-1-36,-3 4-10,-1-5-59,0 5-12,-1-1-33,-3 0-58,-1 2-6,-2 0-42,-2 1-15,-2 0-44,-2 2-32,-1 1-4,-3 3-22,-1 0-9,0 3-16,-1 3-19,-1 2-17,-1 1-6,-2 3-8,1 3-16,-2 2-4,0 0-1,3 3-5,0 2-3,2 0-4,1 0-1,1-2-3,3 1-7,1-1 1,4 0-9,0 0-4,3-14-44,0 21-31,4-12-1,1-1-47,0 0-25,2-2-31,2-1-27,1-2-11,0 0-26,-10-3-12,23 0-8,-10-3-9,2-2-10,-1 0-8,0-4 3,2-2-16,0-2 24,-2 0 19,0-5 48,2-3 16,-2-1 57,0-1 25,1-5 55,-2 2 25,-2-3 53,2 0 9,-4 0 53,2 0 49,-3-3 21,-1 3 42,-2 0 18,0 2 25,-2 3-5,0 0 11,-2 5 22,1-1-7,-2 5 1,1 1-26,-1 2-33,1 0-37,-1 12-8,0-12 19,0 12-15,0 0 21,0 0-28,0 0 1,-1 17-14,1-7-20,0 6-2,0 2-33,1-1-9,-1 4-22,-1 3 15,4 1-31,-2-2-13,1 0-63,1 3-70,-2-3-91,2 0-79,2-2-74,-2-3-94,2 1-78,-2-3-115,3 1-810,-3-3-1080</inkml:trace>
  <inkml:trace contextRef="#ctx0" brushRef="#br2" timeOffset="239376.8693">32481 6896 484,'4'-8'731,"-4"8"-120,4-13-57,-4 13-93,4-8-41,-4 8-23,0 0-36,0 0-56,14-1-22,-14 1-44,9 9-30,-4-1-23,1 1-7,-1 1-25,1 3-20,-3-1-22,3 1-19,-3 3 0,1-2 19,0-2-19,-3 1-16,2-1-16,-1-2-8,1 1-16,-3-11-9,4 18-3,-4-18 10,2 14-5,-2-14 37,2 12 23,-2-12-1,0 0-16,0 0 14,0 0-8,0 0-7,0 0-11,0 0 18,0 0-16,0 0 3,2-10-16,-2 10 5,4-17-14,-3 7-2,3 0-12,1-2 4,0 1-10,2 0-9,1-2-19,3 0-46,-1 4-83,4-4-73,3 3-41,-1-1-75,2 3-35,1-2-70,-3 5-23,0 1-42,-3-2-8,1 4-91,-2 0-68,-12 2-332,20-2-593</inkml:trace>
  <inkml:trace contextRef="#ctx0" brushRef="#br2" timeOffset="240031.2653">32876 6907 289,'0'0'544,"9"5"-89,-9-5-12,12 3-12,-12-3-50,10 2-21,-10-2-36,0 0-19,18 0-12,-18 0-32,13-5-37,-13 5-2,12-3-34,-12 3-15,14-7-6,-14 7-10,12-7 4,-12 7-7,10-8-6,-10 8-16,6-9 0,-6 9 4,0 0-12,3-12-21,-3 12-11,0 0-7,0 0-8,-6-9 8,6 9 26,0 0-12,-14 1 15,14-1-26,-12 7 7,4-1-22,2 1 0,0 1-26,-1-2 3,2 3-23,0 0 17,1 1-26,1 0 8,3-10-26,-3 19-20,3-19-74,1 21-43,-1-21-28,5 16-39,-5-16-38,5 16 14,-5-16-23,12 13-22,-4-8-28,2 0 0,0 1-26,0-5-41,3 2 2,-2-3-2,3 2 21,1-4 57,-2 2 27,0-4 34,0-2 59,1 1 86,-2-2 52,-1 0 62,-2-3 59,-1 3 42,0 0 62,-1-2 47,-2 1 1,0 1 28,-5 7-22,9-13 7,-9 13-10,10-10-39,-10 10-30,6-8-18,-6 8 9,0 0 2,0 0-12,0 0 18,13 0-2,-13 0-13,0 0 0,3 14-8,-3-14-12,0 12-15,0-12-11,0 17-18,0-17-15,0 14-14,0-14-12,-1 12-11,1-12-8,0 13-3,0-13 0,0 0-4,0 12 20,0-12 15,0 0-10,0 0-13,0 0 5,0 0-35,0 0 11,0 0-10,0 0 9,1-10-17,-1 10 2,2-15-5,-2 15-4,5-21 9,-3 8-16,1-1 27,2-1 8,-1-1 4,1 0 14,1 2-4,3 0 1,0 2 14,3 0 8,2-1 16,-1 5 16,3 1 14,-1 1 19,3 2-20,-1 1-106,2 3 0,0 3 0,-1 0 0,0 3 0,-1-2 0,1 6 0,-3-2 0,-2 0 0,-3 3 0,1 1 0,-3 1 0,-2 0 0,0 0 0,-3 2 0,-1-4 0,-2 4 0,-2-1 0,-1 3 0,-4 1 0,-2 2 0,-2 4-457,-1 1-161,-6 7-106,2-1-119,-5 1-910,-2 4-1442</inkml:trace>
  <inkml:trace contextRef="#ctx0" brushRef="#br2" timeOffset="241751.4814">17381 8414 283,'11'-9'634,"0"2"-105,1-1-62,-2-1-12,0-2-50,2-1-5,-2 3-16,-1-1-23,1-1-31,-2 1-49,-2-1-1,1 2-15,-1 0-9,-1 1-10,-5 8-14,5-16-7,-5 16-27,3-11-38,-3 11-28,-4-7-21,4 7-11,-13-4 4,13 4 27,-19 2-38,6 3 41,0-1-73,-6 6 40,3 1-44,-2 0 26,1 4-10,1-1-14,1 1-10,1 2-11,3 0-38,2-3 32,1 1-40,3-1 38,3-1-40,3-1 34,1-1-25,4-1 19,2 1-35,3-3 24,-1-2-58,5 1 17,-2-4-57,4-1 26,-2 0-49,0-4 47,2 1-55,1-3 33,-1 1-35,-1-4 28,2 2-8,-4-2 34,1 0-7,-2-3 31,-1 2-12,-1-3 25,-2 1-4,-2 0 13,-2 0-4,-2 0 20,0 1-5,-3 9-5,-1-20-2,-3 11 15,4 9-3,-8-14 6,2 6 19,-2 2-11,-2 0 2,1 4 9,0-3-12,-4 4 2,2 0-3,11 1-3,-23 1 0,23-1-7,-21 3 26,21-3-22,-16 5 19,16-5-30,-9 7-6,9-7-50,0 0-67,4 10-39,-4-10-41,12 5-36,2-3 11,3-2-12,5-2-41,5 1-62,2 0 8,5-2-14,1-1 59,1 1 4,-2-2 41,2-2 51,-3 1 56,-2-1 47,-2-2 39,-7 1 59,0-1 41,-3 0 41,-5 1 40,-1-1 34,-4-3 38,-3 2 23,-2-1 35,-1-1 29,-2 0-2,-2-1 49,1 0-57,-3 1 25,0-1-15,1 2 9,-1 0 0,-1 0-26,2 1-15,2 10-22,-5-16-27,5 16-20,-3-14 8,3 14-70,-5-9 20,5 9-31,0 0 44,0 0-44,0 0 34,0 0 4,-2 9 27,2-9-38,1 23-14,-1-6-114,1 0 0,-1 5 0,1 2 0,-1 3 0,0 8 0,-1 3 0,1 6 0,-2 0 0,-1 5 0,-1-3 0,0 2 0,0-1 0,-2 2 0,-1-1 0,0 0 0,-1-3 0,1-1 0,-3 0 0,2-1 0,0-1 0,2-2 0,-1-6 0,2-3 0,1-1 0,1-6 0,1 0 0,2-4 0,0-2 0,2-2 0,-1 0 0,4-3 0,-1-1 0,3-2 0,1-3 0,0 0 0,2-3 0,3-1 0,-2-1 0,3-2 0,0-1 0,2-2 0,-1-1 0,0-1 0,-1-1 0,2-3 0,-2 1-15,-3-1-24,2-1 0,-1 0 4,-1-3-1,-2 0-43,-2 0 38,-1-3-43,-1 1 35,-3-1-47,-3-1 44,-4-1-45,-1-2 53,-5-1-46,-5 0 9,-1-2 12,-7-2 2,-3 0 16,-2 0 52,-2 3-50,-1 0 17,0 1 47,3 2-47,-1-1 10,6 4 2,2 1 9,3 1 42,3 2-51,3 0 44,1-1-38,4 4 46,4-3-54,1 3 51,4-2-50,3 0 41,3-2-81,4 3-38,6-2-93,2-1-74,6 0-38,3 1-138,2 0-90,6-1-182,1 1-693,-3 2-1011</inkml:trace>
  <inkml:trace contextRef="#ctx0" brushRef="#br2" timeOffset="242050.0375">19119 8378 719,'-7'-14'954,"2"5"-121,5 9-72,-7-16-51,7 16-64,-6-12-25,6 12-105,-4-12-29,4 12-113,-4-8-11,4 8-29,0 0 9,0 0-54,0 0-48,-1 14-241,1-14 0,0 23 0,0-9 0,0 4 0,0 1 0,1 0 0,-1 0 0,1 1 0,-1 0 0,2 0 0,-1 1 0,2-4 0,-1 0 0,-1 1 0,2-2 0,0-4 0,-1 0 0,1 0-127,-3-12-408,5 17-40,-5-17-110,3 12-95,-3-12-157,0 0-508,4 9-1061</inkml:trace>
  <inkml:trace contextRef="#ctx0" brushRef="#br2" timeOffset="242242.7905">19055 8424 642,'0'-14'776,"0"1"-84,2 1-40,0 1-64,2 1-57,1-5-69,2 5-62,3-2-34,0 3-45,0-2-24,4 1-34,2-1-25,3 3-51,0 1-39,0-1 27,-1 2-79,0 3 20,1-1-67,0 2 25,-2-1-97,-1 3-45,-1 0-85,0 2-67,-2-1-54,1 1-89,-3 2-99,-2-1-63,1 3-125,-2 0-728,-8-6-978</inkml:trace>
  <inkml:trace contextRef="#ctx0" brushRef="#br2" timeOffset="242434.1988">19176 8465 94,'-13'8'868,"3"-1"-142,3-2 18,7-5-85,-10 12-36,10-12-54,0 0-90,1 13-59,-1-13-5,13 8-106,-3-7 10,4 4-111,2-3 9,3 0-80,0-2 6,1 3-67,1-3 33,-1 0-34,2 0-16,-2 0-88,-1 0-31,-2 0-115,-3 0-59,2 0-31,-16 0-48,23-3-106,-23 3-75,15 0-107,-15 0-100,0 0-548,0 0-859</inkml:trace>
  <inkml:trace contextRef="#ctx0" brushRef="#br2" timeOffset="242583.7685">19234 8655 682,'0'0'816,"-8"10"-101,8-10-95,0 0-108,2 11-49,-2-11-80,10 5-37,-10-5-53,16 1-36,-2-1-51,0 0-28,1 0-32,2-1-34,0-2-81,0 3-106,0-2-143,-1 0-191,2-1-186,-1 1-824,0-1-1024</inkml:trace>
  <inkml:trace contextRef="#ctx0" brushRef="#br2" timeOffset="243055.252">19912 8516 683,'0'0'777,"-18"0"-106,18 0-45,0 0-62,0 0-46,0 0-54,0 0-65,0 0-54,0 0 9,0 0-72,14 0-10,-14 0-88,17-2-6,-5-1-73,0 3 17,3-1-70,0-2-36,3 2-114,0-2-129,1 2-91,2 0-146,-2 1-107,1-2-224,1 2-516,-2 0-916</inkml:trace>
  <inkml:trace contextRef="#ctx0" brushRef="#br2" timeOffset="243547.2036">20345 8561 815,'0'0'689,"-12"-4"-31,12 4-60,-9-7-59,9 7-52,-10-7-53,10 7-64,-5-12-35,5 12-36,-3-17-24,3 17-51,3-17 20,0 5-16,-1 0-12,5 0-25,-1 1-26,2 0-30,1-1-19,0 2-4,2 0-2,1 2-15,0 2-14,0 0-1,-1 4-14,2 0-12,0 4 8,1 1-14,0 4-9,-1 1-5,1 6-7,0 0-35,-3 1 36,1 2-27,-1 0 21,-2 0-38,-1 0 38,-2-3-28,2 3 21,-4-4-30,0 1 24,0-3-34,-3-1 34,1 0-46,-2-10 36,2 17-47,-2-17 27,1 12-48,-1-12 40,0 0-48,0 12 40,0-12-43,0 0 48,0 0-39,0 0 57,0 0-42,0 0 52,0-13-44,0 13 55,4-16-49,-2 5 58,5-3-56,-4-1 45,4-2-36,1-1 53,0 1-51,1-2 50,0 3-28,3-1 55,-2 2-19,2 0 58,-1 3-25,-1 3 40,1-1-36,0 3 49,-1 3 2,1 2-1,-11 2-6,21 0 0,-21 0-41,19 6-69,-10 2 0,-1 1 0,-1-2 0,0 5 0,-1 2 0,0-3 0,-4 0 0,2 1 0,-1-2-4,-2 3-259,-1-13-118,3 21-70,-3-21-107,0 16-119,0-16-75,2 14-159,-2-14-419,4 11-933</inkml:trace>
  <inkml:trace contextRef="#ctx0" brushRef="#br2" timeOffset="243897.7193">21044 8444 159,'5'-11'778,"0"2"-134,-5 9-51,5-10-77,-5 10-47,0 0-87,0 0 15,0 0-20,0 0-22,0 0-17,-9 10-39,5-2 16,1 2-73,-1 1 12,0 6-78,0-5-2,0 3-69,2-1 23,0 1-69,1-4-10,2 2 38,1-2-53,-1 2 37,3-3-60,1-1 42,1 1-51,1-3 44,3 1-51,-1-3 50,1 0-59,4-2 48,-1-2-62,2 2 48,1-6-36,1 2 45,0-3-50,1-1 44,1-3-42,-2-2 52,-1-1-56,0-1 58,-2-3-48,-3-1 56,0-1-11,-3 0 11,-3 3-8,-1-1 10,-1 0-7,-3 2-4,-1 0-39,-2 0 38,-1 2 1,-2-1-53,-2 2 47,-1 0-9,1 3-7,-3 2-4,1 3 0,0-1-37,-3 0-65,0 4-108,-1 1-64,0 1-60,-1 2-145,2 2-90,0 0-110,2 1-901,0 1-1216</inkml:trace>
  <inkml:trace contextRef="#ctx0" brushRef="#br2" timeOffset="244430.8889">21494 8499 239,'9'-7'834,"-1"-3"-150,-2 3-31,-1-3-75,0 1-78,-3-3-38,2 1-37,-4 11-60,3-19-43,-4 7-26,1 12-31,-4-19-35,0 12 14,0-3-73,-2 2 2,-2 2-61,-2 3 21,-1 1-67,-1 0 38,12 2-23,-23 4-8,9-2-60,1 5 42,0 3-2,0 3-58,0-1 46,2 2-53,1 3 34,3-3-33,1 1 47,2-3-61,3 3 56,1-2-51,3-3 41,4 2-65,-2 1 17,3-4-55,2-1-34,0-1-19,1-2-11,-1-2-10,3-1 6,-1 0-10,-12-2-7,25-2 18,-12 0 4,0-4 2,-1 0 17,2-2 12,-2-4 14,-2 2 11,3-5 0,-2-1 3,0-1 10,-2-2 15,0-1 20,-1-3 7,1 2 0,-4-2 6,2-4 7,-4-2 21,1 4 47,-1-4 13,0 3 25,-3 1 20,2 1 45,-2 4-13,-2 0 38,2 1-2,-1 3 35,-1 2-3,1 2-17,1 0-20,0 12-29,-3-14-11,3 14 1,0 0 26,0 0 3,0 0 15,-8 5-10,8-5 7,-2 21 6,0-10 22,2 7-38,0-1-109,-1 2-51,2 1 0,1 5 0,-1 0 0,2 0 0,-1 0 0,2 1 0,0-2 0,2 0 0,-1 0 0,2-3 0,-1-1-140,-1 0-299,3-3-68,-2-3-134,-1 3-125,3-5-159,1 1-589,0 0-1144</inkml:trace>
  <inkml:trace contextRef="#ctx0" brushRef="#br2" timeOffset="244810.5671">21941 8453 700,'9'-10'836,"-9"10"-83,9-11-105,-9 11-35,14-11-61,-4 2-63,3 2-10,-2-1-96,3-1-3,0 2-85,2-4 12,2-1-83,-2 3 7,0-3-76,-1 2 9,-4 1-61,2-2 19,-1 1-42,-3-1 12,0 2-38,-2 2 14,-2-2-38,0 2 26,-5 7-46,6-12 25,-6 12-39,0 0 31,-7-11-41,7 11 23,-14-3-54,14 3 34,-17 3-35,5 1 37,-1 3-23,1 0 38,-2 1-5,3 5-3,0-1 3,3 0 6,0 2 8,3 1 11,1 1 23,3-3 6,1 3 10,0-3 18,5 1 1,-1-1-17,3 1-67,1-4 0,1 1 0,1-1 0,3-2 0,1 1 0,-1-4 0,3 0 0,-1 0 0,1-2 0,-3-2 0,2-1-73,-1 1-213,0-2-93,-1-1-62,1 0-147,-2-2-166,1-2-266,2 1-455,-1-4-1099</inkml:trace>
  <inkml:trace contextRef="#ctx0" brushRef="#br2" timeOffset="247946.4543">23514 8514 234,'0'0'743,"7"-13"-113,-3 5-73,0 0-23,-4 8-58,7-20-83,-3 13-14,-1-2-28,-3 9-7,3-17-22,-3 17-53,0-15-11,0 15-53,-4-12 10,4 12-63,-10-10 20,10 10-38,-14-5 23,14 5-69,-21 2 28,8 1-43,-1 4 37,-2 1-47,-1 4 12,-1-1-44,3 5 31,1-1-51,-1 1 41,2 1-50,1 0 41,2-3-55,2 1 50,2-1-52,4 1 42,0-3-45,4-2 45,0 2-57,3-3 48,1-1-68,2 0 5,0-2-7,3-1-17,1-2-14,2-1-11,-1-2-10,0 0-5,0-3-6,2-1-3,1-1 7,0-2 15,-1-1 10,-1-1 3,1-2 7,-2-1 20,-2-1 0,1-1 0,-4 1 25,2 0 0,-4-3 15,1 1-4,-2 3 22,0-2 15,-1 4 22,1 0 32,-1 1 0,-4 9 8,5-16-16,-5 16 4,4-9-27,-4 9 18,0 0-3,0 0 44,0 0-44,9 8 32,-9-8-45,5 17 16,-5-17-38,3 21 34,-1-11-54,0 2 42,2-1-43,-1 1 29,1 4-60,-2-7-34,2 3-70,-1-3-60,2 1-64,-2 1-79,-3-11-60,7 15-73,-7-15-18,5 12-123,-5-12-595,6 6-817</inkml:trace>
  <inkml:trace contextRef="#ctx0" brushRef="#br2" timeOffset="248254.4395">23773 8460 701,'0'0'660,"7"-17"-99,-7 17-64,7-11-82,-7 11-37,8-5-40,-8 5-63,0 0 21,18 4-63,-9 1 5,-2 0-48,1 3 3,1 0-5,-1 0-27,-1 4-19,1-1-15,0 0-17,-3 1-15,0-4-11,-1 4 2,1-3 3,-5-9-18,6 18-5,-6-18-2,4 16-8,-4-16-6,1 12-6,-1-12 8,-1 11 16,1-11 15,0 0 38,-5 9-52,5-9 30,0 0-34,0 0 21,0 0-56,-10-3 39,10 3-58,0 0 39,-1-17-55,1 17 44,1-17-60,1 5 52,4-2-2,-3-1-23,5 1-31,1-3-82,1 0-31,3 0-67,-3 0-56,3 3-30,1-1-57,1 0-51,1 3-75,-1 3-14,0 1-98,-2 0-667,0 1-861</inkml:trace>
  <inkml:trace contextRef="#ctx0" brushRef="#br2" timeOffset="248595.2509">24201 8497 248,'6'7'632,"-6"-7"-94,10 10-85,-10-10-38,10 5-65,-10-5-42,15 0-31,-15 0-12,16-1-29,-16 1-8,19-7-17,-9 4-48,0-3-10,0 1-5,1-3-16,-2 1-39,-1 0 25,0 2-24,-3-5 2,0 3-21,1-3 17,-6 10-9,4-16 9,-4 16-9,2-12-1,-2 12-20,-3-13-5,3 13-1,-10-5-9,10 5-5,-14-2-2,14 2 11,-18 4 7,8 2 24,-1 0-1,0 4 34,0 1-34,1-1 35,1 1-59,1 4 42,0-2-43,1 0 40,3 0-60,0 1 40,1-3-61,3 2 47,0-1-58,2-2 41,1 0-49,3 1 39,1-3-39,2 0 38,1-1-46,3 0 37,1-2-38,3 0 41,1-2-71,1-2-28,2 2-106,0-3-70,3 0-62,4-3-144,1 2-132,4-3-202,1-2-648,3-1-1045</inkml:trace>
  <inkml:trace contextRef="#ctx0" brushRef="#br2" timeOffset="249586.5835">25517 8480 441,'0'0'574,"16"-8"-57,-6 4-50,0-1-14,3-2-30,-1 0-8,1-3-36,-2 2-29,2-2-17,-2 0-28,0-1-18,1 1-1,-3 1-25,-4-2-17,2 2-22,-7 9-23,2-17-6,-2 17 1,-5-15-65,5 15 25,-15-11-87,4 7 47,-3 0-49,-2 2 21,-2 4-22,-4 2 22,-1 3-6,-1 1-29,-3 5 2,2 2 2,-1 2-8,2-1-48,2 4 46,1-1-48,6 1 27,1-4-36,3 1 33,2-2-34,5-1 32,1 1-43,5-4 38,0 0-34,4-2 25,2-1-69,2-1 31,4-2-80,0 0 47,3-3-46,-2 0 31,-1-4-31,4 1 1,0-3 10,-1-1 19,2-3 18,1-1 11,-4-1 10,2-2 26,-3-2-10,1 1 18,-3-1-15,-1-2 22,-1 1-14,-3 2 17,2 1-9,-5-2 2,3 5 3,-3-1 24,-5 10 4,9-15 5,-9 15 36,9-12-43,-9 12 38,0 0-31,0 0 38,11 3-10,-11-3 69,4 16-14,-4-5-47,2 5 29,-1 2-53,-1 1 76,0 7 2,1 2 58,2 5-36,2 3 1,-3 0-47,2 8-30,1-3-66,-1 3 0,1-3 0,1 2 0,2-1 0,-4-2 0,1-4 0,3-1 0,-5-2 0,2-1 0,-1-1 0,-2-3 0,1-3 0,-2-2 0,-1-2 0,-1-1 0,0-2 0,-1-3 0,-4 2 0,0-5 0,0 1 0,-3-2 0,-3-2 0,1-1 0,-2-3 0,-1-2 0,-1-2 0,-3-2 0,0-2 0,-5-4 0,1-3 0,-5-2 0,0-2 0,-4-6 0,3-2 0,-3 1 0,3-4 0,1 1 0,3-2 0,2-1 0,6 4 0,3-2 0,2 0 0,3 3 0,4-1 0,4-1 0,0-1 0,4 1 0,6-3 0,1-1 0,7-5-221,2 2-83,4 0-64,4-1-36,1 3-98,3-2-94,10-3-109,-6 8-166,9-4-468,-7 6-941</inkml:trace>
  <inkml:trace contextRef="#ctx0" brushRef="#br2" timeOffset="250298.625">25968 8451 678,'7'13'644,"-7"-13"0,0 0-15,7 8-64,-7-8-43,11 3-45,-11-3-54,18 0-40,-7-2 2,3 0-72,1-1 0,1-2-85,0 0 7,2-2-27,-3 0-36,0-1-17,-1 1-25,1-1-8,-6 1-10,3-2-17,-6 2 0,0-1-45,1 1 30,-7 7-32,2-12 15,-2 12-40,-2-10 28,2 10-40,-13-9 26,13 9-38,-19-1 33,6 2-44,-1 3 36,-3 1-3,1 3-7,0 1-2,0 3-25,-2 0 40,5 2-28,0 1 29,1-2-38,3 2 35,3-2-34,0 0 29,2-1-34,4 2 32,4-4-41,0 1 14,4 0-77,3-1-16,1-2-99,3-2-27,1 1-35,-1-4-33,4 1-15,-4-3-29,4 0 10,3-2-11,-4-2-14,2 0-14,1-2 44,-4-1 52,0-1 31,0-3 50,-3 2 35,-1-1 29,-1-3 80,-1 1 37,-3-2 78,-1 0 40,2 1 47,-4 0 55,1 0 29,-1 4 7,1-1-4,-6 9-23,8-14-35,-8 14 8,8-8 0,-8 8 24,0 0-41,13 3 61,-13-3-50,10 12 19,-6-3-52,1 0 32,-1 4-54,1-1 33,1 1-65,-1 2 21,-2-1-30,3 0 18,-2 0-51,-1-1 24,1 0-51,-2-2 19,0 0-26,2-2 21,-4-9-35,4 16 30,-4-16-38,2 12 33,-2-12-32,0 0 27,-2 12-46,2-12 22,0 0-41,0 0 34,0 0-44,-8-9 38,8 9-39,0-15 36,0 15-41,0-24 45,4 9-40,-2-2 51,4-3-1,1-1 5,1 4-38,2-2 38,1 1-39,0 1 40,3 1-34,1 4 44,1 2-43,-1 1 61,0 2-10,2 3 65,1 0-37,1 7 57,0-2-3,0 4 23,1 3-56,-2 2-75,0 2 0,-1 3 0,-3-1 0,-3 3 0,3-2 0,-5 4 0,-2-5 0,-1 3 0,-2-2 0,-1-1 0,0 3 0,-3-3 0,0-2 0,0-1-189,-2 1-258,-2 0-59,4-12-129,-4 18-130,4-18-168,-2 13-563,2-13-1123</inkml:trace>
  <inkml:trace contextRef="#ctx0" brushRef="#br2" timeOffset="251346.5621">26961 8497 21,'9'-9'1033,"-9"9"-205,12-8-101,-12 8-66,11-7-37,-11 7-43,18-5-104,-9 1 24,2 0-111,1 0 3,3-1-57,1 0-38,-3 0-37,3 0-23,-1-2-30,0 0-57,0 1 1,-3-2-42,1 2 0,-4 1-48,0-2-33,0 2-29,-3-2 0,-6 7 0,10-10 0,-10 10 0,4-10 0,-4 10 0,0 0 0,-7-11 0,7 11 0,-11-2 0,11 2 0,-15 2 0,15-2 0,-21 5 0,10 4 0,0-1 0,-1 1 0,1 3 0,0 0 0,0 3 0,1 0 0,2-1 0,1 1 0,0-1 0,3 0 0,1 0 0,1-1 0,2-1 0,2 0 0,1 0-24,1-3-114,1 2-19,3-1-9,4-2-42,-1-1-20,0 0-11,3-2 0,-3-1 5,2-2-28,3-2 8,-2 0-2,4-1 18,-2-2 16,-1-2 29,1-1 42,-2-2 30,2-2 29,-1-1 24,-4-3 39,1 0 44,1-1 43,-3 1 43,-2 1 15,1 0 10,-3 2 20,2-1 11,-2 4-5,1 0-20,-7 8-32,10-13-14,-10 13-8,10-7-12,-10 7 5,0 0-13,14 4-3,-14-4 1,8 13-9,-2-6-12,-4 4-1,2-2 8,-2 3 2,0-2-2,0 1-3,-2 1-3,0-12 1,0 20-5,0-20-2,0 20-5,0-20-1,0 17-5,0-17-8,-2 14 4,2-14 15,-2 11-8,2-11-2,0 0-1,-6 6-1,6-6-4,0 0 3,0 0-2,-12-3 5,12 3-7,-5-11 1,5 11-4,-4-18-9,4 18-5,0-21 50,2 8-51,1 1 38,1-2-53,0-1 29,6 1-75,-1-1-47,1-2-38,4 3-70,0-1-64,4 2-57,2 1-43,0 1 20,3 1-16,0 2-12,2 2-26,0 0 20,0 0 80,2 3 65,0 1 68,0 0 82,1 1 80,-3 0 64,-3 0 45,0-1 62,-3 2 52,-4-1 51,-1 1 51,-1-2 17,-1 0-33,-12 2-41,15-3-13,-15 3-5,0 0-5,10-2-4,-10 2-5,0 0-11,0 0-8,-10 5 15,10-5 35,-13 8-59,-1-2 39,1 2-38,-3 1 33,-2 3-46,0 0 12,-1 0-66,-2 5-1,2-4-45,3 1 13,0-1-46,2 0-9,1 0-11,3-1-3,2-1-6,2-1-4,2 0-5,4-10-2,-1 15-20,1-15-36,5 11 1,-5-11-60,14 8-15,-5-4-12,-9-4-13,22 1-6,-22-1-13,27-2-1,-12-1 7,0-2 16,-1 0-14,1-2 21,0-1 22,1-3 13,-5 1 21,4-2 7,-3 0 23,-3-2 17,1 1 6,-2 1 6,-1 0 17,-3 0 25,2 3 28,-6 9 15,8-18 16,-8 18-3,5-10-18,-5 10 17,0 0 18,0 0 15,0 0 25,0 0-37,0 0 37,0 0-56,-1 15 19,1-15-57,0 17-2,0-17-11,2 17 0,-2-17-6,5 18-5,-5-18-11,7 18-30,-1-10 3,3 2-36,1-1-51,2 1-44,2-3-8,1 3-63,4-3-51,2 2-43,-1-3-47,2-2-15,3 0-67,0-1-108,-1-3-567,3-3-746</inkml:trace>
  <inkml:trace contextRef="#ctx0" brushRef="#br2" timeOffset="251602.28">28479 8301 634,'-1'-20'668,"-3"1"-114,2 2 3,-1 0-33,-1 2-54,-3 1-35,3-2-6,-1 6-10,3 0-20,-2 1-54,4 9-31,-7-15-6,7 15 0,0 0-21,-5-7-11,5 7-15,0 0-13,-4 8-24,4-8 0,4 19-10,-2-8-121,1 6-93,1-1 0,-2 7 0,2-1 0,-1 2 0,0 1 0,0 0 0,0 2 0,-3-2 0,3 1 0,0-2 0,-2-2 0,0 0 0,1-2 0,-1 0 0,0 0 0,-1-3 0,2 0 0,0-4 0,-2 1-382,0-14-90,3 21-32,-3-21-57,1 17-62,-1-17-39,0 12-87,0-12-596,0 0-947</inkml:trace>
  <inkml:trace contextRef="#ctx0" brushRef="#br2" timeOffset="251758.7208">28310 8555 215,'-7'-10'883,"3"1"-179,4 9-79,-2-18-77,2 18-70,3-19-40,2 10-62,3-1-56,2 0-64,1-1-27,5 1-32,1 0-30,2 0-36,1 2-24,0 1-42,1-2 4,2 3-86,0-1-60,0 2-141,3-1-123,-1 3-118,2-2-140,0 1-699,-1 0-900</inkml:trace>
  <inkml:trace contextRef="#ctx0" brushRef="#br2" timeOffset="252550.9696">28841 8397 796,'0'0'722,"0"0"-37,4 8-82,-4-8-42,0 0-44,10 3-40,-10-3-63,0 0-49,18 0-25,-18 0-39,21-1 12,-8-3-89,1 1 4,0 0-67,2-1 15,-2-2-64,1 1-20,-1 1 5,0-3 22,-1 1-37,-4 2-10,1-1-11,-2 0-3,-2-1-12,-6 6-11,5-8-12,-5 8-7,0 0-3,-5-9 1,5 9-3,-11-3-6,11 3 29,-18 1-38,6 1 33,1 2-33,-2 0 34,-2 4-32,1-1 54,-3 6-30,2-1 27,0 0-37,0 2 34,4 0-44,0-1 1,4 0-3,1 1 2,0 0-18,4-4-16,-1 0-44,6 1-34,-1-1-38,2-2-37,3 1-33,1 0-9,4-1-16,1-1 28,1-2-26,3 0 69,2 0 1,4-1 20,4-1 3,1-1 29,2 1 0,4-3-8,4 0 7,0-3 8,2 1-1,7-5-6,-1-2 8,1-1-25,-2-2 32,2-3 17,-4 0 18,0-2 21,-5-1 12,-2 0 36,-4 1 48,-9 3 49,-4 0 17,-3 3 18,-6 0-28,-3 1 30,-3 0-25,-4 10 35,0-14-13,0 14 21,-10-9-5,1 5 18,-2 1-22,-5 3 20,2 0-4,-5 4 8,-1 1-10,-5 1-7,2 4 23,0-1-67,-1 3-3,2 1-34,2-1-18,2 1-3,4-1-13,2 0-6,2 0 28,3 0-49,1-3 1,3 2-9,3-11-3,0 16-5,0-16-16,6 14-9,-6-14-10,12 10-21,-12-10 16,17 7-27,-17-7 3,23 1-27,-11-2-2,1-3-55,2-1 6,0-2-25,1-1 8,1-2-15,-1-3 6,4-3-19,-2-3 11,0-1 15,0-1 7,-1-3 18,-1 0 20,-2-4 5,2-5 33,-5 0 9,-1 3 29,-1-9 35,-1 0 41,-4 5-1,0-1 72,-2 3-5,0 3 20,-4 3 10,1 0 43,0 3-7,-2 4 38,1 0-21,-2 4 28,-2 3-10,2 2 27,-2 3 5,6 7-25,-10-10 28,10 10 1,-10 5-20,10-5 5,-9 12-5,6 0 1,1 2-15,1 3-197,2 3 0,-1 4 0,2-1 0,4 6 0,1-1 0,0 4 0,0-3 0,1 0 0,2 2 0,0-2 0,-1 0 0,0 0 0,1-3 0,1 1 0,-1-2 0,-2-4-456,-1-1-253,-2-1-176,1-4-1050,0-1-1670</inkml:trace>
  <inkml:trace contextRef="#ctx0" brushRef="#br2" timeOffset="257757.499">30678 8243 71,'-5'-9'801,"5"9"-160,-3-15-51,3 15-43,-4-15-8,4 15-54,-3-12-52,3 12-68,0 0-64,-4-11-35,4 11-16,0 0-19,0 0-12,0 0-35,-1 14-10,1-14-38,1 20-7,0-7-42,1-1 12,-1 2-35,0 3 8,1-2-17,-1 3-22,0-1 7,1-3-23,-2 0 15,1-2-22,0 0 16,0 0-20,-1-12 10,3 17-14,-3-17 14,0 15-9,0-15 18,2 14-23,-2-14 13,0 0-3,0 11 20,0-11-29,0 0 14,0 0-9,0 0-21,0 0 22,12-6-8,-6-1 2,1 2 2,1-2-10,3 0 6,0-1-7,3 1 9,1 2 3,1-2-3,-1 5-11,3-3 11,1 3-13,-1 1 10,3 2-14,-2 1 22,-1 0-16,0 3 18,-2 2-13,0 0 21,-2 1-4,-2 1 34,-1-1 18,-5 1 13,1-1-4,-7-8-7,4 17 9,-4-17-12,-6 15 4,-1-8 7,-2 3 2,-5-3-5,-1 1-6,-5 0-14,-1-1-12,0-1-6,-3 1-3,-1-3-11,2-1 3,3 2-13,-2-3 0,2-2-1,2 3-31,-1-3-99,4 0-75,3-1-119,0-1-75,12 2-121,-15-5-159,15 5-156,-2-9-793,2 9-1274</inkml:trace>
  <inkml:trace contextRef="#ctx0" brushRef="#br2" timeOffset="258117.7275">31196 8495 900,'0'0'812,"18"-1"-92,-18 1-73,19-5-41,-9 1-65,3 1-77,0-2-29,2-1-65,-1 0-32,3 0-53,-3-2-45,4-1-26,-4 3-44,1-6-15,-2 5-32,0-2-13,-1 1-16,-1 0-3,-4 1-4,1-2-4,-2 2-18,-2-1 11,-4 8-35,3-14-3,-3 14-10,-4-11-3,4 11-7,-12-9 0,12 9-9,-17-6 8,17 6-10,-21-1 0,21 1-2,-22 3 17,10 1 12,1 4 12,0 0 26,-1 0 9,2 2-4,2 3-57,0 0-20,2 0 0,1 1 0,3-2 0,0 2 0,2-1 0,3-1 0,1 1 0,2 1 0,2-3 0,2 0 0,0 1 0,3-3 0,-1-1 0,2 1-73,4-4-155,-1 2-70,4-1-51,1-2-49,3-2-14,-6-1-98,4 1-71,0-4-72,3 1-188,-1-3-372,0-3-821</inkml:trace>
  <inkml:trace contextRef="#ctx0" brushRef="#br2" timeOffset="258975.8649">31826 8339 524,'-1'-14'762,"1"14"-116,-2-15-70,2 15-56,3-14-29,-3 14-27,6-15-65,-2 6-47,1-1-40,2 2-12,0-1-28,2-3-31,0 3-33,-1-1-37,2-2-28,-2 2-22,1 0-6,-2-2-25,1 0-5,-2 0-19,-1-1 6,1 2-18,-4-1 14,1 0-37,-2 1 21,-1 11-22,-1-22 17,1 22-24,-3-19 12,-1 10-11,-1 0 7,0 2-18,-1 1 7,-2 0-12,8 6 9,-15-6-23,15 6 19,-18-3-16,18 3 14,-19 3-23,7 3 19,1 0-8,-2 4 24,1 2 21,1 0 11,-2 5 14,3 2 9,1 0 12,0 3 5,3 3-7,-1 2-2,3 5 3,2 1-7,0 2-82,1 5 0,-1 3 0,2-2 0,-3 3 0,3 2 0,0-1 0,0 0 0,3-1 0,-2 0 0,1 0 0,1-5 0,0 2 0,0 1 0,3-2 0,0-1 0,0-3 0,2 3 0,-2-7 0,1 0 0,-1-1 0,3-2 0,-4-6 0,0 1 0,2-2 0,-2-2 0,0-3 0,0 0 0,-1-3 0,1-1 0,-2-1 0,2-3 0,-3 0 0,5-1 0,-2-2 0,-5-6 0,11 11 0,-11-11 0,15 5 0,-15-5 0,17 0 0,-4 0 0,-2-3 0,1-1 0,2 1 0,-1-4 0,1 0 0,-3 1 0,2-2 0,-3 0 0,-1-4 0,-2 2 0,0-3 0,-2 0 0,-2-2 0,-3 1 0,-3-3 0,0-3-43,-6-1-57,-2-3-18,-1-1-20,-7-4 6,-3 3-7,-1-2-18,-4 0 4,-3 1 10,0 1 12,-1-1 4,0 1 14,1 2 2,0-1 16,4 4-9,4 1 0,4 1-18,4 2 1,4 0-2,2 2 23,6-2-24,3 0 26,4-2-22,4 0 26,4-1-37,3-1 20,4 3-7,1 1 38,1 0-3,1 3 36,-3 2-9,2 3 38,0 0-3,-2 2 33,-2 3-17,1 2 43,-5 0-20,2 2 28,-5 2-18,2 0 45,0 5-10,-3-2 10,-1 3-6,1-1 19,-1 3-18,-1-3 11,-1 3-8,2-2 5,-1 2-11,1-2-3,2 1-8,-2-4 10,0 2-9,1-3 10,1 0-12,-1-1 16,-10-3 2,23 3 2,-10-4 1,-13 1 5,20-3 9,-10-1-5,-1 1-2,-1-1-14,-1-3 9,-1 1-17,-2-4-2,-2 1-19,-2 9-7,3-20-10,-3 20 4,-4-21-7,1 10 4,-2 2-5,2 0-9,-1-1-16,-1 3-36,1-2-65,4 9-61,-12-11-60,12 11-52,-11-7-90,11 7-102,-9-7-110,9 7-157,0 0-513,-14 0-861</inkml:trace>
  <inkml:trace contextRef="#ctx0" brushRef="#br2" timeOffset="259277.8229">32256 8436 32,'0'0'899,"22"0"-153,-22 0-61,25 0-53,-13 0-88,1 2-34,0 1-51,2 0-56,-1 3-51,1 0-44,-2 1-23,3 1-33,-5 1-25,6 1-50,-6 1-6,3-1-43,-2 2 1,-2-2-37,1 2 3,-3-2-34,0 1 6,-2-3-21,1 2 5,-2-2-18,-5-8 15,7 14-6,-7-14 5,7 12 6,-7-12 0,0 0 7,4 9 7,-4-9 18,0 0-2,0 0 10,0 0-13,0 0 9,0 0-82,0 0-7,8-12 0,-8 12 0,3-12 0,-3 12 0,7-19 0,-4 9 0,3-4 0,-1 1 0,1-1 0,2 0 0,-1 1 0,6-3 0,0 1 0,2 0-137,2-1-214,3-1-62,0 2-35,1 0-40,-3 3-75,-1 1-41,0 1 3,-2 4-199,-3-1-392,-1 5-801</inkml:trace>
  <inkml:trace contextRef="#ctx0" brushRef="#br2" timeOffset="259569.4686">32894 8374 670,'0'0'535,"17"7"-74,-17-7-41,20 2-38,-20-2-39,24 2-17,-11-2-23,2-2-20,0 2-25,1-2-21,1-1-34,-1-1-23,-4 1-11,3 0-4,-3-1-14,-2 1-9,0-1-11,-2-2-11,-8 6-15,11-7-19,-11 7-16,4-9-6,-4 9-13,0 0-6,-7-9-14,7 9 1,-15-3 16,15 3 19,-20 4 20,7-1 28,-2 4 24,2 3-5,-5 1 19,4 2-29,-1 2 20,2 1-15,2 1-18,2 0 12,2-3-11,3 1-20,2 1 1,2 10 69,1-14-92,2 0-14,-1 0-13,3-2-7,1-1-8,-1 0 3,1-3-15,2 3-3,-2-4-27,-6-5-61,13 10-90,-13-10-94,13 5-90,-13-5-86,11 2-108,-11-2-176,0 0-1028,17 1-1435</inkml:trace>
  <inkml:trace contextRef="#ctx0" brushRef="#br2" timeOffset="261610.7608">17513 10099 444,'12'-3'480,"2"-1"-68,-4-1-62,3 2-9,-2 0-19,3-3-8,-1 0-2,0-1 36,1 0 17,-3 0-22,1-1-15,-2-1-30,0 2-7,1-2-9,-3 1 21,0 0-52,-1-1 25,-2 1-58,0-1 17,-3 0-79,-2 9 36,-2-15-61,-3 5 9,-3 5-25,-1-2 21,-2 2-43,-2 4 15,-1-1-44,-5 2 26,-3 3-37,-1 4 39,-4 3-42,1 2 32,0 4-41,-1-1 25,3 2-43,1 3 23,2-1-46,3 0 0,1 0 0,5-1 0,3-1 0,2-1 0,3-1 0,2-2 0,4-3 0,2 1 0,1-1-15,2-2-18,1-2-78,3 0 36,-1-2-58,3 0-4,1-4-7,-1 0-3,2-2 13,1-2 12,1 0 17,-1-2 22,0-2 11,-1 0 10,1-1 11,-2-3 7,-1 2 10,-3-2 7,2 0 5,-5 0 31,2-2-18,-2 2 25,-1 1-19,-2 2 43,0-2-15,0 2 51,-4 9-32,5-14 61,-5 14-54,4-11 49,-4 11-20,0 0 0,0 0-14,0 0 45,0 0-35,0 0 23,0 0-39,-3 13 26,3-13-45,-3 19 31,3-19-48,-2 20 27,2-20-37,0 23 24,0-12-38,0 1 31,1-2-33,0 2 29,1 0-41,0-3 25,1 2-56,-3-11-13,6 17-60,0-11 34,0 2-55,-6-8 7,11 14-29,-11-14-14,17 8-13,-17-8 1,16 6 4,-16-6-28,20 0 21,-20 0-7,19-3 37,-9-1-5,0-2 38,3 0 6,-2-3 35,1 0 1,-1-2 31,0-2 11,-2-1 11,2-2 6,-3 3 6,0 0 19,-1 1 14,-2 2 33,0 0 33,-1 2 14,-4 8-8,8-12-8,-8 12 1,0 0 11,0 0 34,0 0 7,0 0 7,9 6-8,-9-6-4,1 15-5,-1-15-19,0 21-10,0-9-10,0-12-12,0 23-2,0-10-18,1-1 0,1 1-6,0-1-4,1-1-5,-2 1-7,3-3-5,1 2-7,0-3-5,3 1 0,-1-1-6,1-1-17,1-3-11,1 0-18,0-2-14,-10-2-6,23 2-24,-11-5-7,1 1 16,0-3-27,0-2 27,-1 0-17,1-3 36,0 0-17,-3-2 33,-1 0 10,1 0 7,-2-1 0,-1 2 15,2-1 13,-4 3 15,0 1 19,-5 8 3,7-15-7,-7 15 5,5-6 7,-5 6 31,0 0-2,0 0 15,0 0 0,3 14-4,-3-14-12,-2 14-9,2-14-16,-1 15 3,1-15-11,1 17-5,-1-17-9,3 17 1,-3-17-3,7 16-7,-7-16-24,11 14 19,-2-8-3,1-1 1,1 2-6,4-4 0,1 1 0,1-2-12,1-1-22,1-1-7,-1-1-9,1-1-11,4-5-18,0 2 13,-3-4-1,1 1 5,-1-2 1,-2-3 12,1 0 4,0-4 12,-3 2 1,-3-2 11,0 1 19,-2-1-22,-2 0 32,0 5-9,-3-1 45,0 2-16,0 2 49,-3 0-44,-3 9 45,8-12-59,-8 12 45,0 0-40,0 0 62,0 0-40,0 0 45,5 15-41,-6-5 59,0 3-40,-2 5 51,0 4-26,0 4 102,-1 7-6,0 2-2,0 7-192,0 3 0,0 0 0,1 2 0,-1 1 0,0 3 0,0-3 0,2 4 0,-1 0 0,0 0 0,1-2 0,1 3 0,-2-3 0,0 0 0,0-2 0,-1 0 0,-2-3 0,0-3 0,1 0 0,0-10 0,-3-2 0,1-2 0,-2-2 0,0-4 0,-1-4 0,-1 0 0,0-4 0,-2-1 0,0-3 0,1-3 0,-2-2 0,-2-3 0,1-2 0,-3-2 0,-3-5 0,0-2 0,-5-7 0,-4-4 0,-1-6 0,0-3 0,2-4-110,-3-9 34,1-2-39,3 1 42,8 1-37,3 1 62,3-1-50,5 0 58,4 0-42,5 5 62,3 0-60,4-2 2,7-2-15,2 4-3,7-1-12,3 4-18,9-7-47,5 4 15,4 1-54,2 1 6,4 3-23,2 3-72,2 2-41,4 2-51,-2 5-48,3-1-98,-2 3-672,1 1-821</inkml:trace>
  <inkml:trace contextRef="#ctx0" brushRef="#br2" timeOffset="261978.1825">19325 10091 263,'8'-5'719,"-8"5"-118,6-12-41,-6 12-26,0 0-48,1-12-57,-1 12-17,0 0-39,-10-5-42,10 5-28,-12 4-11,12-4-11,-16 11-12,7-2 3,-1 1-51,1 3-24,-1 1-16,-2 3-19,5-3 10,0 3-54,2-1 10,-1-1-48,3 0 22,3-2-49,0 1 19,2-2-44,4 0 27,0 0-42,2-2 32,2-1-43,3-2 27,1-1-38,2-2 38,1 0-46,2-3 32,0 1-44,1-4 36,-1 0-45,-1-1 41,2-3-39,-2 0 40,-3-3-39,-1 1 35,-1-4-38,-2 0 40,-4-2-31,-1 1 38,-3-2-45,-2 1 49,-2 0-43,-2-1 36,0 1-32,-4-1 42,-2 3-41,-1 1 42,0 0-41,-3 2 65,0 2-71,-1 0 47,0 3-43,-1 2 27,2-1-85,-1 3-19,1 0-103,13 0-69,-24 3-74,24-3-54,-19 5-88,19-5-86,-14 7-103,14-7-708,-5 8-990</inkml:trace>
  <inkml:trace contextRef="#ctx0" brushRef="#br2" timeOffset="262262.4516">19804 9982 836,'9'-11'793,"-2"-1"-45,-2 3-69,-1-2-64,0 1-52,-1 2-54,1-2-34,-4 10 8,6-14-103,-6 14-35,4-12-92,-4 12-10,5-7-62,-5 7 55,0 0-56,0 0 20,7 8-39,-7-8 16,2 18-43,-2-5-134,2 4 0,-1 0 0,1 3 0,0 1 0,-1 1 0,0 2 0,-1 0 0,2 0 0,-2-2 0,1-2 0,-1 1 0,0 1 0,0 0 0,1-4 0,-1 0-9,0 1-306,-1-4-36,0 0-62,-1-3-14,-2 0-85,-1 0-60,0-4-33,-1 0-37,-2-2-119,-1-2-362,-1-1-737</inkml:trace>
  <inkml:trace contextRef="#ctx0" brushRef="#br2" timeOffset="262826.1976">19620 10276 130,'-10'-8'692,"0"-1"-117,2 1-78,2 1-40,1 0-40,5 7-55,-5-15-43,5 15-41,1-11-30,-1 11-59,13-12 17,-1 6-63,4 0-2,5 0-18,4 1 1,5-2-38,2 2-1,3 0-35,1-3 9,2 4-29,7-4 12,-2 1-29,2 1 0,-3-2-15,-6 1-39,1-1 15,-3-1 0,0 1-6,-4-2 1,0 1 8,-4-2 1,-6 2 6,-1-2 5,-4 1 5,0-2-2,-5 2 14,0-1 6,-5 0 9,0 2 42,-1 1 26,0-1 9,-4 9 3,3-15 15,-3 15 22,2-12 11,-2 12-10,0 0 6,-2-12-45,2 12 55,0 0-39,0 0 46,-7 7-7,7-7-46,-7 18 54,3-4-42,1 1 33,-1 1-29,0 2 15,-1 3-48,1 1 31,0 1-53,2-2 22,-1-2-51,2 1 24,-1-2-42,2-1 22,0-1-31,2 0 0,-1 0-14,2-5 0,2 0 0,-1 1 0,2-4 0,0-1 0,2-2 0,0 0 0,-8-5-58,18 5-11,-18-5-48,18-1 29,-7-3-32,-1 1-11,2-4 19,-1 0 2,-1-3 19,-1-1 19,2 0 11,-4-2 10,1 2 11,-2-1 8,1 2 8,-4 1 4,3 1 10,-2 1 7,-4 7 2,6-10 2,-6 10-1,0 0 10,0 0 18,0 0 24,0 0 12,10 5 35,-10-5-50,5 12 37,-5-12-50,5 13 25,-5-13-43,7 16 37,-7-16-56,9 16 43,-3-8-42,-1-1 32,2-2-32,-1 3 23,4-3-82,-1 0-59,1 1-43,4-2-21,0 0-56,3-1-45,0 1-86,3-1-81,-2-3-39,4 0-87,-1 0-124,5-4-567,-1-1-876</inkml:trace>
  <inkml:trace contextRef="#ctx0" brushRef="#br2" timeOffset="263410.5077">20915 10171 353,'0'0'747,"0"0"-94,-9-7-22,9 7-70,0 0-49,-5-9-84,5 9-32,0 0-74,0 0-28,2-15-44,-2 15-21,9-9-34,-1 3-23,-2-1-11,4 2-9,1-2-24,-1 0-13,1 0 18,-3 1-46,0-1 36,1 0-55,-9 7 44,11-10-42,-11 10 33,8-8-66,-8 8 34,0 0-52,0 0 39,0 0-54,-5-9 44,5 9-60,-13 7 55,4-2-48,1 2-3,-1 1 18,-1 4 20,3-2 15,-2 2 32,2 0-45,1 1 31,1 0-38,2-1-6,1-2 27,2 2-34,2 0 29,1-3-42,2 0 28,2 2-19,1-2-30,0-2-94,3-1-38,-1 1-30,1-4-25,0 0-48,-1 1-12,-10-4-20,23 2-14,-23-2-22,21-2-8,-10 0 23,-11 2 17,18-7 30,-9 1 33,-1 0 47,-8 6 36,12-15 32,-7 7 28,1-2 47,-2-1 29,2-4 26,-1 2 7,2 0 55,0 1 25,1-1 41,1 1 22,1 1 12,0 1 10,1 2-1,3 0-16,-3 2-7,1 3 10,2 0-9,-1 3-4,0 1 0,0 1-8,3 1-2,-4 3-7,4 2-4,-5-1 1,1 1-19,0 2-12,-2 0 4,-3 1-6,-1-1-8,0-1-3,-4 1 8,-2-10-13,1 15 40,-1-15-41,-3 14 30,3-14-39,-9 12 30,9-12-31,-10 8 35,10-8-43,-12 5 33,12-5-24,0 0-48,-15-1-33,15 1 0,0 0 0,-9-10 0,9 10 0,-3-14 0,3 14 0,3-21 0,1 8 0,1-1 0,2-1 0,5-2 0,-1 0-286,6 0-67,-4 1-90,6-4-117,-2 4-167,2-2-242,2 0-569,0 2-1176</inkml:trace>
  <inkml:trace contextRef="#ctx0" brushRef="#br2" timeOffset="263985.6026">22807 9832 840,'0'0'748,"-6"-11"-57,6 11-76,-5-10-3,5 10-30,-5-8-51,5 8-61,0 0-24,0 0 63,0 0-77,0 0 33,0 0-49,-6 15 14,8-3-26,-1 2-404,-1 6 0,1-2 0,2 7 0,-2-1 0,0 1 0,1 0 0,0 1 0,0 0 0,-1-1 0,0 1 0,0-2 0,1 0 0,0-2 0,1-3 0,0 1 0,0-5 0,-2 2 0,2-3 0,-1-2 0,0 0-376,2-2-217,-4-10-105,6 17-61,-6-17-115,11 9-676,-11-9-1190</inkml:trace>
  <inkml:trace contextRef="#ctx0" brushRef="#br2" timeOffset="264213.4994">23022 10128 474,'6'-10'822,"-6"10"-120,5-14-125,-5 14-15,0 0-41,4-10-34,-4 10-43,0 0-68,0 0-29,0 0-50,4 14-29,-4-14-21,3 13-46,-3-13-45,6 14-18,-6-14-23,9 17-20,-5-8-19,2 0-6,-1-1-18,2 0-7,2-1-9,-3 0-6,2-1 14,-1-1-30,2 0-17,0 0-17,-9-5-18,16 5-25,-16-5-31,17 3-40,-17-3-63,18 0-34,-18 0-42,18-5-54,-8 0-83,-1 1-81,0-3-83,0-1-198,1-2-345,-2-4-734</inkml:trace>
  <inkml:trace contextRef="#ctx0" brushRef="#br2" timeOffset="264513.4916">23128 9941 297,'-14'1'680,"14"-1"-85,-17 2-44,17-2-14,-14 4-49,14-4-23,-9 3-22,9-3-27,0 0-56,-4 9-9,4-9-59,0 0 18,13 4-72,-13-4 52,18 1-88,-5-2 40,1-2-80,3 1 22,0-1-29,1-2-8,-2 0-15,1 0-40,-1 0 28,-1-4-42,-2 4 15,1-3-41,-4 1 20,-1-2-36,-2 1 29,0-1-39,-3-1-6,-1 0-20,-3 10 0,-2-19 0,0 9 0,-3 0 0,-3 1 0,-1 0 0,0 1 0,-4 1 0,1 4 0,-1 0 0,-2 3 0,0 0 0,-1 3 0,-1 2-40,1 2-140,-2 1-27,2 3-96,0 0-65,3 3-35,0 0-141,6 0-32,1 1-41,5 0-102,1-3-625,4 2-945</inkml:trace>
  <inkml:trace contextRef="#ctx0" brushRef="#br2" timeOffset="264842.8171">23340 10052 707,'0'0'679,"13"-7"-42,-13 7-41,15-8-37,-15 8-61,14-6-49,-14 6-49,14-5-48,-14 5-32,14 0-39,-14 0-32,19 5-14,-11 0-32,3 3-20,-1 1-28,-1 0-10,0 1-23,1 4 19,-3-1-64,2-1 88,1 4-44,1-1 16,-2-2-51,-1 0 21,2 0-55,-3-1 29,1-2-35,1 1 27,-3-3-38,1-1 36,-1 0-27,-6-7 51,11 12-23,-11-12-54,11 5-18,-11-5 0,0 0 0,13 1 0,-13-1 0,8-5 0,-8 5 0,11-14 0,-7 4 0,2-1 0,0-4 0,-1-1 0,2-2 0,-1-3 0,2 3 0,2-2 0,-1 0 0,-1 1 0,3 1-116,-1 1-288,1 1-89,1 2-55,-1 2-85,-1 3-99,3 0-116,-3 4-557,-1-1-1006</inkml:trace>
  <inkml:trace contextRef="#ctx0" brushRef="#br2" timeOffset="265159.2209">23872 10048 172,'0'0'756,"8"9"-147,-8-9-62,11 7-56,-11-7-57,16 1-22,-16-1-53,22-1-6,-8-1-31,0-2-34,3 1-18,-3-2-29,2 0-17,0 0-19,0-3-3,-1 2-58,-1-2 21,-3 0-60,2-1 22,-3 0-44,-2-1 30,-2 0-57,0 2 40,-2 0-47,-4 8 36,3-13-58,-3 13 43,-3-9-55,3 9 39,-10-5-58,10 5 44,-17 3-49,7 1 51,-1 2-27,-1 2 71,-2 2 1,0 3 56,0 2-22,3 1 39,0 0-40,1 1 22,4-1-38,1 0-34,1-1-70,1 0 0,2-3 0,2 2 0,2-1 0,2-2 0,3 1 0,-1 1 0,6-4 0,-1 1 0,2-3 0,0 0 0,2-2 0,1-1-91,1-3-304,-1 1-107,0-2-131,2-2-163,-2 0-1027,3-2-1527</inkml:trace>
  <inkml:trace contextRef="#ctx0" brushRef="#br2" timeOffset="265750.2076">25128 10100 539,'0'0'899,"0"0"-140,0 0-109,0 0-81,0-13-60,0 13-16,0 0-51,0 0-29,9 11-40,-4-5-29,1 1-4,1 3-98,-1 1 8,1 1-68,-2 0-5,1 1-65,0 0 13,0 0-65,-2 0 26,0-2-46,1 1 27,-2-4-42,-3-8 19,6 17-37,-6-17 23,5 14-28,-5-14 30,2 11-32,-2-11 33,0 0-45,2 9 32,-2-9-42,0 0 24,0 0-45,0 0 26,0 0-25,3-13 48,-3 13-37,6-18 45,-4 8-64,3-5 63,2 0-46,0 0 45,2-2-37,2-2 35,-2 2-32,0 1 42,4 1-35,-4 3 53,2 0-26,1 2 50,-1 2 10,0 1-1,0 2-20,0 1 84,1 3-35,-12 1-79,24 3-21,-14 0 0,1 2 0,-2 5 0,1-3 0,-2 5 0,-3 0 0,1 1 0,-2-1 0,-4 1 0,2 0 0,-1-1 0,-1 0 0,-1 0 0,1 0 0,0-12-140,-2 21-310,2-21-83,0 17-109,0-17-73,2 13-78,-2-13-765,2 12-1201</inkml:trace>
  <inkml:trace contextRef="#ctx0" brushRef="#br2" timeOffset="266095.8233">25752 10174 657,'12'-13'700,"-7"4"-59,1 1-39,-6 8-77,7-12-52,-7 12-81,0 0-21,4-10-51,-4 10 0,0 0-18,0 0-22,-9 10-13,9-10-26,-8 15-15,5-6-24,-1 0-34,0 2-24,0-1-22,3 1-10,-2-2 6,3-9-58,2 20-5,-2-20 17,3 18-42,4-9 31,-1-2-51,3 0 35,0-2-42,5 0 5,-1 0-3,3-2-5,2 1-9,2-1 9,-2-3-2,0 0 37,3-2-37,-1 0-3,-3-1 38,2-2-43,0-3 37,-2-1-40,-1-3 36,-1 0-41,-4-2 28,-2 1-27,-2 0 64,-3 0-74,-1 0 35,-3 13-35,0-24 41,-3 14-35,-3-2 42,-1 2-45,-4-1 40,2 4-43,-4-1 40,-1 3-47,3 1 19,-3 1-97,1 2-34,-3 1-43,0 3-65,0 0-68,1 0-71,1 2-88,-1 3-90,6-2-109,-1 2-713,6-1-993</inkml:trace>
  <inkml:trace contextRef="#ctx0" brushRef="#br2" timeOffset="266605.8634">26463 10195 197,'13'-7'749,"-3"0"-144,-4 2-60,-1-5-29,-5 10-40,4-15-67,-4 15-12,0-14-56,0 14-19,-7-17-52,3 10-1,-3 0-28,0 1-26,-2 2-22,-1 0-7,-2 1-30,12 3-10,-27 0-14,13 4-10,-4 2-9,3-1-2,-4 4-16,6-1-27,-5 2-7,5 2-11,1-1-6,1-1-5,5 2-12,-2-2-12,2-1-5,6-9 8,0 19-8,0-19-5,4 15-14,4-8-15,0-1-36,1-2-36,3 0-48,-1-3 2,2 1-22,1-4 10,-1 2-23,5-3 2,-3-3-10,2 0 11,-2-4-17,3 0 6,1-2 2,-4-2 4,1 0 22,-1-2 8,1-5 9,-3 0 19,0-3 30,-1-1 7,1 0 27,-3-1 18,1-3 27,-2 0 29,-2 0 29,-2-2 51,1 2 23,-4 5 30,0-2 10,-2 6 4,0 1 50,0 1-13,-2 2 22,0 3-34,-2 2 11,2 1-16,2 10 13,-8-9-25,8 9 28,0 0-14,-9 4-1,9-4 10,-6 17-14,2-3 6,1 3 22,-1 5-24,2 5 8,-4 2-118,4 4-75,-2 1 0,0 0 0,1-2 0,1 2 0,0-1 0,0-4 0,2-2 0,0 0 0,0-1 0,2-2 0,-2-2-219,4-2-150,-3-2-59,3-2-117,0-1-140,1-1-82,0-2-872,-1-3-1299</inkml:trace>
  <inkml:trace contextRef="#ctx0" brushRef="#br2" timeOffset="266959.1366">26762 10188 142,'9'-7'820,"-1"-1"-144,1-1-54,3 1-72,-1-1-59,3 0-18,-1-1-50,3 0-11,2 0-38,0 0-46,-1-2-41,0 1-41,-2 0-41,1 0 15,-3-2-76,1 4 4,-5-2-68,2 1 33,-4-1-63,-1 2 38,-6 9-61,5-14 38,-5 14-59,-2-11 39,2 11-47,-11-7 41,11 7-58,-16-2 52,5 5-51,-5 2 38,3-1-37,-4 4-12,0 3 29,-1-1-7,5 4 15,-4 1 49,7-1 21,0 1 13,1-1 0,3 3 2,3-2-3,1-1-9,2 1-13,2-1-7,3-1-13,1 0-2,1-1-11,5-1-9,-1-1-1,3-2-7,1 0-10,1-3 0,-1 2-13,4-4-57,-2 0-74,4-1-62,-1-2-56,0 0-83,2 0-69,-1-3-128,2 1-133,1-1-194,2-3-571,4 0-1042</inkml:trace>
  <inkml:trace contextRef="#ctx0" brushRef="#br2" timeOffset="267743.4867">28694 10040 67,'9'-8'844,"-4"2"-172,-5 6-56,11-12-39,-11 12-62,6-9-29,-6 9-63,0 0-38,-2-12-43,2 12-32,-11-3-15,11 3-20,-23 4-22,7 1-25,-4 3-13,0 3-23,-6 3-21,4 1-12,-2 0-14,2 4-26,1-2-22,4 0-14,1-1-21,5 0-4,5-2-6,-1 1-6,4-1-4,3-1-12,6 1-11,2-2-2,2-2-17,6 2-58,2-3-53,7-1-64,0 0-10,7-2-46,4-3 22,3 1-7,2-1 10,9-3-11,0 0 8,4-3 16,-3-1 16,-1-1 17,-1-4 12,-2 1 20,-4-4 18,-3 2 7,-3-3 34,-7 2 16,-3-1 24,-6 0 19,-4 1 20,-3 0 23,-3 1 19,-2 1 11,-6 1 22,-3 8-6,0-13 29,0 13-16,-11-13 40,2 6-17,-1 4 32,-7-1-39,0 1 37,-3 3-13,-2 2 17,-1 1-33,-2 2 6,-1 2-22,1 0-11,1 0-18,1 1-4,5 1-26,-3 1-3,7-4-12,3 5 4,2-4-16,3 0 7,6-7 0,-2 15-11,2-15-36,8 12-17,1-7-45,1-1-8,1-1-15,3 0 3,2-2 3,-1-1 0,1-2 7,4-1 12,-2-1 20,0-1 15,3 0 6,-3-3 13,1 1 7,-3 1 13,-1-2 36,-2 1 73,-1 0 3,-1 1 43,-2 2-15,1 0 9,-2-1-26,-8 5-1,13-3 6,-13 3 24,12-2-2,-12 2-11,12 4-22,-12-4-17,10 5-20,-10-5-11,11 8-9,-11-8-16,9 9-1,-9-9-49,9 9-58,-9-9-64,12 8-56,-12-8-47,10 7-54,-10-7-36,13 5-70,-13-5-67,11 3-43,-11-3-19,13 0-39,-13 0-30,17-1-435,-17 1-651</inkml:trace>
  <inkml:trace contextRef="#ctx0" brushRef="#br2" timeOffset="268122.3514">29588 10115 588,'8'-5'620,"-2"-1"-80,-6 6-23,11-6-60,-11 6-26,9-5-35,-9 5 1,0 0-38,12 5-21,-12-5-40,8 6-3,-8-6-47,8 14 0,-8-14-29,7 14-1,-3-4-28,0-3-25,-1 4-40,1-3-23,-4-8-14,6 17-26,-6-17 0,4 14-13,-4-14-8,3 12-10,-3-12-7,3 10-1,-3-10-3,0 0 1,0 0-10,0 0 2,-1 11-5,1-11 1,0 0-4,0 0 11,-5-10-11,5 10-1,-2-12-3,2 12-4,2-16-6,-2 16 15,5-21-16,1 7 7,2-1 1,2-1-2,2 1-2,3 0-1,-1-1 10,5 1 16,0 1 10,4 1 15,-1 4 26,1-1 20,-2 4 14,3 2 9,-3 3-3,-1 2 11,1 2-1,4 1 4,-4 2-86,0 2-38,-2 3 0,-1 0 0,-4 1 0,-1 0 0,-3-1 0,-2 3 0,-3 0 0,-1-1 0,-3-3 0,-1 2 0,-1 0 0,-2 0 0,3-12-31,-5 19-350,1-10-67,0-1-56,0 1-105,-2-2-87,6-7-100,-6 13-703,6-13-1127</inkml:trace>
  <inkml:trace contextRef="#ctx0" brushRef="#br2" timeOffset="269854.2108">17866 11543 431,'2'-12'929,"1"3"-138,-3 9-123,5-16-37,-5 16-39,4-13-71,-4 13-83,4-10-51,-4 10-4,0 0 18,0 0-75,0 0 10,10 7-52,-10-7 7,2 21-62,0-9-4,-2 8-17,0-2-88,-2 6-120,0-1 0,1 1 0,0 1 0,-2 0 0,2 1 0,-2-2 0,0 0 0,1 0 0,-1 2 0,1-3 0,-1-1 0,2-1 0,0-4 0,-1 2 0,1-2 0,0-4 0,-2 0 0,2 0 0,0-4 0,1-9 0,-1 18 0,1-18 0,0 13 0,0-13 0,0 0 0,2 9 0,-2-9 0,0 0 0,0 0 0,15-8 0,-8 2 0,1 0 0,2-4 0,1 0 0,4-2 0,1-1-58,3 2-2,-1-1 10,4 1 14,3-2 1,-2 5 5,0 0 4,1 1 5,1 1 5,-1 3 1,-2 2 1,-3 0 3,1 2 3,-2 2 1,0 1 0,-4-1 2,0 1 2,-4 1 6,1-1 0,-4 2 8,-7-6 2,8 12 14,-8-12 15,0 12 14,0-12-3,-8 12 12,1-5 6,-5 0-13,1 0-58,-3 0 0,-2 0 0,-2-2 0,-1 3 0,-1-1 0,-2-1 0,1 0 0,0-1 0,-2 0 0,5-2 0,-1 0 0,0-1 0,2 1 0,2-2 0,2-1-31,-1 0-277,14 0-70,-21-3-97,21 3-150,-14-2-136,14 2-206,0 0-507,-3-7-1097</inkml:trace>
  <inkml:trace contextRef="#ctx0" brushRef="#br2" timeOffset="270726.2366">18328 12010 323,'15'-5'829,"0"-1"-151,2 0-28,3-1-86,1-1-84,-1-2-57,1 2-53,1-4-42,-1 2-73,-1-1-7,0 0-56,0 0-11,-1 0-45,-3 1 4,-1-2-37,-4 3 19,-1 0-26,-3 1 12,-2 0-37,-1 0 3,-4 8-29,0-12 10,0 12-20,-5-11 8,5 11-21,-12-7 3,12 7-17,-18-3 16,18 3-15,-23 4 23,9 1-2,0 3 33,-1 1 2,-2 2 30,3 3-7,-3 1-6,5 1-1,-4 1-11,5 0-9,2 0-5,-1 0 27,3-2-56,2 1 35,3-1-43,0-4 25,2 1-44,2 0 27,3-1-38,1 0 14,4-2-50,2 0 24,3-1-93,3-1 0,4-1-72,1-1-17,1-2-15,3-2 0,1-1-27,1 0 18,2-1-26,4-4 20,0 0 11,-2-2 36,1-2 20,-4-1 21,-2 0 25,-1-4 26,-4 2 18,0-3 3,-5 1 42,-4-2 21,0 0 33,-3 2 51,-2 1 34,-3 1 30,0 3-7,-2-2 22,-4 11-12,4-14 27,-4 14-21,0 0 6,-1-11-1,1 11 19,0 0-25,-12 4 37,12-4-35,-9 12-5,4-4-16,1 2-18,2-1-17,-2 3-24,1-3-8,2 3-9,-1 0-8,4-1-9,-1 0 9,3-2-21,0 2-8,2-3 3,2 1-5,3-1-7,1-1 11,3-1-11,-1 0 0,4-2 3,-1-1-5,2-1 0,-1-1-2,1-1-4,2-3-10,-2 1-10,3-3-1,-1-1-18,-1-3-7,0 0 3,-1-2-23,-2 0 26,-1-3-11,0 1 31,-2 1-15,-2-1 27,0 1-19,-4 3 28,-2 0-19,-1 1 26,-5 8-21,7-14 17,-7 14-13,0 0 22,0 0-21,0 0 18,0 0-19,0 0 25,0 0-17,-9 10 24,9-10-18,-4 13 17,4-13-16,-4 17 17,4-17-1,0 16-3,0-16 1,2 16-9,-2-16 7,7 14-3,-7-14-3,12 11-6,-4-7 0,1 1 5,2-3 3,0 1-4,2-2-2,2-1 4,-1-1-1,5-1 1,-2 0 14,3-4-3,-1 2 4,1-1 5,-1-3 6,0-1 14,-4-1-14,-2 1 26,-1-3-8,-3 1-7,-2-3 7,-1 1-9,-2 0-7,-2 0 4,-2 0-6,-2 0-2,0-1-6,-3 1-6,-3 3-7,0-1 4,-1 1-5,-1 2-6,0 1 2,0 2-6,-3 1 36,1 1-58,1 2-93,-3 1-59,1 3-97,-1-1-38,0 1-84,0 2-123,1 0-88,1 2-158,3 0-636,1-1-999</inkml:trace>
  <inkml:trace contextRef="#ctx0" brushRef="#br2" timeOffset="271386.156">19709 11887 219,'6'-7'867,"-6"7"-117,14-11-59,-14 11-68,13-9-62,-13 9-35,15-10-99,-15 10-31,14-7-75,-14 7-11,18 0-45,-18 0-27,19 3-24,-10 1-10,1 0-17,-2 2-46,2 0-18,-2 3-24,0-2-11,0 3-20,-1-2-16,-1 0-11,-1 0-6,1 1-7,-6-9-6,8 14 8,-8-14-15,7 12-3,-7-12-2,5 10-2,-5-10-1,5 8 4,-5-8-1,0 0-3,0 0 3,7 7-2,-7-7-16,0 0-12,0 0 13,0 0-43,0-12-9,0 12 3,0-13-1,0 13 5,0-16 3,2 4-4,2 0 15,0-2-1,-1 0 14,4-1-16,2-3 20,1 2-5,-1 1 7,3 0 11,0 1 1,1 2-3,1 2 5,-2 1-1,1 1 0,2 3 1,-1 1 2,0 1 2,-1 3 2,1 3-3,0-1 0,1 4 6,-1-1 2,-1 3 0,-2 0-2,1 1 1,-2 1-4,-1 0 3,-3 0-5,1-1 3,-1 0-2,-1 0 3,-1 0 5,-4-9-10,7 14 3,-7-14 0,3 12-4,-3-12 6,0 0-5,0 13 4,0-13-1,0 0 1,0 0-6,-3 8 28,3-8-44,0 0 13,0 0-5,0 0-7,-8-6-3,8 6 14,0 0-16,-1-16 21,1 16-13,2-20 12,1 9 3,-1 0-1,3-4-1,1 1 2,2-1-2,3 1-3,0-3 3,2 2-1,1 3 6,1 0-4,-1 2 24,2 2 5,-1 1 19,0 3 2,0 1 5,-2 2 14,0 2 16,0 3-10,0 2 7,0 0 0,-2 3 0,-1 0-7,-1 2-11,0 0-9,-2 4-11,-2-2-7,0 0-7,-1 0-5,1 1-1,-4-2-13,0 0-32,1 0-73,-1-1-64,-1-11-46,-1 21-93,1-21-46,-2 18-84,2-18-129,-2 18-92,2-18-146,-4 14-570,4-14-968</inkml:trace>
  <inkml:trace contextRef="#ctx0" brushRef="#br2" timeOffset="271763.0442">20653 11935 290,'15'-10'878,"-7"6"-148,1-1-70,1-2-48,0-1-83,4 1-20,-2 0-97,2-2-36,2-1-64,3 0-15,0-2-49,1 0-19,-2 1-25,2-1-26,-1-1 3,-1 2-52,0-3-23,-1 1-11,-2 0-15,-1 1-18,-4 2-3,-1 1-8,-2 1-10,-3-1-12,-4 9-4,5-12-6,-5 12-4,0 0 2,-9-7-6,9 7-1,-13 3-8,4 1 7,-4 2-8,3 2 0,-3 2-1,3 1 6,-2 1-1,1 2 8,2-2 22,0 3 22,0-2 12,4 1 17,0 0-5,2 0-7,1-1 13,2-2 8,1 0-12,3 1-8,0-2-57,2 0-18,4-1 0,1 1 0,0-3 0,3 0 0,0-2 0,3 0 0,-3-1 0,2-1 0,1-2 0,-2-1 0,2 0-31,1-1-283,0-2-82,-1 2-96,0-4-151,0 0-168,0-1-928,2 0-1425</inkml:trace>
  <inkml:trace contextRef="#ctx0" brushRef="#br2" timeOffset="272437.2654">22933 11652 429,'-3'-10'906,"0"0"-132,0 1-61,3 9-53,-4-15-54,4 15-102,-5-12-52,5 12-78,0 0 17,0 0-19,0 0-29,0 0-40,0 0 33,3 19-47,0-7 0,1 3-23,0 2-82,0 0-184,0 4 0,2-1 0,-3 0 0,1 1 0,0-3 0,-1 0 0,1 0 0,1-1 0,-3-2 0,2 1 0,-1-4 0,-1 0 0,1-2 0,-1 0-105,1 0-350,-3-10-58,2 13-68,-2-13-84,4 10-83,-4-10-188,0 0-392,0 0-931</inkml:trace>
  <inkml:trace contextRef="#ctx0" brushRef="#br2" timeOffset="272649.9662">22989 11676 613,'0'-16'839,"2"0"-92,1 2-78,2-2-38,1 0-47,1 2-54,3-2-105,1 1-10,1 0-81,3 3-16,1 0-83,1-1-7,1 2-73,3 1 15,-1 2-75,-1 1 9,3 1-34,-4 2 16,0 0-56,0 3 36,-2-1-52,0 4 23,-2-1-77,-2 2-26,0-1-103,-3 3-67,0 1-55,-9-6-91,9 13-133,-9-13-112,0 17-195,-4-7-526,-1 1-950</inkml:trace>
  <inkml:trace contextRef="#ctx0" brushRef="#br2" timeOffset="272813.1766">23065 11750 788,'0'0'743,"0"0"-71,0 0-73,9 5-77,-9-5-33,21-1-59,-7 1-32,4-3-80,2 0-42,-1 1-71,3-1-16,-2 2-62,1-2-9,-1 1-66,1-1-68,-3 2-106,-1 0-100,-2-1-115,-1 2-111,-3 2-86,-11-2-814,18 2-950</inkml:trace>
  <inkml:trace contextRef="#ctx0" brushRef="#br2" timeOffset="273013.1669">23133 11947 344,'-9'9'935,"0"-3"-132,2 0-107,7-6-44,-9 10-71,9-10-35,-4 9-66,4-9-38,0 0-29,5 12-7,-5-12-88,15 5-3,-2-4-81,1 2-39,1-1-34,1-2-37,3 0-25,1 0-32,0 0-61,0-2-60,2-1-110,-2 2-75,3 1-86,0-1-79,5-2-143,-1 3-133,2-1-195,2-1-564,6-1-1050</inkml:trace>
  <inkml:trace contextRef="#ctx0" brushRef="#br2" timeOffset="273227.0373">23915 11911 668,'0'0'888,"-16"2"-129,16-2-127,-12 1-39,12-1-69,0 0-19,-14 2-72,14-2-32,0 0-39,0 0-37,0 0-51,10 2-58,-10-2-38,17 0-36,-3 0-29,1 0-22,3-2-99,2 2-93,0-2-114,0 1-62,2-1-82,-3 0-102,1 1-82,1-2-122,-3 2-757,1-2-1030</inkml:trace>
  <inkml:trace contextRef="#ctx0" brushRef="#br2" timeOffset="273746.1939">24629 11927 589,'-9'-6'918,"2"-1"-143,1 1-151,0-2-41,6 8-82,-6-17-28,3 6-83,3 11-28,0-19-49,3 9-18,0-1-17,3 2-18,0-3-22,1 2 23,2 1-46,2-1-3,-1 3-5,3 0-27,4 3-28,-2 1-20,3 2-8,-5 2-15,5 3-109,1 2 0,-4 0 0,2 4 0,-3 1 0,1 2 0,-2 2 0,-2-1 0,1 0 0,-4 0 0,-2 0 0,-1 0 0,1-1 0,-3-1 0,-1-1 0,1 0 0,-3-11 0,2 18 0,-2-18 0,0 15-30,0-15-102,-2 10 28,2-10-52,0 0-9,-4 10 9,4-10 5,0 0 0,0 0 32,0 0-18,0 0 41,-2-13-5,2 13 39,3-14-8,2 5 32,0-3-11,0 1 30,3-4-19,1-2 23,2 1-13,0-1 34,2-1-28,2 2 24,0 1-19,2 1 44,-1-1 0,1 6 40,1-3-9,-1 7 12,-1-2 2,2 6 3,-5 0 18,4 3-24,-2 4-15,1 0-4,-3 1-8,-1 5-6,-2-2-6,-1 2-9,-1 2-5,0-2-3,-3 2-36,-1-1-72,-2-1-95,1-2-54,-2 2-69,-1-12-95,4 20-88,-4-20-61,2 14-89,-2-14-683,1 12-932</inkml:trace>
  <inkml:trace contextRef="#ctx0" brushRef="#br2" timeOffset="274118.0957">25429 11818 827,'9'-9'668,"-9"9"-89,0 0-54,0 0-50,0 0-48,0 0-31,0 0-10,0 0-62,2 14-1,-2-14-41,-7 17 0,5-7-55,0 1-12,0 0-41,0 0-25,2 0-28,0-11-20,0 22-8,2-11-20,0 0-6,3-2-14,1 1-3,1-1-7,5 1 13,-2-3-9,4 1-13,1-1 3,4-1 4,1 0 5,3-3 5,-3 0-3,-1-1-30,2-1 13,-1-2-3,0 0-7,1-1-1,-3-2-2,-1-2-3,0 1-20,0-2 23,-3-2 9,-1 1-18,-1-4-1,-3 0 5,-3 0-22,1-1 8,-3 0-1,0-1 1,-4 1-3,-2 1-1,0 2 1,-4 0-1,-1 1-7,-2 0-10,-3 1-19,-1 2-14,-2-1-40,-1 3-5,-2 1-55,2 0-28,-2 2-87,1 1-41,-1 1-133,1 0-123,2 3-151,1-1-693,3-1-1014</inkml:trace>
  <inkml:trace contextRef="#ctx0" brushRef="#br2" timeOffset="274677.5539">26319 11904 547,'16'-10'715,"-7"1"-117,-1-1-17,-3-2-78,-1 2-51,-2-3-57,0 3-47,-6 1-32,0-2-61,-1 2-6,-3 0-42,-1 2 4,-5 2-39,1 0 0,-1 3-28,-1 1 1,-4 4-29,-1 0 2,0 4-40,-4 0 4,1 2-32,0 2 6,-1 3-29,3 0 9,1-1-23,3 0 16,2 0-25,3 1 11,3-2-16,-1-1 18,4 1-31,3-2 20,3-10-29,-2 17-1,2-17-32,4 13 8,-4-13-26,11 10 14,-11-10-28,14 5 8,-14-5-37,18 0 8,-18 0-31,23-4 9,-9-2-8,-1-1 5,3-2-23,-3-1 7,3-4 10,-1-3 5,1-2 11,0-3 12,2 0 15,0-8 11,0 0 10,-1-2 8,0-1 11,-1-2 9,-1 1 11,-2-4 17,-1 1 14,-1 1 18,-3 5 0,0-1 48,-2 3 46,-1 6 4,-1 1 17,-2 4 42,0 1-15,-2 1 19,0 3-33,0 13 12,0-17-23,0 17 49,-6-9-11,6 9 28,0 0-3,-11 9 13,5 1 2,0 4 35,2 1-28,-3 6 12,1 3-51,-1 4 29,0 1-57,3 0-25,1 2-18,1 2-17,0-1-13,2-3-72,2 3-2,-2-3 0,4 2 0,-1-1 0,1-5 0,3 0-74,0-3-156,0-1-66,1-1-87,2-3-56,-1-1-133,-3-3-125,6 2-136,-3-6-648,-1 1-1104</inkml:trace>
  <inkml:trace contextRef="#ctx0" brushRef="#br2" timeOffset="275093.9975">26609 11863 399,'3'-9'846,"-3"9"-163,8-11-47,-1 4-93,1 1-77,2-2-21,1 0-30,3 0-36,-1-1-63,5 0-20,-2-2-62,2 1-24,-1-2-56,2 0-4,-2 1-52,-1-3 3,3 1-36,-4 2 5,-1-2-29,-3 3 15,-2-1-29,0 1 18,0-1-11,-5 2-11,1 1-13,-5 8 8,2-12-4,-2 12-3,-5-9-1,5 9-3,-8-5-15,8 5 12,-16 0-14,16 0 14,-23 5-12,10 0 18,0 4-17,-3 1 20,0 3 17,0 0 12,1 1 14,-1 2 16,3 1 6,-1-1 16,5 0-14,0-2 28,2 2-31,0-3-13,5 2 8,2-3-12,0 0-7,2-1-7,5-1-7,2 1-8,2-1-3,0-2-11,3-1 1,1-1-4,4 1-3,-4-2-1,3-3-1,1 1-17,0-2-40,-2-1-42,2 0-42,-1-1-48,1-2-40,-2-1-79,2-1-45,3-3-107,-4 1-110,5-4-82,-3 1-235,2-4-404,3-1-890</inkml:trace>
  <inkml:trace contextRef="#ctx0" brushRef="#br2" timeOffset="275366.6712">27580 11618 827,'0'0'1079,"7"10"-73,-7-10-73,0 0-71,0 0-70,6 9-34,-6-9-46,0 0-12,9 5-178,-9-5-522,0 0 0,11 2 0,-11-2 0,0 0 0,0 0 0,0 0 0,13 3 0,-13-3 0,0 0 0,0 0 0,0 0 0,0 0 0,0 0 0,0 0 0,7-4 0,-7 4 0,0 0 0,0 0 0,0 0 0,0 0 0,0 0 0,0 0 0,-4-8 0,4 8 0,0 0 0,-11-5-378,11 5-724,0 0-1012,-18-2-1882</inkml:trace>
  <inkml:trace contextRef="#ctx0" brushRef="#br1" timeOffset="316561.6353">17194 13629 182,'0'0'521,"-13"-2"-111,13 2-56,0 0-43,-14-1-19,14 1-14,0 0-21,-14-2-5,14 2-6,0 0-3,0 0 1,-14 0 0,14 0 5,0 0-30,0 0 15,0 0-32,0 0 22,-14 0-27,14 0 23,0 0-29,0 0 23,0 0 3,0 0-17,-11 2-2,11-2-3,0 0 0,0 0 21,0 0-50,0 0 21,0 0-46,-10 3 29,10-3-18,0 0 12,0 0 29,0 0-180,14 4-13,-14-4 0,16 1 0,-16-1 0,25 0 0,-10 0 0,1 0 0,3 0 0,0-1 0,2 1 0,0-1 0,1-2 0,0 3 0,2-2 0,-1 1 0,3-1 0,-6 0 0,1-1 0,-2 1 0,-1 1 0,-3 0 0,-2 0 0,-1-1-352,0 2-244,-12 0-182,16-1-195,-16 1-763,0 0-1419</inkml:trace>
  <inkml:trace contextRef="#ctx0" brushRef="#br1" timeOffset="327744.9603">18271 13181 159,'0'0'584,"-8"-8"-100,8 8-50,-9-9-25,9 9-3,-6-7-14,6 7 4,-5-9-19,5 9-6,0 0-38,-5-11-10,5 11-32,0 0 5,-2-11-42,2 11 0,0 0-6,0 0 34,0 0-11,0 0-33,0 0 7,4 8-16,-4-8-6,0 18-8,0-6-2,0 2-12,-1 1-138,1 3-63,-1 1 0,-1 0 0,0 3 0,-1 0 0,0 0 0,-1 2 0,2-3 0,0-2 0,1 1 0,-2-3 0,2 0 0,1 0 0,0-3 0,0-1 0,1 1 0,2-2 0,-1 0 0,2-2 0,1-1 0,1 1 0,2-3 0,1 0 0,2-1 0,2 1 0,3-5 0,-1 1 0,1-2 0,3 0 0,1-2 0,2 0-199,2-3-177,2 0-12,-1 0-27,2 0-8,0-2-36,-1 2-12,0-2 10,-3-1-6,1 2 30,1-2-29,-4-1 37,-3-1 2,1 1-34,-2-1-274,-3 0-241</inkml:trace>
  <inkml:trace contextRef="#ctx0" brushRef="#br1" timeOffset="327928.4872">18787 13433 1293,'9'-10'240,"-1"3"34,-1-1 22,0 1 29,-7 7 30,9-14 2,-9 14 20,8-9-28,-8 9-32,6-8-33,-6 8-28,0 0 4,0 0 10,0 0-18,0 0 7,0 0-51,0 0-15,2 9-50,-2-9-14,-2 12-30,2-12-10,-2 14-25,2-14 2,-2 16-29,2-16 6,-2 16-26,2-16 2,0 14-52,0-14-8,3 14-56,-3-14-15,4 14-67,-4-14-19,5 10-69,-5-10-71,8 7-79,-8-7-41,10 7-125,-10-7-149,13 1-334,-13-1-683</inkml:trace>
  <inkml:trace contextRef="#ctx0" brushRef="#br1" timeOffset="328280.7929">18811 13176 78,'-17'3'877,"2"0"-196,0 1-62,2 1-76,1-2-83,3 2-47,0 0-55,9-5-16,-12 7-72,12-7-2,0 0-34,0 0-6,4 14-43,-4-14-1,13 2-41,-13-2 5,21 0-38,-8-2 21,3 2-18,-1-4 4,3 0-12,-1 0-1,-1-1-13,-1 1-9,1-4-10,-3 2-5,-1-2 5,-1-1-12,-2 0-9,-2-3-12,1 2-7,-4-2-1,-2 3 16,-1-2 14,-1 11-57,-2-17 38,2 17-43,-9-14 26,9 14-34,-15-8-3,15 8 1,-19-3-1,19 3 4,-24 3 1,9 1 1,2 3-8,1 0-26,0 0-26,2 1-50,0 2-15,-1 1-67,5-2-28,1 2-59,1 0-66,3-1-58,1 3-68,4-2-43,1-1-82,1 2-657,3-2-867</inkml:trace>
  <inkml:trace contextRef="#ctx0" brushRef="#br1" timeOffset="328544.4095">19191 13181 769,'4'-10'821,"0"0"-80,-1 0-78,-3 10-46,5-16-21,-5 16-86,3-13-45,-3 13-58,4-11-60,-4 11-62,0 0-35,0 0 13,0 0-2,0 0-11,0 0-17,8 7-7,-8-7 5,1 17-32,0-4-142,-1 1-57,2 2 0,-2 0 0,0 1 0,0 1 0,0 0 0,-2-1 0,4 2 0,-2-2 0,0 0 0,1 2 0,-1-1 0,1-1 0,0-1 0,2-2 0,-2 3 0,2-5-237,-1 0-209,2-3-76,-1 2-91,-3-11-90,6 17-98,-6-17-743,9 11-1180</inkml:trace>
  <inkml:trace contextRef="#ctx0" brushRef="#br1" timeOffset="328839.4054">19510 13207 852,'-1'-11'710,"-2"1"-75,3 10-60,-10-13-79,5 5-23,-4 4-66,1-1-14,-3 3-63,1-1-7,10 3-25,-26 1-2,13 2-53,-2 1-3,0 2-38,-2 3 1,1 1 5,0 4-20,1 0-27,2 2-21,3 1-15,-1 1-7,3-1-17,0 0-21,4 0-15,2-2-13,-2 2-7,6-2-8,0 1-4,2-2-10,1-1-2,1-1 0,2 0-10,3-1-26,1-3-51,2 1-41,-1-3-44,1-1-27,2 0-79,2-3-44,-2 0-76,1-2-70,1 0-45,3-3-50,3-3-93,-2 3-209,2-4-315,-1 0-774</inkml:trace>
  <inkml:trace contextRef="#ctx0" brushRef="#br1" timeOffset="329165.2275">19711 13337 360,'0'0'715,"0"0"-129,4-9-48,-4 9-83,5-9-35,-5 9-23,6-8-38,-6 8-30,11-11-32,-11 11-24,12-12-54,-5 4-14,-1 3-55,1-2-9,-1 0-37,-6 7-1,11-12-35,-11 12 6,11-15-33,-11 15 7,5-12-28,-5 12 21,4-9-28,-4 9 14,0 0-27,-5-12 18,5 12-22,-9-3 13,9 3-20,-18 2 27,7 1-21,0 2 19,-3 0-23,0 3 32,-5 1-17,3 3 21,0 1-7,2 0 19,0 3-22,1 0 18,3-1-17,1 1 16,1-1-22,3-1 15,2-2-16,0 0 27,3 1-35,3-1 18,1 0-24,1-3 28,3 1-23,2 0 21,3-1-19,0-4 12,3 0-26,1 0-27,3-3-97,2-1-72,1-2-133,1 1-136,5-4-128,-3-1-859,6-1-1080</inkml:trace>
  <inkml:trace contextRef="#ctx0" brushRef="#br1" timeOffset="329628.7006">21326 13229 405,'-6'-8'864,"2"-1"-111,4 9-64,-8-14-101,8 14-12,-7-14-73,7 14-48,-10-10-30,10 10-37,-8-9-41,8 9-36,0 0 9,-9-4-35,9 4 13,-5 8 14,5-8-4,-7 18-19,6-6-214,0 1-75,1 4 0,0 0 0,0 0 0,0 3 0,1-3 0,0 2 0,2-1 0,-3 0 0,1-1 0,0 0 0,1-1 0,0 0 0,-1-3 0,1 0 0,-2-13 0,2 18-19,-2-18-440,2 17-15,-2-17-63,0 14-81,0-14-54,0 0-86,-3 12-719,3-12-1099</inkml:trace>
  <inkml:trace contextRef="#ctx0" brushRef="#br1" timeOffset="330109.1096">21283 13184 839,'4'-15'745,"0"2"-69,2-1-87,0 0-30,2 2-63,2 0-27,4-1-30,2 1-41,3 3-15,1 0-29,1 3-11,2 1-70,-3 4-10,-1 1-69,0 2-28,0 4-27,-3-2-13,-2 5-23,-3 0-8,-2 1-14,-1 5-9,-4-3-17,-3 2-8,-1 0-8,-4 1-8,-3 2-6,-2 0-2,-2 1-8,-4 0-4,0 2-5,-4-3-10,3 0-16,1-5-25,-1 2-14,0-1-7,4-4-1,0 1-4,0-3-2,2 0 2,2-2-7,8-5-4,-11 7 9,11-7-11,0 0 19,0 0-7,0 0 19,0 0 7,9-4 11,-9 4-24,21-5 30,-6 2-12,2 1 28,4-2-9,1 3 13,3-1-11,3 2 22,0 0 1,2 3 17,-1-1 6,1 2 33,1 2-12,-4-1 5,-2 1 2,-5 1 10,0-2 2,-5 3-1,-3 0 10,-3-2-1,-4 2 13,-5-8 6,3 13-2,-3-13-11,-6 17-11,-2-10-9,-1 1 3,-5 2 2,-2-2 8,-4 1-13,0-1-14,-2 1-46,-2-2 0,-2-1 0,1 0 0,0 0 0,2 0 0,-1-1 0,1-2 0,3 1 0,2-1 0,1-2 0,3 0-161,0-1-77,14 0-103,-21 0-67,21 0-120,-15-1-165,15 1-180,0 0-695,0 0-1212</inkml:trace>
  <inkml:trace contextRef="#ctx0" brushRef="#br1" timeOffset="330561.9462">22170 13370 848,'7'-12'696,"-3"3"-57,0 1-63,-4 8-85,4-17-56,-4 17-48,-2-15-22,2 15-63,-7-15 0,-1 8-40,1 3 3,-3-2-44,-2 4-6,-1 0-33,-4 1-11,1 4-25,-3 2-15,-2 0-23,1 3-12,-2 3-18,4 0 32,0 2-55,0 2-25,3-1-3,2 0-3,2-1-10,4 2 3,1-3-5,3 0 1,3-12-3,3 22 5,2-12-6,4-3-20,2 3-16,2-5-14,4-1-27,-2-1 12,4 1-16,-1-4 24,3-2-8,-2-1 30,-1 1-12,0-3 23,-2 0-8,3-4 22,-2 1-25,0-3 29,-2-2-16,-1 1 19,-2-1-12,-1 2 39,-1 0 2,-1 0 15,1 1-1,-3 2 20,-1 0 4,-1 2-17,3-1-19,-8 7-8,9-7 3,-9 7 11,0 0 8,13 2-11,-13-2 9,9 6-15,-9-6-7,7 12-7,-7-12-3,7 16-2,-3-7-3,-1 0-18,0 2-35,2-1-60,0-1-56,-1 2-113,1-2-66,0 3-104,0-3-127,2-1-79,-2 0-206,1 1-443,1-3-898</inkml:trace>
  <inkml:trace contextRef="#ctx0" brushRef="#br1" timeOffset="330861.5005">22761 13297 320,'4'-13'985,"-4"13"-194,1-18-54,-1 18-101,-5-15-47,5 15-95,-14-12-2,5 7-71,-1 3-29,-1-2-27,-2 3-49,-1 2-29,-2 1-13,-1 2-22,0 3-28,-2 3-10,1-1-19,-1 3-24,1 3-135,1-2-36,1 2 0,1 1 0,1 1 0,4 0 0,0 0 0,1-3 0,5 1 0,0 0 0,4-2 0,3-1 0,1 1 0,3-1 0,2-2 0,2 0-210,1-2-78,1-2-22,2 0-61,-3-2-7,6-2-41,-4 1-46,2-3 2,0 0 13,2 0 43,-2-4-36,2-1-6,-2 0-18,0-3-10,1-2-343,-2-2-353</inkml:trace>
  <inkml:trace contextRef="#ctx0" brushRef="#br1" timeOffset="331068.9656">22844 13328 999,'8'-23'424,"1"-2"-24,-3 1-3,1 2 18,-4 1 18,1 1-1,-1 3-15,-1 0 12,0 1-43,-1 3-25,0 1-22,-1 12 0,2-19-8,-2 19-82,2-17-8,-2 17-84,0 0 61,1-12-16,-1 12 30,0 0-48,4 8 5,-4-8-5,9 17-8,-4-4-119,0 1-57,3 4 0,-1 1 0,0 1 0,-1 0 0,1 2 0,-1-1 0,2 1 0,-2-1 0,2 0 0,-2-1 0,1 0 0,0-4-12,-1 0-383,-1 0-65,1-2-102,-1-1-133,1 0-141,0-3-819,-1 0-1320</inkml:trace>
  <inkml:trace contextRef="#ctx0" brushRef="#br1" timeOffset="331361.3656">23416 13221 279,'6'-14'927,"-2"0"-159,-2 3-88,-2 11-132,0-20-45,-2 9-76,-2 3-32,-2 0-64,-1 1-10,-2 1-55,-4 2-10,2 2-21,-3-1-11,-3 3-28,-2 3-24,0-1 2,-3 5 2,-1 1-6,-1 4-4,-1 2 1,1 3-13,3 1 2,0 1-20,3 2-29,0-1-13,4 1-17,2-1-4,3-1-60,1 1-13,4 0 0,1-2 0,3-1 0,3 0 0,2 0 0,4 0 0,3-1 0,-1-1 0,3-3 0,5-1-155,0 0-73,2-3-84,3 1-62,2-3-60,1 0-105,5-1-92,-3 0-80,0-3-814,2-2-1156</inkml:trace>
  <inkml:trace contextRef="#ctx0" brushRef="#br1" timeOffset="331622.6362">23787 13111 429,'-6'-12'940,"1"0"-134,0 2-63,1 0-64,0 1-74,0 0-72,0 1-44,4 8-4,-7-15-108,7 15-22,-4-10-95,4 10 26,0 0-40,0 0 27,0 0-22,0 0 14,-3 13-96,6-3-169,1 4 0,0 1 0,1 4 0,-2 2 0,3 1 0,-1 3 0,0-1 0,0 1 0,1-1 0,-1-1 0,1 2 0,-3-1 0,3-2 0,-3-4 0,0 0-332,1-1-93,-1-1-67,-1-1-117,-1 0-102,-1-3-102,0-12-712,-3 19-1158</inkml:trace>
  <inkml:trace contextRef="#ctx0" brushRef="#br1" timeOffset="331784.9031">23648 13418 622,'-6'-12'843,"0"0"-107,4 1-128,1-1-75,2-1-45,0 3-65,3-2-51,2 0-89,5 0-11,1 1-58,3-1-2,4 3-62,1 0-11,3 1-44,0 1-11,1 2-85,1 1-52,-3 0-110,3 2-94,-5 0-101,0 2-77,0 0-76,-2 0-95,-4 2-552,0-1-773</inkml:trace>
  <inkml:trace contextRef="#ctx0" brushRef="#br1" timeOffset="332106.4918">24039 13261 358,'0'0'758,"0"0"-93,0 0-79,0 0-59,0 0-51,0 0-40,0 0-33,12-1-46,-12 1-34,0 0-31,0 0-33,14 0-16,-14 0-11,9 4-52,-9-4-7,12 7-18,-4-1 3,0 0-32,-2 1 1,2 1-35,2 3-14,-2-1-17,-2 0-11,1 4-3,0-4-11,-2 2-1,0-2-16,-2-1-1,-1 2 1,-2-11-1,3 18-4,-3-18-5,-3 14-1,3-14-1,-5 13 1,5-13 9,-6 10-4,6-10-9,-9 7-2,9-7 4,0 0 0,-15 4 9,15-4 0,0 0 14,-11-6 7,11 6-3,-4-10 9,4 10-1,-2-17-11,4 7-2,1-3-9,0-3-1,2 2-4,2-4-5,3 1-10,1-1-29,0 1-57,3 1-48,2 0-57,2 3-105,1 2-49,4-4-90,1 6-77,-2 4-29,1-2-20,0 2-48,1 2-647,-1 2-864</inkml:trace>
  <inkml:trace contextRef="#ctx0" brushRef="#br1" timeOffset="332506.5216">24670 13242 560,'17'4'684,"-2"0"-49,-3-3-34,0 2-34,-12-3-47,15 0-56,-15 0-33,10-3-43,-10 3-41,0 0-1,0 0-43,0 0 0,0 0-29,0 0 0,-9-5-28,9 5-6,-19 0-20,19 0-14,-24 1-19,7 1-24,-2 0-14,3 2-66,-4 1-83,0 1 0,-1 3 0,3-1 0,-1 1 0,0 0 0,6 1 0,-1 0 0,1-2 0,2 3 0,3-2 0,2 0 0,2-1 0,4-8 0,-3 16 0,3-16 0,7 13 0,-1-7 0,2-2-10,3 1-131,2-2 7,1 0 0,-1-1 7,2-2 23,3 0 14,1-2 16,-1-1-10,2-1 16,-3-1 7,2-3 24,0-1-5,-1-1 19,1-2-6,-5 0 19,1 0-3,-4 0 29,2 2 16,-3 0 23,-2 1 15,0 2 7,-1-1-2,-7 8-15,12-10-6,-12 10 6,0 0 13,10-4-9,-10 4-4,0 0-11,0 0-6,5 9-9,-5-9-7,2 9-8,-2-9 3,2 13-17,-2-13-3,2 14-62,-2-14-34,3 17-33,-3-17-91,6 18-95,-3-9-80,2-1-93,1 1-123,-1-2-112,1 0-828,3 1-1187</inkml:trace>
  <inkml:trace contextRef="#ctx0" brushRef="#br1" timeOffset="333032.5476">25350 13289 789,'5'-12'760,"-1"1"-61,-4 11-98,2-21-31,-2 21-72,-2-18-15,-2 8-69,4 10-18,-7-14-65,7 14-15,-11-12-18,11 12-44,-18-9-32,18 9-30,-20-3-7,8 5-8,1 0-4,-4 4-11,0 1-15,0 2-7,0 1-20,-3 3-12,3 0-16,1 1-28,2 2-64,-1-3 0,4 1 0,3 0 0,1 0 0,1 1 0,2-2 0,2-1 0,5 2 0,-2 0 0,4-3-8,2 0-135,2 0-28,2-1-22,0-2-64,1-1-2,3 0-40,0-2-25,2-2-19,0 1-28,1-4 19,1 0-7,-2-4-16,4-1-2,0-1 2,-2-3 37,4-5-1,-1-1 51,0-3 54,3-4 51,-4-3 56,1-2 71,-5-1 23,1 1 77,-3-3 61,-3 4 36,-3-2 61,-2 3 43,-2 3 43,0 0 1,-3 3-20,-2 0 23,1 1-19,-3 2 22,0 1-25,-2 0 27,1 4-18,1-1 4,0 12-30,-2-21-21,2 21-34,-2-14-2,2 14-32,-4-12-4,4 12-10,0 0 17,0 0 3,0 0-18,0 0 10,-10 9 28,10-9-152,0 23-38,5-6 0,-4 4 0,5 4 0,0 4 0,3 1 0,-2 3 0,4 3 0,-4-4 0,0 0 0,2-1 0,-5-1 0,1 0 0,-3-5 0,2-2-329,-4-1-49,0-3-40,0-2-51,-4 0-84,4 0-70,-5-2-108,1-3-757,2 0-1113</inkml:trace>
  <inkml:trace contextRef="#ctx0" brushRef="#br1" timeOffset="333813.7728">25948 13268 12,'7'-8'882,"0"2"-193,2-3-73,-4 1-60,3 0-58,-4 1-29,1-2-72,-3 1-49,-2 8-26,0-12-8,0 12-50,-9-12 4,-1 7-50,-2 3 18,-3 1-29,-4 2-27,-4 4-24,0 2-4,-3 1-7,-1 5-19,2 1-11,1 2-24,2 1-14,3 0-17,3-1-7,3 1-13,4-2-5,5 0-6,-1 0-2,8-2-8,1 2-2,7-1-10,5-1-33,2-1-33,9 0-50,0-2-7,4-3-44,1 0-20,-1-2-5,0-3-8,-1-2 1,-1 0-5,0-2 16,-1-1 24,-1-4 17,-1 2 34,-1-4 14,1-3 26,-2-1 12,-4 0 12,-3-2 10,-3 0 16,-1-1 33,1 1 14,-7 3 25,0-1 18,-1 1 27,-2 3 22,-4 9 0,4-16 9,-4 16-29,0 0 36,0 0-21,-1-11-6,1 11 3,0 0-10,-9 10 2,9-10-18,-5 12-21,5-12-15,-4 17-14,4-17 1,-4 19-16,4-19 1,0 18-20,0-18-17,0 20-50,4-11-5,-4-9-38,7 16-36,-7-16-44,11 12-32,-6-6-4,-5-6-45,15 6-85,-15-6-52,18 4-39,-18-4-46,18-1-86,-6-2-550,-2 1-738</inkml:trace>
  <inkml:trace contextRef="#ctx0" brushRef="#br1" timeOffset="334152.9136">26247 13079 316,'-22'0'769,"5"3"-109,0-1-49,-1 1-87,5-1-56,-1 2-49,5 0-42,0 0-51,9-4-30,-11 10-31,11-10-39,0 0-3,0 14-7,0-14-46,14 8-7,-4-6-32,4 2 16,1-1-30,6-2 14,-3 0-20,2-1-6,3-1-24,-1 0 0,-2-2-23,1 1-7,-1-2-4,-3-1-7,4-2 4,-8 0-4,3-2 0,-3 0-7,1-3-13,-5 0 5,-2 0-7,1-2 0,-4 4 0,-2 0-13,-2 10-5,-2-21 4,-2 13-17,-4 0 15,1 3-3,-4 1 0,0 1-5,-1 2-3,-4 2 5,1 2 3,-1 1 4,-1 4-39,0 1-44,2 4-82,-1-1-41,3 5-111,1-2-115,1 5-137,5 1-146,1 1-829,2-5-1179</inkml:trace>
  <inkml:trace contextRef="#ctx0" brushRef="#br1" timeOffset="334609.8624">26609 13297 882,'-3'-12'865,"3"12"-101,-4-17-94,4 17-70,-5-13-76,5 13-91,-6-9-65,6 9-50,0 0-45,-11-4-44,11 4-18,-8 5-38,8-5-29,-8 11-19,8-11-18,-4 15-19,4-15-12,-1 21-10,1-21-15,0 21-6,0-21 23,5 24-35,-3-14-17,4 1-2,0-1 7,0-1-5,1-1-5,2 1 0,0-4-6,2 0-1,-2 0-5,5 0-4,-1-5-7,1 2-14,-1-4-6,3 0-8,1-3 13,0 0 3,0-5-3,2-1 5,-2-2 4,1-2 4,-1-3 1,0 0-2,-1 1 9,-3 2 14,1-1-11,-5 0 20,0 4 12,1 1 47,-2 0-44,-2 2 6,-1 2-14,-5 7-3,9-11-8,-9 11 9,0 0 23,11-4 14,-11 4 0,0 0-14,0 0 0,5 11-16,-5-11-3,0 14-6,0-14 2,2 15-10,-2-15-25,2 19-18,-2-19-67,2 19-41,1-10-41,1 1-62,0 0-41,2-2 2,2-1-55,1 3-49,1-3-47,2 0-8,1-2-4,2 0-27,0-2-38,3-1 23,1-2-394,0 2-437</inkml:trace>
  <inkml:trace contextRef="#ctx0" brushRef="#br1" timeOffset="335072.4617">27332 13295 693,'19'-12'474,"-1"0"-30,-5-3 2,-2 2 2,0 2-30,-4-1-55,-3 0-5,-4 12-36,0-18-21,0 18-14,-11-14-14,0 9-9,0-1-10,-6 3-1,0 2-23,1 1-11,-4 1-46,0 1-19,2 1-42,2 3-16,-2-1-31,1-1-12,3 3-15,1 0-9,2 0-7,-1 0-2,5 0-1,1 1-5,-2-1 1,8-7-4,-4 13 7,4-13-21,4 11-16,-4-11-3,8 12-5,-8-12-6,15 7 6,-5-5-6,3-1-1,0-1 3,3 0 9,2-2-2,0-3 12,5 0-6,-3-2 4,1-2 2,0 0 6,0 0 6,-2-1-5,-3 0 9,-2 3 12,0 0 8,-1 2 7,-3-2-1,0 3-7,-1 0-7,-9 4-5,14-2 6,-14 2 18,15 3 4,-15-3-5,11 14 10,-3-3-1,-2 3 0,1 2 18,-1 4-6,2 1-8,-2 2 2,1 5-2,-3 0 6,2 2 19,-3-4-12,-1-1 12,-2 2-3,0 2 9,-2 0 25,-1 2 28,-1 1-12,-2-3-4,2 0-9,-3-2-106,-1-4 0,0-1 0,-1-2 0,-1-1 0,0-1 0,-1-4 0,-3 0 0,1-2 0,0-2 0,-2-3 0,-1-1 0,1-2 0,-2-2 0,0-2 0,1 0 0,-1-2 0,0-3-304,2-2-107,-3-3-72,3-2-113,1-1-144,7-1-149,0 0-624,3-1-1141</inkml:trace>
  <inkml:trace contextRef="#ctx0" brushRef="#br1" timeOffset="335477.7007">28005 13545 985,'0'0'839,"0"0"-72,12-3-102,-12 3-68,0 0-78,0 0-84,11-3-60,-11 3-47,0 0-32,0 0-35,0 0-28,0 0-31,15 0-24,-15 0-29,0 0-15,0 0-23,0 0-19,0 0-13,0 0-21,0 0 5,8 6-16,-8-6-3,0 0-33,0 0 22,0 0-8,0 0 6,-8-6-10,8 6-8,0 0-10,-7-7 7,7 7-10,0 0 2,-3-14-2,3 14 3,4-10-7,-4 10 5,6-12-5,0 6 5,-6 6 5,11-11-11,-11 11 7,14-8 5,-14 8 27,14-6 23,-14 6 29,20 2 3,-9 4 27,2 0 21,-2 4-78,2 0-59,0 3 0,-2 2 0,-2 2 0,1 0 0,-2 5 0,-4-1 0,0 1 0,-4 2 0,-2 1 0,-5 1 0,-5 1 0,-9 2 0,-2-2-119,-9-1-465,-3 1-177,-3-3-238,-9 2-809,6-4-1511</inkml:trace>
  <inkml:trace contextRef="#ctx0" brushRef="#br1" timeOffset="336912.9918">28836 13151 520,'-7'-8'823,"7"8"-59,-4-10-56,4 10-44,-6-8-7,6 8-77,0 0-37,-5-9-60,5 9-60,0 0-25,0 0 14,0 0-16,0 0 2,-1 11-31,1-11-312,4 18-55,-3-7 0,0 2 0,1 0 0,-1 3 0,-1 1 0,0 1 0,0 0 0,0-1 0,0 0 0,0 2 0,0-1 0,0-1 0,0-3 0,0-1 0,0 0 0,0-1 0,0-12 0,0 20 0,0-20-198,0 16-342,0-16-63,-1 12-111,1-12-117,0 0-847,-3 12-1348</inkml:trace>
  <inkml:trace contextRef="#ctx0" brushRef="#br1" timeOffset="337376.891">28791 13183 486,'4'-12'860,"1"-2"-144,1 2-64,2 0-84,0 0-38,8-1-48,1 1-26,1 0-56,3 5-1,2 0-38,1 0-38,1 5-30,-1 1-44,-1 2-44,1 3-30,-2 1-29,0 0-25,-2 4-19,-4 0-19,-3 2-11,-3 1-19,-4-1-9,-1 2-4,-3-1-7,-2 1-5,-4 1-8,-1 1-5,-4-1 6,-3 0-12,-1 1-1,1-2-2,-5-2 0,3 1-18,-1-2-4,2-3-15,0 0 0,2 1-20,-1-4 7,12-4 1,-17 7-9,17-7-6,-10 5 0,10-5 10,0 0-6,0 0 8,0 0 2,4-9 11,6 6-1,1-1 1,1 0 9,2 0-6,4 0 10,0 0 18,2 0-11,1 3 9,-2 0-6,2 1 4,-2 1 0,-1 3-3,0-2 16,-4 3 1,1 0 5,-3 1 7,-5 0 7,1 1 5,-4 2 15,-4-9-5,2 15 3,-2-15 4,-8 17 14,2-9-11,-4 1 12,0 1-17,-4-2 6,1 1-7,-5-2 0,0 3-8,-1-4-5,-1 1-10,2-2-3,-3 1-3,3-3-2,-1 1-27,1 0-45,3-1-77,1-3-117,1 0-102,13 0-105,-23 0-180,23 0-136,-11-3-896,11 3-1339</inkml:trace>
  <inkml:trace contextRef="#ctx0" brushRef="#br1" timeOffset="337637.395">29503 13208 666,'6'-10'929,"-6"10"-89,8-14-59,-8 14-54,6-10-82,-6 10-120,4-9-84,-4 9-27,0 0-31,0 0-47,0 0-55,6 8-8,-6-8-17,0 16-35,2-6-26,-2 2-31,0 2-50,1 0-114,-1 1 0,0-1 0,0 2 0,1-2 0,-1 0 0,2 2 0,-2-3 0,1 0 0,-1-1 0,1-1-79,-1-11-149,1 18-40,-1-18-50,0 13-70,0-13-54,0 0-95,0 13-96,0-13-81,0 0-742,0 0-1071</inkml:trace>
  <inkml:trace contextRef="#ctx0" brushRef="#br1" timeOffset="338089.8138">29527 13166 483,'1'-12'850,"2"0"-128,-1 3-83,2-2-56,1 3-75,2 2-7,2-1-81,1 2-15,0 1-53,3 1-11,0 3-54,1 2-42,-1 0-46,0 4-30,-1-1-24,-2 4-39,-1-1 1,-1 1-20,-3 3-9,-1-2-14,-3 2-7,-2 0-13,0-1 2,-2 1-15,-1 0-3,-1-1-7,1 1-2,-2-1-1,1-2-12,-2 0 6,7-9-1,-9 14-6,9-14 2,-8 12-2,8-12-4,-7 9-12,7-9-11,0 0-7,0 0 8,0 0-8,0 0 2,0 0-4,0 0 4,17-3-1,-8-2-2,1 0 8,3 0-1,1 0 5,1 1 4,2-1-2,1 2 10,1 0 2,0 2-5,4 1 2,4 2 1,1 1 4,0 1-1,-1 1-8,-4 0 13,0 2 5,-2 0 2,-5-1 12,-2 2 23,-4-2 8,-2 1 12,-2 0 20,-6-7 6,3 15 9,-3-15-22,-9 14 14,2-7 14,-3 1-6,-4 0-1,-1-2-55,-4 2-43,-3-1 0,0-2 0,-2 0 0,-2 0 0,0-1 0,0-1 0,0 1 0,-1-3 0,2 0 0,2 0 0,1 1 0,2-4-20,-1 1-365,1 0-95,3-3-138,-1 3-188,2 1-1049,2-5-1571</inkml:trace>
  <inkml:trace contextRef="#ctx0" brushRef="#br1" timeOffset="340104.3651">31418 13358 80,'0'0'918,"0"0"-144,3-10-57,-3 10-56,8-7-59,-8 7-42,8-8-53,-8 8-24,9-7-45,-9 7-27,7-9-50,-7 9-48,6-8-34,-6 8-30,6-7-36,-6 7-45,0 0-31,0 0-26,-3-14-22,3 14-17,-9-4-24,9 4-48,-18 0 0,5 3 0,-2 0 0,-2 4 0,-2 0 0,0 1 0,0 3 0,-3 0 0,1 4 0,0 1 0,-1-1 0,5 0 0,1-1 0,3-1 0,0 2 0,4-4 0,3 0 0,2 1 0,1-4 0,3-8 0,2 17 0,-2-17 0,10 12 0,-10-12 0,16 10 0,-5-7-32,0-2-52,-11-1-14,27 0-13,-10-4-28,-1 1 2,5-4-2,-3-1 12,0-1 12,1 0 16,-1-1 19,-2-3 11,0 1 16,0-2 11,-2-1 9,0-2 4,-2 3 7,-2 2 23,-1 2 20,-1-1 27,-2 3-4,0 1 7,-1-1-22,-5 8-7,10-10-11,-10 10 8,0 0-12,0 0 30,0 0-16,15 3 13,-15-3-12,4 9 2,-4-9-12,2 15 6,-2-15-13,4 17 3,-1-7-8,-3-10 11,5 19-40,-3-9-29,2-1-48,2-1-51,-2 1-52,1-1-44,1-1-71,-6-7-57,12 11-62,-12-11-31,16 6-63,-16-6-95,14 2-504,-14-2-751</inkml:trace>
  <inkml:trace contextRef="#ctx0" brushRef="#br1" timeOffset="340352.8748">31830 13139 726,'0'-13'775,"1"3"-68,-1 10-74,1-19-78,-1 19-23,0-14-72,0 14-68,1-12-71,-1 12-51,0 0 8,3-10-12,-3 10-2,0 0-14,4 9-13,-4-9-23,5 12-16,-1-3-10,-3 4-30,2-1-15,-1 2-28,2 3-12,-3 0-30,1-2-4,0 5-19,-1-2-8,-1-1-20,2 3-36,-2-3-42,1 1-48,0-2-46,-1-2-63,0 0-66,2-1-61,-2-13-32,2 21-50,-2-21-61,5 17-70,0-10 33,-5-7-101,14 10-69,-14-10-318,17 4-607</inkml:trace>
  <inkml:trace contextRef="#ctx0" brushRef="#br1" timeOffset="340688.7858">32136 13289 589,'11'-12'635,"-2"1"-67,-1-1-36,-1 1-78,-1 2-22,-1 0-38,-1-1-45,0 2-35,-4 8-41,4-14-27,-4 14-22,-4-11-27,4 11-29,-6-8-21,6 8-36,-13-3-19,13 3-15,-18-2-16,6 5-16,1-1-3,1 0-9,-1 1-11,1 4 2,3 0-14,-1-1-23,1 2-24,4 0-19,3-8-16,-5 18-27,5-18-13,1 18-5,4-8 3,-1 1 11,0 0 13,2 0 28,1 1 1,-1-2 16,0 2 2,1-3 16,-2 0-1,0 0 19,0-1 30,-5-8 2,9 16 5,-9-16 7,6 13 16,-6-13 18,4 12 18,-4-12 14,0 0 14,-1 14-11,1-14-6,-5 9-13,5-9-14,-9 6-13,9-6-11,-13 2-8,13-2-10,-13 3-9,13-3-26,-15-1-39,15 1-73,-12-3-81,12 3-86,-9-4-78,9 4-67,-6-9-90,6 9-74,0 0-491,1-16-701</inkml:trace>
  <inkml:trace contextRef="#ctx0" brushRef="#br1" timeOffset="341043.921">32260 13350 176,'0'0'746,"21"-1"-129,-7-2-54,-3 3-66,7-2-47,0 1-61,4-2-58,2 0-44,0-2-40,2 2-44,0-2-24,-1 0-9,1 0-5,-3 0-19,1-2 1,-4 2-10,-1-3 26,-1 2-15,-4-1 4,2 2-26,-5-5 8,1 3-42,-2-2 4,-2 1-41,-2 0 13,-2 0-33,0-1 13,-4 9-27,2-12 6,-2 12-27,-3-11 22,3 11-25,-10-10 24,10 10-25,-17-3 17,17 3-23,-21-2 23,8 4-21,-1 3 14,-1 1-23,2 1 33,-3 4-1,3 1 51,1 1-17,2 0 63,4 2 12,1-1-11,1 1 7,4-2-8,1 1 1,3 1-5,2-1 0,2 1 25,6-2 8,0 0-9,4-2-51,1-2-81,0 0 0,3-1 0,0-3 0,-2-1 0,2 0 0,-2-3 0,-2 1 0,1-2 0,-3-2 0,-2 1-248,1 0-136,-1-4-125,-2 0-27,-2 0-124,-1 0-93,-9 5-862,10-9-1270</inkml:trace>
  <inkml:trace contextRef="#ctx0" brushRef="#br1" timeOffset="342989.7224">32803 13184 154,'0'0'509,"-8"-5"-99,8 5-43,0 0-49,-12-5-9,12 5-34,0 0-17,-13-3-5,13 3-16,0 0-2,-14 0 2,14 0 11,-10 3-13,10-3-22,-13 5-3,13-5-12,-15 10-21,6-6 15,-1 3-33,-2 1 7,1 1-30,-1 1-1,2 0-16,-3-1-3,2 1-17,0 2 10,0 0-29,1 0 15,1 0-35,0-1 18,2 2-39,2-1 16,3-1-26,-1 1 18,3 0-23,1 0 7,2-2-8,1 2 7,2 0-29,2-3 25,3 1-26,0-2 29,3 1-30,0-2 15,2-2-19,1 0 24,-1-3-28,3-1 37,-2 1-38,1-4 27,3 1-24,-2-2 17,-1-3-18,2 1 29,1-5-38,-6 1 61,1-1-26,-1-2 30,-4 0-9,-2-1 51,-3-1-75,0-1 56,-4-1-64,0 1 48,-4 0-64,0-2 58,-2 1-62,-3 1 17,0 1 20,-5 0-6,-1 1-13,-1-1-93,-1 4-73,-3 1-82,3 3-92,-3 0-119,0 2-139,0 4-160,-2 0-711,2 4-1082</inkml:trace>
  <inkml:trace contextRef="#ctx0" brushRef="#br1" timeOffset="344836.2086">17546 14911 716,'-3'-18'759,"3"18"-105,-3-21-34,3 21-89,0-17-23,0 17-40,-1-14-52,1 14-38,0-16-43,0 16-53,0 0-53,0-16-44,0 16-29,0 0-6,0 0 24,0 0-10,4 13 16,-4-13-20,2 21 6,-1-10-28,1 5-23,0 0-21,1-1-14,1 2-15,-2 2-19,4-2-3,0-2-12,-1 3-2,3-4-5,0 0 0,3-2-11,-1-2-3,1 0-1,2 0 0,0-4-13,1-1-23,-1-3-8,2 1-16,-2-3-6,2-2-9,-2 0-11,3-1 5,-1-4-21,-1 2-8,0-4-15,0-2 19,-1 0-10,-1 0 11,2-5 7,-3 2 18,-1-3 14,-4 3 11,1-1 13,-2-1 8,-1 3 3,-2 2 7,1 1 2,-3 10-2,3-18 2,-3 18-1,0 0 6,0 0 4,-3-10 8,3 10 10,0 0 8,-4 14 5,4-14-2,-1 19 16,1-19-19,-2 25-7,4-12-8,-2-1 0,1 5-5,0-1 2,2-2-1,2 2 9,-3-2-10,3 0 13,2-1-34,-1-1 11,3-3-32,-1 1-13,2-3-18,3 0-15,-2-2-5,2-3 2,1 1 5,0-3-3,2 0-1,2-3 24,1 1-2,2-4 23,1 0 5,0-3-3,-1-2 10,2-2 0,1-3 10,-3 2 2,2-3 16,-2-2-12,-3 0 18,1-1-13,-4 1 19,-2 1 7,-2-2 19,-2 2 21,0 2-3,-2 1 11,-4 0 5,-1 3 2,-2 0 2,-2-1-2,0 2 17,-2 1-8,-1 1 5,-3 1-3,1 1-4,-2 2 4,0 1 0,-4 0-13,13 4-6,-23-1-8,10 3-20,3 1-1,-3 1 0,2 5-18,-1-4 3,3 6-14,2-2 10,1 3-3,3-2-5,1 2 0,4-1-12,0 5-30,3-3 1,0 0-46,3 1-6,1 0-11,0-1-1,0 0 12,4 1 16,-1 0 14,0-2 13,2 1 5,-2-2 13,-1 0 1,-1-3 5,-2 2 7,0-2 7,-2-1 15,-6-7 21,8 12 9,-8-12 4,1 10 1,-1-10 6,-4 10 2,4-10-1,-13 7-6,4-3-6,0-1-16,-3 0-2,0-1-4,-1 1-1,-2-2-7,0-1 9,-1 0-30,1 0 11,-2 0-33,1-1-61,2 0-57,1-1-69,0 1-93,13 1-165,-20-2-142,20 2-218,0 0-454,-10-5-895</inkml:trace>
  <inkml:trace contextRef="#ctx0" brushRef="#br1" timeOffset="345528.074">18699 14944 119,'10'-4'860,"0"0"-161,-2-3-105,1 0-74,2 1-88,0-3-28,0 1-49,2-3-52,-1 2-67,0 0-6,-1-3-28,-1 3 1,0-1-21,-1-2-28,-3 1-22,2 2-21,-4-1-7,1 3-8,-1-3-21,-4 10-9,2-14-13,-2 14 3,-4-11-19,4 11-3,-6-7 2,6 7 4,-11-4-4,11 4-4,-15 3-6,5 0 5,0 2 12,0 3 8,-3 2 1,-1 3 15,1 1 15,-1 1 1,0 2-7,1-1-19,0 1-3,2 1-14,1 0-11,2-1-5,1 1-8,3-4 4,2 1-7,2-1 1,0-2-25,4-1 24,2 0-10,2-1-6,3-1-20,0-3-2,2 2-9,1-3-7,2-2 3,0 0-2,3-3-2,0 0 12,2-3 8,3-1 0,3-1 7,5-3-1,0-2 5,6-2 11,1-1-5,0-2 0,-2-3 8,-1 0-14,-2-3 11,1 2-2,-5-5 3,0 2-2,-6 0-1,-2 0 17,-3 1-18,-2-1 17,-2 2-15,-5 2 19,-1 0-9,-1 3 13,-4-1-6,-2 4 11,-2 0 0,-1 0 1,1 12-18,-7-19 7,1 9-4,0 2 10,-3 3-6,1 0 18,-3 2 10,-1 2 13,12 1 0,-25 0-13,13 1-8,1 3-9,0 1-5,2 2-8,2 1 0,0 2 7,5 1-13,2 1-12,1 2-14,3 1-28,1 2-8,5 1 22,2-2-2,2 3-2,2-2 6,1-2 6,-2 0 2,2-1 9,-2-2 5,2-1 1,-6-2 9,2 0 27,-3-2 26,-2 0 26,1-1 23,-9-6 24,13 10-2,-13-10-4,6 8-21,-6-8-4,0 0 18,-2 11-23,2-11-93,-8 6 0,8-6 0,-17 4 0,8 0 0,-2-1 0,-2-2 0,0 2 0,-1 0 0,0-1 0,0 0-114,1-1-244,0 3-103,0-4-121,-2 5-184,1-3-250,3 0-535,0 1-1191</inkml:trace>
  <inkml:trace contextRef="#ctx0" brushRef="#br2" timeOffset="348892.5941">20430 14732 17,'0'0'871,"-5"-12"-194,5 12-39,0 0-79,0-12-11,0 12-26,0 0-32,2-12-57,-2 12-41,0 0-26,0 0-24,0 0-3,0 0-17,11 2-17,-11-2-17,8 19-16,-6-8 2,2 5-17,-1 1-38,-2 0-159,2 0-60,-2 4 0,0-1 0,0 2 0,-1-2 0,2 1 0,-2-2 0,1 1 0,0 0 0,-1-3 0,2 2 0,-1-2 0,1-3 0,-2-2-242,2 0-194,-1-2-33,-1-10-49,2 16-95,-2-16-79,0 13-79,0-13-644,0 0-1019</inkml:trace>
  <inkml:trace contextRef="#ctx0" brushRef="#br2" timeOffset="349416.8038">20468 14746 152,'-3'-12'942,"0"4"-193,3 8-89,0-18-91,0 18-53,3-18-70,2 7-48,3 3-25,-1-2-67,5 2 2,2 0-32,0 1-4,5 2-32,2-1-21,2 3-12,0 2-2,1 1-23,3 2-24,-3 0-24,0 4-26,-1 1-18,-2 0-16,-5 4-9,0 0-17,-6 2-4,-2 0-17,-4 0 4,-4-1-9,-2 2-4,-3 3-2,-4-2-4,-3 3-4,-4-2-6,-2 3-16,-1-3-7,-3-1-11,1 2-4,1-6-1,0-1-6,1 1 6,2-2 2,1-2 14,3-2-26,1 0 29,2-1-12,10-4-2,-13 1 9,13-1 0,0 0 4,0 0 6,0 0 0,12-8 6,-3 4 0,5 2 0,-1-2 18,4 0-21,2 0 5,3 1-5,4-1-1,1 3 9,1 1 8,0 0 13,0 1-8,-1 2-1,-1 1 2,-1 0-7,-2 3 2,-1-2 5,-6 3 2,0 0 3,-5-3 5,0 4 0,-4-1 5,-3-1 0,-4-7 11,0 17-2,0-17 3,-9 18-2,0-9-3,-3 0-2,0 0-5,-6 1 1,0 0-4,-1 0-3,-4-1-5,0-2-2,-1 0 4,0 0-14,-1-3 7,1 2-4,-1-1-2,1-2 1,2 0-16,2-3-36,1 1-48,3-1-64,1-1-104,1 1-91,4-4-98,-2 2-178,12 2-156,-9-7-846,9 7-1292</inkml:trace>
  <inkml:trace contextRef="#ctx0" brushRef="#br2" timeOffset="349860.243">21358 14952 2,'0'0'980,"-1"-14"-211,1 14-61,-6-10-64,6 10-89,-8-12-49,8 12-58,-12-8-20,12 8-23,-14-7-43,14 7-44,-15-2-48,15 2-49,-18 2-14,8 4-5,-2-1-14,1 3-15,1 2-23,-3 1-25,3 5-20,-1-1-23,0 1-12,2 1-17,2 1-9,2-1-9,2 0-4,1-3-12,2 1 10,4-4-13,0 1 2,4 1-8,-1-3-1,6-2-13,0 0-14,1-3-5,5 0-6,0-2 1,1-3-2,1 0 6,3-3 2,2-1 10,-3-2 1,1-1 2,-1 0 2,-1-1 4,-3-3 2,-1 0 2,0-3 4,-4 2-1,-2-4-1,-1 0-5,-3 2 2,-3-1 12,-1 0-15,-2 1-1,-2 0 1,-1 2-2,-2 0 4,-3 0-2,0 2-3,-4 0-1,0 1 2,-1 4 0,-3 0 2,2 2 0,1 1-8,-3 2-35,1 2-62,-1-2-69,2 4-68,2-3-58,-1 5-78,2-1-51,1 1-114,1-1-62,1 2-91,6-7-694,-3 13-993</inkml:trace>
  <inkml:trace contextRef="#ctx0" brushRef="#br2" timeOffset="350338.5659">21634 14929 861,'0'0'805,"0"-13"-63,0 13-74,0 0-69,0-15-79,0 15-96,0 0-58,0 0-24,-6-7-38,6 7-24,0 0-22,-5 10-16,5-10-35,-5 14-42,1-4-25,2 0-23,0 2-34,-1 0-13,2 0-12,1 2-17,0-2-6,1 0-9,1-1-5,0 0-7,2 0-12,2 1-16,0-6-24,4 4 7,0-1-2,3-4-13,-1-1-25,1 0-15,1-2-5,0-2-2,3-2-12,0 0-1,0-2 4,3 1 12,-2-5 12,-1-2 10,0 1 6,-2-3 11,-2-1 21,1 1-11,-5-1 24,-1-1 1,-2 1 3,1-3 41,-4 2 17,1 2 23,-2 2-9,0-2 11,-2 12 20,0-17 6,0 17-3,0-13-7,0 13 13,0 0 19,-4-8-15,4 8-18,0 0-5,0 0-2,-9 7-3,9-7-20,-5 12-2,5-12-20,-2 16-4,2-16-7,-2 15-4,2-15-3,0 20-4,0-20-39,3 21-38,-3-21-35,5 17-29,-5-17-25,4 15-36,-4-15-39,5 12-49,-5-12-15,6 10-65,-6-10-50,9 5-26,-9-5 24,0 0-68,20 0-77,-20 0-536,19-7-709</inkml:trace>
  <inkml:trace contextRef="#ctx0" brushRef="#br2" timeOffset="350716.7505">22125 14853 488,'2'-10'679,"2"2"-73,-4 8-66,4-12-90,-4 12-99,0 0 4,7-8-37,-7 8 2,0 0-28,8 5-68,-8-5 1,4 9-26,-4-9 5,7 17-20,-5-6-21,1-1-13,-1 0-1,1 0-14,0 2-12,0 0-20,0-2-23,-1-1-14,0 2-15,0-1-6,-2-10-11,3 18-6,-3-18-4,1 14-2,-1-14 0,1 11-3,-1-11 1,0 0-5,-1 14-9,1-14 3,0 0 1,0 0-2,0 0-2,0 0-1,0 0 7,-12-6-11,12 6 1,-2-11-4,2 11 10,0-22-7,0 11 7,2-2-17,2-2 0,0-2 10,4 0-2,1-1-2,1 2 3,2-1 7,1 1-1,2 3 13,1 2 16,1 0 6,-1 4 55,0 3 4,0-1-2,1 3 16,-2 3-23,2 0 27,0 4-25,-2-1-5,0 2-7,-1 1-11,-1 0-13,-1 2-6,-3-1-14,1 2-4,-4-1-11,-2-1-16,0 3-63,-4-11-84,-1 20-122,-3-11-132,-1 4-177,-4-2-269,-4 3-968,-3 0-1512</inkml:trace>
  <inkml:trace contextRef="#ctx0" brushRef="#br2" timeOffset="351456.2211">23189 14915 519,'8'-6'728,"-8"6"-91,14-8-40,-6 3-100,-2-1-20,-6 6-52,14-11-43,-14 11-44,9-12-27,-9 12-47,8-14-14,-8 14-23,1-12-4,-1 12-33,-6-14-6,6 14-6,-17-8-11,6 3-1,-6 3-7,0-2-28,-3 4 4,-1 4-41,-3-1 13,-1 2-17,-5 2-1,1 5-18,1-2-9,1 5-11,1-1-9,4 2-8,1-1-10,2 4-1,5-4-6,0 1 2,5 0-10,1 0-1,4-3 1,1-1-7,3 1 10,3-2-15,2-1-30,3 0-27,2-1-21,3-2-21,0 0-13,3-3-27,2-1-12,0-2-26,2-1-21,-2-2-19,3 0-14,0-3-31,0-3 13,1 0-35,-2-1 3,-1-4 14,0 1 21,1-5 11,-2-2 23,-2 2 13,0-4 48,-3-1 32,-1-3 23,-2 1 22,0-2 13,-2-2 38,0 0 26,-4 2 44,-2 1 22,2 0 32,-3 0 36,-1 0 10,-1 5 32,-3 3-14,2-1 5,-2 2-16,0 2 0,-1 2 6,0 0 2,0 4 22,-3 4-25,8 4 17,-11-7-36,11 7 44,-12 3-19,12-3 4,-13 14-15,8-2 13,-1 2-22,1 1 6,1 5-7,-1 4-20,3-1-14,1 1-16,2 2-19,1-1-9,0 1-15,5-1-9,-4 0-13,3 1-20,0-4-52,2 0-62,0-1-37,0-1-58,1-3-55,1 0-30,-1-5-2,2-2-71,0 0-71,-1-1-49,-1-4 5,3 0 3,-2-1-23,-10-4-55,19 2-418,-19-2-556</inkml:trace>
  <inkml:trace contextRef="#ctx0" brushRef="#br2" timeOffset="351661.3759">23464 14880 52,'0'0'630,"1"-13"-130,-1 13-71,0 0-37,0 0-39,-4-9-49,4 9-25,0 0-17,-7 7-12,7-7-38,-8 10-6,8-10-49,-6 15 0,6-15-39,-4 17 9,4-17-51,-1 16 7,1-16-39,2 20 16,-2-20-36,7 19 19,-7-19-31,11 14 13,-5-7-13,5-2 9,0 1-53,1-4-17,-1 3-47,3-4-22,0 0-57,2-1-63,-2 0-47,4-3-45,-3-2-63,3 1-107,-3-3-325,3-2-361</inkml:trace>
  <inkml:trace contextRef="#ctx0" brushRef="#br2" timeOffset="351989.554">23474 14722 106,'-14'10'766,"3"-1"-163,2 0-80,4-1-72,5-8-81,-7 15-30,7-15 9,3 15-60,-3-15-7,11 13-42,-2-8-7,1 1-15,5-2 13,0 0-7,0-2 15,2-1 1,-2-2-3,3 1 3,0-2-4,-1-2-20,-1 2-33,-2-4-29,1 0-13,-2-1-9,-1 0-16,-1-2-27,0 0-11,-4-2-20,1 1-8,-3 0-13,-1-1-2,-4 11-6,4-17-10,-4 17-4,-2-16 2,2 16-10,-7-13 1,7 13-11,-13-6 4,13 6-4,-15-2-13,15 2-25,-22 2-41,10 1-23,-2 1-71,1 3-47,0 0-66,0 1-79,2 2-74,-1 0-127,4-1-92,0 4-869,3-3-1163</inkml:trace>
  <inkml:trace contextRef="#ctx0" brushRef="#br2" timeOffset="352463.719">23861 14826 197,'0'0'889,"8"-10"-128,-8 10-89,8-8-108,-8 8-96,0 0-62,6-7-72,-6 7-22,0 0-31,0 0-12,0 0-21,5 7-32,-5-7-24,2 12-34,-2-12-26,0 15-19,0-15-14,0 16-17,0-16-7,0 21-6,0-21-14,0 22-11,0-22-5,-3 21-8,3-21-5,0 18-3,0-18-5,0 14 7,0-14-4,0 15-13,0-15 10,0 12-13,0-12 7,0 0 7,-1 14 8,1-14 5,0 0-7,0 0-5,0 0-5,0 0-3,0 0 34,0 0-46,0 0 6,0 0-10,-6-8 2,6 8 1,0-15-3,0 15 3,4-21 0,-1 7 5,1 0-1,2-2-1,1-4 7,3 2 3,-1-1 20,2 1 8,5-2 3,-2 3 2,5-1 17,-1 5 27,-2 0-8,3 2-2,-1 3-7,0 2 27,0 2 2,-1 2 7,2 4 14,-2 2-9,2-1-89,0 5-24,-2 1 0,-1 2 0,-4 0 0,-1-1 0,-2 2 0,-1 0 0,-2 0 0,-2 2 0,-1-3 0,-2 0 0,1 0-201,-2-11-161,-2 21-86,2-21-47,-3 21-96,1-13-82,2-8-86,-4 16-721,4-16-1101</inkml:trace>
  <inkml:trace contextRef="#ctx0" brushRef="#br2" timeOffset="353112.6419">24590 14915 550,'19'-14'815,"-4"1"-63,2 0-108,-2-4-68,1 2-74,-3-2-25,-1 0-52,-3 1-44,-3 1-62,0 0-34,-1 1-29,-5 2-11,0-3-14,-4 5-20,0-2-33,-1 3-13,-3 0-15,-3 2-16,-1 0-10,1 1-5,-2 5-5,0-1-16,-2 2-7,-1 3-8,0 3-9,-1 2-11,-3 0-13,2 4-6,1 0-9,1 2-35,2 1 0,-1 2 0,2-1 0,2 1 0,1-2 0,4 2 0,1-3 0,1-1 0,2 2 0,0-4 0,2-11 0,2 22 0,1-12 0,-3-10-23,8 16 2,-3-8 4,1-3 2,-6-5 3,16 10 0,-16-10 7,19 4-2,-19-4 8,16 3 0,-16-3-5,22-5 2,-12 3 0,3-1 4,0-4-2,-2 0-2,3-1 2,-2 2 1,2-2 0,-3 0 0,0 0-2,0 2-4,-1-1 2,-2 2 4,2 2-3,-2-2 0,-8 5-1,13-5 0,-13 5 9,12 1 5,-12-1 3,9 7 7,-9-7 4,4 14 0,-1-5-2,-3-9-15,-1 24-8,-1-7 0,0 1 0,-2 6 0,0 1 0,-1 4 0,-3 3 0,3 0 0,2 4 0,0-3 0,0 3 0,2-2 0,1 3 0,1-3 0,3 1 0,-1 0 0,1-4 0,2-1 0,-2-5 0,1 0 0,0-3 0,-3-6 0,1-1 0,-2-1 0,1-2 0,-1-2 0,-1-10 0,-1 14 0,1-14 0,-6 8 0,6-8 0,-12 3 0,0-6 0,-2 0 0,-4-2 0,-5-2 0,-6-2 0,-7 1 0,0 1 0,-1 0 0,0 3 0,-2 3 0,0 1 0,2 4 0,-5 4 0,-1 2 0,2 1 0,0 4 0,2-1 0,4 4 0,3-1 0,6-2 0,2 2 0,3-3-532,5 0-117,2 0-137,0 1-181,5-4-696,1 0-1330</inkml:trace>
  <inkml:trace contextRef="#ctx0" brushRef="#br2" timeOffset="353905.2734">25676 14690 539,'0'0'765,"-1"-15"-121,1 15-26,0-13-63,0 13-67,1-12-39,-1 12-55,0 0-53,0-13-15,0 13 22,0 0-39,0 0 14,0 0-41,0 0-12,11 5-9,-11-5-23,4 14-31,2-2-7,-4 2-22,0 1-25,1 3-25,-2-1-24,2 1-33,-3 1-71,2 0 0,-2 0 0,0-1 0,0 0 0,0 1 0,0-3 0,0 0 0,0-2 0,-2-1 0,4 2-141,-2-15-105,0 21-55,0-21-58,0 16-46,0-16-69,2 14-108,-2-14-73,0 0-155,0 13-528,0-13-941</inkml:trace>
  <inkml:trace contextRef="#ctx0" brushRef="#br2" timeOffset="354128.1302">25626 14751 923,'-1'-14'791,"2"-1"-79,2 0-118,4-1-57,-2 1-46,6-2-89,0 1-15,7 0-51,0-2-12,4 4-32,3-1-12,2 1-16,0 2-38,0 1-16,2 1-34,-1 3-31,-5-1-25,4 2-28,-4 2-21,0 0-15,-4 0-11,-2 4-30,1-3-48,-3 3-51,-1 3-46,-5-2-86,2 2-40,-2 1-81,-9-4-103,9 13-103,-9-13-89,0 15-144,-2-6-502,-8 4-885</inkml:trace>
  <inkml:trace contextRef="#ctx0" brushRef="#br2" timeOffset="354656.0724">25691 14858 444,'0'0'835,"-6"10"-141,6-10-64,0 0-127,12 4-47,-12-4-55,19 0-51,-2-2-59,3 0-40,4-1-35,3 0-30,1-1-54,0 0-13,2-1-30,-3 1-16,0 0-3,2-2-32,-5 0-8,1 2-19,-2 0-23,-5-1-17,-1 3 5,-2 0 1,-2-3 12,-4 3-21,-9 2 18,16-3-13,-16 3 17,0 0-11,13-1 18,-13 1-20,0 0 25,0 0-17,4 11 14,-4-11-6,-6 9 23,6-9-5,-5 14 18,1-6-17,4-8 21,-7 19-20,7-19 13,-4 17-14,4-17 7,0 18-12,0-18 7,0 18-10,0-18 9,6 15-13,-6-15 13,11 13-13,-11-13 6,14 9-6,-5-3 9,0-5-22,-9-1-40,20 3-6,-20-3-6,23 0-34,-14-3 17,4 2-29,-3-3 31,2 0-10,-3-3 40,3 0-20,-1-1 54,-2-2-23,2 1 36,-4-1-13,0-2 50,2 0 0,-5 1 44,1 0 11,-1 1 33,0 0 10,-4 10 19,7-17 4,-7 17-5,4-12-10,-4 12-11,4-10-7,-4 10-7,0 0 18,0 0 4,0 0-5,0 0-14,0 0-12,0 0-12,0 0-24,-2 14-13,2-14-14,0 15-9,0-15-8,-2 18-4,2-18-17,2 17-50,-2-17-46,0 17-48,2-5 10,-2-12-51,4 20-63,-2-11-41,2-2-78,1 0-63,-1 3-61,-4-10-24,12 11-80,-6-4-92,-6-7-325,11 4-607</inkml:trace>
  <inkml:trace contextRef="#ctx0" brushRef="#br2" timeOffset="355065.6626">26478 14928 489,'0'0'718,"0"-16"-106,0 16-20,0-16-35,0 16-42,0-18-26,0 18-49,0-14-37,0 14-37,0-15-30,0 15-54,-2-10-65,2 10-1,0 0-7,7-10-6,-7 10-26,0 0-38,0 0-9,16 5-9,-16-5-4,6 9-30,-1-2-16,-1 1-14,1 2-8,0-1-11,-1 1-17,-2 0 8,0 1-9,1-1-5,-3-10-1,2 19-1,-2-19-4,4 18-9,-4-18-11,0 14-10,0-14-12,-2 11-12,2-11 0,-4 8 10,4-8-3,-7 6 4,7-6 0,0 0 1,0 0-1,0 0 9,-14 0-4,14 0 5,-4-10 8,4 10-4,-2-13 5,2 13-1,0-20-7,2 9 16,2-4 1,1-2 11,4-1-9,-2 0-2,3 0 4,2 0 11,1 2 9,1-2 4,-1 4 16,2-1 9,2 4 9,3 0-2,-4 4 11,2 2 9,0 3 22,-2-1 1,2 6 17,-1 0-16,-1 3 15,0-1-23,-2 5-90,-1-1 0,-1 1 0,-1 2 0,-1 0 0,-5 0 0,2 1 0,-4-1 0,1-2 0,-2 3-118,-2-13-199,-2 20-116,2-8-99,-4-4-175,4-8-166,-5 17-775,5-17-1314</inkml:trace>
  <inkml:trace contextRef="#ctx0" brushRef="#br2" timeOffset="355608.4638">27247 14802 474,'7'-11'894,"-1"-2"-103,-3 3-70,3 0-80,-4 0-74,1-1-68,-3 11-56,5-18-43,-5 18-34,0-15-48,0 15-54,-6-13-16,6 13-29,-10-4-24,10 4-27,-16 0-17,4 4-13,0 2-11,-2 2-11,0 5-17,-2-2-9,3 4-14,-1 0 0,1 1-27,2 0-10,0 0-17,2 0-22,0 0 0,5-2 0,-2 0 0,4-3 0,2 1 0,2-1 0,3 1-58,0-3-43,2-1-31,4 2-19,0-3-10,0 0-54,5-2-8,-2-2 9,4 0-22,-3-2-16,1 2-38,2-6 19,2 2-28,-3-2-3,2-2 3,1-5 5,0 3 19,-1-3 36,-1-2 26,-3-2 36,5-3 16,-4-3 46,-2-2 24,-1 0 36,-1-1 46,-1-4 54,-5 5 23,3-4 48,-4 1 5,0 1 73,-1 1-9,0-2 12,0 2 4,-2 5 4,-1 1 17,1 0-1,-2 4 7,0-1 0,2 2-13,-2 12-29,0-19-25,0 19 14,0 0 18,-2-10 0,2 10 16,0 0-7,-5 15-10,4-6 4,-2 5 1,3 3-32,-2 2-18,0 5 1,2 1-125,0 1-23,2 1 0,0-2 0,2 0 0,-2 1 0,1-2 0,1-1 0,1 0 0,-3-5 0,1 2 0,1-3 0,-2-2 0,0-2-69,-1-2-249,3 0-65,-2-2-70,-2-9-122,3 15-151,-3-15-194,5 8-586,-5-8-1134</inkml:trace>
  <inkml:trace contextRef="#ctx0" brushRef="#br2" timeOffset="355980.234">27325 14772 775,'-10'-2'823,"10"2"-152,-16-4-116,16 4-88,0 0-12,0 0-48,0 0-39,0 0-56,0 0-33,20-2-45,-1 4-18,2-2-46,4-2-23,6 1-30,-1 0-19,6-2-23,2 1-13,1-1-17,-2-1-4,-1 0-14,0-1 0,0 1-10,-6-1-9,-4 0-7,-1 0 8,-3 1-6,-3-2 0,-2 2 4,-2 0-3,-5 0 7,-1 0-4,-9 4-9,16-5-2,-16 5 1,0 0 0,13-1 13,-13 1 0,0 0 9,4 8 9,-4-8 0,-2 10 3,2-10 6,-4 17-5,0-8-2,2 1-6,-1 0-1,1 2-9,0-1 2,2-11-11,-4 20 6,3-9-1,1-11-8,-1 19-12,1-19-15,0 18-18,0-18-24,2 12-25,-2-12-52,4 10-39,-4-10-71,7 8-36,-7-8-58,8 4-57,-8-4-56,0 0-52,18 0-148,-18 0-357,15-7-626</inkml:trace>
  <inkml:trace contextRef="#ctx0" brushRef="#br2" timeOffset="356304.1548">27890 14575 723,'-18'0'803,"3"2"-97,0 0-68,3-1-89,-1 0-83,2 1-80,11-2-57,-18 4-32,18-4-39,-8 4-17,8-4-22,0 0-22,0 0-15,8 6-16,-8-6-8,19 2 9,-19-2-4,26-2-7,-12 0-4,4-1-19,1 0-4,-2-2-18,-1 2-9,2-3-14,-2 1-16,-3-2-6,1 2-3,-2-2-13,-2-3-5,1 3-21,-4-1 4,-1 0-3,-6 8-3,7-16-8,-7 16-6,2-14-2,-2 14-1,-5-13-4,5 13-1,-11-9-3,1 6 1,1-2 1,-3 4-23,-2 2-24,1-1-16,-2 5-38,-3-2-46,0 1-31,0 2-77,0 3-67,3 0-53,0-1-129,3 2-105,-1 2-109,5-3-737,1 2-1075</inkml:trace>
  <inkml:trace contextRef="#ctx0" brushRef="#br2" timeOffset="356731.9794">28243 14679 498,'0'0'862,"13"-4"-88,-13 4-128,7-7-56,-7 7-110,8-6-76,-8 6-86,0 0-38,0 0-28,0 0-23,10 5-33,-10-5-15,-4 10-25,4-10-16,-7 18-33,7-18-11,-8 17-17,4-7-18,0 1-19,0 0-5,2-1-8,2-10-5,-4 18-2,4-18-1,3 19-7,-3-19 0,5 15-2,2-7-3,-1-2 4,1-1-3,2-1 1,2 1-1,0-3-1,2 1 4,-1-1 4,4-2 4,-1 0 9,4-2-2,-2-2 2,3 1 3,1-4 6,1-2-10,-3 1 24,0 0 28,-3-5-31,1 1 23,-4-2-4,0 0-6,-4-3-13,0 4 1,-5-3-14,2 4 1,-5-1-8,0-1-5,-2 4-9,-4 0 23,1 1-31,-2 1-7,-1 1 0,-4 3 4,1 0-8,-2 3 0,-1 0-1,0 2 1,2 2-29,-3-1-55,2 2-51,-2 1-65,4-1-67,1 2-52,0 0-78,2 2-80,1-1-58,6-7-29,-4 13-233,4-13-363,0 0-779</inkml:trace>
  <inkml:trace contextRef="#ctx0" brushRef="#br2" timeOffset="357159.969">28768 14684 760,'9'-2'815,"-9"2"-149,14-6-80,-14 6-114,0 0-49,15-1-46,-15 1-27,0 0-55,11 4-25,-11-4-36,5 8-24,-5-8-29,3 11-20,-3-11-28,3 13-14,-3-13-28,0 15-11,0-15-20,0 13-7,0-13-12,-1 12-6,1-12-4,-2 12-11,2-12-2,-3 10 3,3-10-8,0 0 5,-1 13-3,1-13-4,0 0 5,0 0 5,-6 7-14,6-7-3,0 0-4,0 0 1,0 0 0,-10-7 1,10 7-2,-3-10 5,3 10-3,-1-13 2,1 13 8,1-17 7,2 5 13,1-2 4,2-1 3,1-1 14,5-2 8,0-1 19,5 0 24,-1-1-18,5 1 15,2 2 12,1 1 14,-1 3 12,5 1 28,3 5 105,3 1-144,1 2-128,-5 3 0,0 2 0,-2 3 0,-1-1 0,-3 4 0,0 1 0,-2 2 0,-4 0 0,-2 1 0,-1 1 0,-4 1 0,-2 0 0,-3 0 0,0 0 0,-5 1 0,-2-2 0,-3 2 0,-3 0 0,-3 0-597,-8 4-296,-3 1-274,-3-3-581,0-1-1437</inkml:trace>
  <inkml:trace contextRef="#ctx0" brushRef="#br1" timeOffset="369972.3662">30360 14776 460,'-2'-17'542,"2"17"-82,-3-18-15,3 18-33,-3-21-62,2 9 32,0 1 3,1-3-13,-1 3 14,-1-3 1,2 3-12,-1-2 2,1 13 12,-1-21 1,1 21-29,0-17-38,0 17-25,-2-14-30,2 14-35,0 0-11,0-12-1,0 12-68,0 0-153,0 0 0,3 11 0,0-3 0,-2 4 0,1 3 0,1 2 0,1 2 0,-1 3 0,0 0 0,1 1 0,1-1 0,0 1 0,-1 0 0,0-1 0,0 2 0,0-3 0,-2 0 0,1-2 0,0-1 0,-1 0 0,-1-3 0,0 2 0,-1-5 0,-1 1-189,0-2-373,-2 0-95,0 0-81,-1-1-41,-1-3-887,-1 1-1333</inkml:trace>
  <inkml:trace contextRef="#ctx0" brushRef="#br1" timeOffset="370308.1861">30130 14904 271,'0'0'804,"0"-17"-181,4 8-66,5-2-76,3 2-55,5-3-41,5 2-39,5-2-43,1 2-12,5-2-57,6 2-19,0-2-50,-3 5-22,-1 0-35,3 3-20,-2-1-15,-3 2-16,-3 0-11,-1 2-10,-1 1-7,-7 0-1,0 1-12,1-1 1,-2 0-5,-2 0-3,-3-1 1,1 1 1,-2-1 4,-2 0 31,-1-1 19,1-3-4,-1 1 12,-1 0 25,-10 4 10,13-11-7,-13 11-4,5-14-11,-5 14 7,-3-17-4,-2 10-35,-1 0 15,-6-1 11,1 1-8,-3 1-10,0 0-12,-3 3-12,3-1-8,0 1 2,0 2-15,0 2-22,-2 2-90,2 1-106,0 2-109,1 0-148,-2 7-174,2 1-200,2-2-655,2 1-1112</inkml:trace>
  <inkml:trace contextRef="#ctx0" brushRef="#br1" timeOffset="371973.0443">18046 16495 689,'8'-8'604,"-2"0"-73,2 0-18,-2-3-48,3 3-47,-3-3-12,2-1-31,0-1-33,-1 1-55,-1 0-9,-1-2-33,-1 2-38,-1 1-14,0-1-32,-3-1-14,0 2-15,-1 0-19,-3-2-1,0 4-23,-1-1-15,-3 0-13,-3 3-4,0 2-7,0 1-4,-3 2-1,0 2-9,-3 1-3,-1 4 3,-1 2 1,-1 2-9,2 4-1,-3 4-8,2-1-22,3 4 17,-1 0 2,4-1-10,2-2 3,1 2-5,2-1 2,4-2-5,0-1-1,0-1 9,4-1-5,2-3-9,3 1 6,0-1-3,1-3-2,2-1-21,3-1-9,1-1-39,-12-4-30,25 0-26,-12-3 3,4-1 8,-2-2-8,2-1 6,0-2 19,-1-1 16,-2 0 15,0-4 15,-1 0 10,0 1 13,-4 0 6,-3-1 5,1-1 6,0 1 2,-3 0 5,0-1 3,0 3 5,-2 3 16,-1-3 14,-1 12-3,6-15-7,-6 15-6,2-9 1,-2 9 23,0 0 17,0 0 1,10 7 8,-10-7-4,7 14-4,-3-4-10,-2 0-10,3 4-5,1-1-5,1 3-11,-2-2 0,2 0-5,0 2-8,2-2-48,-1-1-42,-1 1-35,4-2-49,-2-2-31,0 0-36,-2-3-10,2 1-11,0-4 8,-1 1-15,-8-5 3,18 4-3,-18-4 47,14-1 26,-14 1 51,12-9 18,-5 2 40,-7 7 9,9-15 35,-4 3 15,-1-1 48,-2-2 2,-1-1 38,2 0 55,-2-1 27,1 3 17,-1-1 53,0 3 30,2 1 4,-2 0-17,-1 11-62,4-17 23,-4 17-30,6-9 24,-6 9-24,0 0-20,14 0-16,-14 0 5,12 10-18,-6-3-15,2 2 1,-2-1-8,1 4-19,-1 0-8,2-2-13,-2 2-8,1 0-10,-1-2-5,-1 1-8,3-2-4,-3 0-2,0-2-1,0 0 4,2 0 7,-7-7-8,11 8 12,-11-8 7,10 4-2,-10-4-8,12 0-5,-12 0-2,12-9-1,-5 4 4,-1-3-10,3-3 2,-4-2-8,2 1-15,0-5-36,0 0-33,3-2-35,-4 4-58,2-2-41,0 3-72,-2 1-64,2 1-75,-1 1-54,1 0-35,0 3-144,-2 0-375,2 3-644</inkml:trace>
  <inkml:trace contextRef="#ctx0" brushRef="#br1" timeOffset="372343.7234">18792 16235 421,'0'0'609,"11"2"-92,-11-2-26,0 0-37,7 10-37,-7-10-26,0 12-20,0-12-26,0 17-31,0-17-34,-1 24-27,1-24-20,0 22-40,0-8-35,-2-3-29,2 1-22,0-12-25,2 21-14,0-9-14,-2-12-10,4 19-8,0-11-7,1 1-3,0-1-6,-5-8-3,14 9-3,-14-9-5,17 5 5,-4-2-4,-2-4 2,4-1-5,0 0 0,1-3-2,0-1 0,0 0-1,1-4-1,-2 3 5,1-3-3,-4 0 0,0-2-3,-2 0 7,-1 0 3,-3-2 5,1-1 26,-5-1-14,1 0 25,-3 0-9,-3-1 9,1 2 3,-2-1-7,-3 2 6,-1 1-20,0 2 7,-2-1-21,-3 5-2,0 0-9,0 4 0,-2 0-4,2 2-6,-2 4 4,-1 1 3,0 1-9,-1 2-22,-1 3-73,2 2-69,2 0-47,1 1-75,2 2-84,2-2-85,2 1-89,3 2-150,1-5-538,6 1-841</inkml:trace>
  <inkml:trace contextRef="#ctx0" brushRef="#br1" timeOffset="372616.0834">19458 16245 713,'0'0'810,"0"-17"-68,0 17-76,-3-13-79,3 13-66,-3-9-72,3 9-66,0 0-36,-10-5-55,10 5-34,-7 7-12,7-7-24,-9 17-47,5-7-21,0 0-34,0 4-9,1 2-30,0 0-7,1 0-28,0-1-1,2-1-21,0-2 3,3 1-4,-2 1-21,2-4-40,2-1-35,0 1-35,0-3-49,2 1-36,0-4-38,-7-4-35,15 8-32,-15-8-37,16 2-14,-16-2-38,19-2-24,-9-3-56,0 0-48,-1 0-511,2-4-637</inkml:trace>
  <inkml:trace contextRef="#ctx0" brushRef="#br1" timeOffset="372948.3013">19334 16118 749,'-18'11'678,"4"-1"-109,1 1-75,2-1-72,3 1-27,2-2-38,1 0-34,2 0-35,3-9-38,3 13-40,-3-13-35,11 14-11,-2-12-25,1 2 11,3-3-25,0-1-3,3-4-7,3 1 1,-2-2 3,4-1 36,-2-2 8,0-2-6,-1 2-13,-1-3-11,-6 1-5,2 0-31,-3-2 9,0 0-7,-3-3-26,-4 1-12,1-2-9,-2 4-10,-4 0-7,0-1-7,-1 0 5,-2 2-7,-1 1-9,-2 1-10,2 1-3,-2 2 4,-2 2-15,0 1 12,10 3-6,-22 1-7,10 2-48,1 3-70,-2 2-64,2 2-53,-3 4-64,2 1-37,3-1-110,0 1-84,4 0-41,1 3-198,2-3-454,3 0-840</inkml:trace>
  <inkml:trace contextRef="#ctx0" brushRef="#br1" timeOffset="373500.2155">19991 16124 406,'10'-16'762,"-1"2"-144,-2 1-23,-1-2-88,-2 1-77,-2 0-29,-2 0-79,-1 2-6,0 0-54,-3 0-30,-2 3-28,-2-1-19,-1 4-35,-3 0-6,1 3-26,-1 1 21,-3 4-13,-2 1-14,-4 3-16,2 3 10,-3 6-4,1 2-9,2 3 1,2 1-1,1 3-19,2 0-10,2 1-17,3-4 2,4 2-17,1-3 8,4-1-24,0-1-2,4-2-28,1 1-22,2-5-13,3 2-11,-1-4-6,3-1-16,0-2-16,2-1 3,2-3 2,-4 0-17,4-3-15,-2-1-11,4-2-8,-2-4 9,3 0-20,-1-3 3,2 0-3,-3-4 9,0 2-10,1-7 5,-3-2-12,1 0 21,-4-1 20,0-2-14,-1-5 21,-2 1 9,0 1 21,-4-5 20,0 3 12,-3-5 13,-1 0 36,-4-1 6,0 0 31,-3-6 11,0 7 42,-1 2-2,-4 2 31,1 2 23,-1 2 13,0 7-28,-1 1 46,1 4-21,2 3-1,1 5-21,0 1 24,8 5 14,-11 3 23,11-3 3,-5 12 19,5 0-9,2 0 3,0 5 13,2 4-14,1 2-1,0 1-20,3 6-19,1 0-21,-1 1-23,-1 1-17,5 4-18,-6-3-13,1-3-13,-1 1-11,1-1-13,-1-1-11,-3-4-32,0-1-74,1-1-95,-1 0-109,-1-4-97,1-2-139,-2 0-178,0 2-189,1-4-692,2 1-1232</inkml:trace>
  <inkml:trace contextRef="#ctx0" brushRef="#br1" timeOffset="374488.5965">21398 16331 115,'7'-7'801,"-1"-2"-137,1 1-61,-2-1-64,0-1-93,-1 3-3,0-5-1,-4 12-77,4-19-17,-4 19-59,-3-19-30,0 11-34,-4-1-11,-1 3-16,-2 1-14,-3 3-22,-2 3-18,-2 3 12,-4 4-38,-3 3 3,-1 4-32,2 1-9,-4 7-17,2 0 5,3-1-24,4-2-18,0 1-11,4 1-15,2-5 10,3 2 15,3-4-16,1 1 7,4-3-20,1-13 7,3 22-6,2-14 9,2-2-38,2-1-7,4-2-20,0-3-13,5-2-6,0 1 6,3-8 1,2 3-17,-1-5 12,3-1 11,-1-1 12,0-4 9,-2-2 12,-4 0 4,1 0 7,-5-1 6,-1 3 9,-4 0-1,0 0 9,-2 2 3,-1 1 31,0 0 18,-4 3-4,1 1 20,-1-1 11,-2 11 4,6-17-19,-6 17-12,3-9 0,-3 9-3,0 0 48,0 0-5,0 0 25,5 14-11,-3-2 3,0 3-12,-1 4 4,2 5-10,1 2-2,-2 8 11,2 1 20,4 6-105,-3 2-17,0 1 0,2 2 0,-2 0 0,0 2 0,1-2 0,1 0 0,-4 0 0,3-2 0,-4-1 0,2 0 0,-1-6 0,-1-1 0,-1-2 0,-1-5 0,0-2 0,-3-1 0,1-1 0,0-3 0,-2-3 0,-1-2 0,0-3 0,-3 0 0,-2-3 0,1-2 0,-3-3 0,-3 0 0,1-6 0,-4 0 0,-1-3 0,-3-4 0,-2 0 0,-3-7 0,0-1 0,-2-4 0,1-3 0,0-1 0,1-5 0,5 2 0,-1-6-38,3 1 0,3-1 1,0-1 19,7 4-6,1 0-1,2-1-2,3 0 5,2 2-1,2 2 1,3 1 5,2-6-6,6 1 1,2-3-9,5-1 1,1 2-14,7-2-15,3 1-31,8-4-6,5 1-45,2 3-55,2-1-63,-1 5-93,2 1-47,-7 7-128,-1 0-71,2 4-46,-1 0-751,-1 0-998</inkml:trace>
  <inkml:trace contextRef="#ctx0" brushRef="#br1" timeOffset="375200.6366">21822 16305 49,'-8'11'743,"8"-11"-139,0 0-59,-5 10-41,5-10-69,0 0-51,0 0-45,0 0-38,16-5-32,-9 0-13,1-1-36,3-2-14,0-1-32,1-1-9,-1 1-28,0-1 1,1-2-33,-3 1 3,0 1-8,-1-1-5,-1 0-15,-3 1-4,-2 2-6,-2 8-7,2-16-13,-2 16-1,-6-13-7,6 13 0,-12-5 5,12 5 1,-16-2 11,6 5 22,0 1 0,-2 1 15,1 4-5,-1 1 20,2 1 6,0 3 1,0 2-18,1 1-3,1 0-15,2 0-10,1-2-9,2 2-20,0-1-8,3-1-8,2-3-6,2 3-6,-1-3 4,5 1-6,2-4-9,1 1-21,2-3-51,2-2-7,1 0-60,1-3-15,1 0-16,0-2-28,1-2-7,0-1-8,-2-2-17,0-2-11,-1 2 4,-1-4 18,1-1 6,0-2 23,-6 1 18,4-2 4,-5 1 29,-1-3 30,-3 1 24,3-1 16,-3 1 19,-1 1 36,-3 1 46,0 0 40,2 0 14,-3 12 40,2-18-14,-2 18 5,0-13-18,0 13 39,0 0-3,0 0 6,0 0-8,0 0 9,0 0 14,2 13-18,-2-13 2,2 21-23,0-11-16,0 2 10,2 1-49,0 0-10,-1 2-11,1-2-14,2 0-1,-1-1-14,2-2 3,-2 0-3,2-3 0,-1 0 4,2 0-14,1-2-5,-9-5-22,18 6-24,-18-6-43,20 1-10,-10-3-32,2-3-22,1-2-26,-1 2-23,0-6 7,-2-2-10,4 1 5,-4-3 26,-1-2 25,0 0 33,-2-2 19,-2 2 20,-1 3 47,-1-1 13,0-1 61,0 4 26,-3 12 36,5-20-12,-5 20-3,3-14 9,-3 14 12,0 0 11,0 0 18,0 0-15,0 0 27,4 12-15,-4-12-9,3 20-12,-2-9-18,0 2-15,-1 0-19,2 0-6,-1 1-13,2 1-17,-1-1-1,1 1-6,2-1-13,-2-2-37,1 0-52,0-2-48,3-2-51,-2 1-64,2-2-52,1-2-67,-8-5-55,17 7-89,-17-7-66,21 3-703,-21-3-880</inkml:trace>
  <inkml:trace contextRef="#ctx0" brushRef="#br1" timeOffset="375548.0005">22699 16288 207,'0'0'786,"0"0"-123,11-7-79,-11 7-99,13-7-27,-6 2-28,1 0-62,3-1-22,0 0-49,2-3-6,1 1-58,-1-2-32,0 0-44,2-2-18,-4 3-37,3-3-11,-4 4-17,2-4-16,-3 3-10,-1-1-3,-2 0-3,0 2-7,-2-1-6,-4 9-10,3-16-4,-3 16-4,-3-13-1,3 13 0,-9-9-8,9 9 0,-13-2 5,13 2-7,-17 5 1,8 0-8,-2 2 9,0 2 11,1 2 34,-1 4 15,0 0 27,2 4 28,3-2-24,-2 2 3,3-2-12,2 1-7,2-1-19,2-1-1,1-1-25,2 1 10,2-3-12,1 1 5,1-4-23,3 0 13,1-3 18,0 1-66,2-1-58,1-3-23,3 2-34,2-4-100,1 2-100,3-3-105,2 1-116,2-1-160,0-1-744,2-1-1083</inkml:trace>
  <inkml:trace contextRef="#ctx0" brushRef="#br1" timeOffset="376072.2194">23331 16286 86,'0'0'974,"-14"-5"-201,14 5-91,-9-7-57,9 7-57,-9-8-57,9 8-75,-6-10-44,6 10-33,0-12-25,0 12-30,7-17-37,0 9-24,1 0-19,2 0-18,2 2-20,3 2-6,0 0-18,-1 3-12,4 2-3,-1 3-27,0-1-22,-1 3-24,3 3-8,-4-1-42,-2 1-24,-1 3 0,-2-2 0,-3 1 0,0 1 0,-3-2 0,-2 0 0,-2-10 0,2 20 0,-2-20 0,-6 17 0,3-8 0,3-9 0,-10 12 0,10-12 0,-9 10 0,9-10 0,-11 5 0,11-5 0,0 0 0,-13-1 0,13 1 0,-10-7 0,10 7 0,-6-13 0,6 13 0,-5-19 0,3 6 0,4 2 0,-1-3 0,3 0 0,1-2-146,2 2-69,2-2-69,3 2-27,3-1-59,-1 4-4,5 0-59,0 0-26,1 2-18,3 2-4,1-1-13,2 2-43,-1-1 6,1 2-432,1-1-552</inkml:trace>
  <inkml:trace contextRef="#ctx0" brushRef="#br1" timeOffset="376741.5477">23902 16085 894,'17'-5'370,"-4"0"-23,-2 0 0,-2 1 13,0-1-15,-9 5-6,13-8-39,-13 8-19,6-9-25,-6 9 30,0 0-36,0 0 7,0 0-23,-10-6 0,10 6 31,-17 7 1,6 0-4,-3 2-15,0 3 24,-3 1-47,2 1-20,-2 2-48,1 1-31,-2 2-12,4-2-33,1 0-12,1 0-21,1-1-9,3-2-8,2 0-9,1-3-2,1 0-1,4-11-2,-1 17 3,1-17-17,7 9-5,-7-9-24,13 7-7,-13-7-29,21 1-6,-10-4-8,3 1-1,0-4-2,1 1 7,0-1 10,-2-4 9,0 3 7,1-3 1,-3-1 1,-2-1 3,1 1 13,-3-1 7,0-2 2,-2 0 2,0 1 5,-2 3 2,0-2 3,0 3 12,-3 9-2,3-20-2,-3 20 1,2-12-4,-2 12 5,0 0-6,0 0 21,0 0 1,0 0 8,0 0 1,0 0-1,0 0-3,-1 14-6,1-14-3,1 19-2,-1-19-2,1 21 0,1-10-3,0-1-2,1 2-7,1-1-2,2 1 0,4 0-2,-1-1-32,3 1-33,2-3-24,2 2-30,1-5-36,1 0-46,2-1-35,2-1-16,0-3-31,0-1-28,-1-1-42,3-3 17,1-1-31,-5-2 53,2-3-10,-3 0 49,-1-4-28,-1 0 68,-3-3-22,-2 1 92,1-8 17,-1 5 67,-4-7 97,-2 2 8,-1-1 98,-1-1 13,-3 1 43,0 1 22,-1 0 13,-1 4 42,-1 1-5,-1 2 29,0 0 12,1 2-20,-3 3 0,1 2-41,-1 3 1,5 7 5,-9-7 17,9 7-15,-10 2 13,10-2-1,-11 12-1,5-1 5,0 3-10,-1 4 1,1 4-23,1 1-1,-3 6-14,4 0-16,-1 3-34,1-1-31,0 1-7,2-1-26,0-3-60,1 0-27,1-2 0,1 1 0,1-4 0,3 0 0,-4-1 0,3-6 0,1 1 0,0-2 0,3-2-111,-3-2-67,3 1-54,-2-5-33,4-1-57,-10-6-54,14 7-43,-14-7-69,19 1-85,-19-1-35,18-5-126,-9-2-491,0 1-834</inkml:trace>
  <inkml:trace contextRef="#ctx0" brushRef="#br1" timeOffset="377101.7045">24099 16179 850,'-15'1'635,"3"0"-111,12-1-59,-14 6-73,14-6-65,0 0-40,0 0-54,8 4-39,-8-4-37,27 0-20,-8-3-28,8-2-20,7 1-4,3-3 17,8-2-24,3-1 16,1-1-25,1-2 4,2 0-35,-3 1 14,-1-2-10,-4 2 0,-6 1-21,-8 3 14,-5 2 1,-1 0 60,-8 2-3,-1 2 26,-15 2 2,21 0 31,-21 0 9,9 4-4,-9-4-4,4 14-3,-4-14 14,0 22-20,-2-9-16,-2 2-36,2 1-2,-1-1-31,-1 3 1,2-1-25,-1-1 12,2 1-31,-2-2 14,3-3-22,0 1 12,3-2-20,-2 0 2,2 0-30,1-4-14,1 0-29,-5-7-39,13 10-25,-13-10-26,15 4-29,-15-4-28,20-1-52,-10-3-23,3 0-64,1-3-48,-1 0-75,1-5-49,-1-1-726,1-3-863</inkml:trace>
  <inkml:trace contextRef="#ctx0" brushRef="#br1" timeOffset="377392.5317">24675 15903 511,'-7'9'631,"0"-2"-92,7-7-60,-3 12-61,3-12-57,2 12-26,-2-12-52,5 9-27,-5-9-56,9 7 19,-9-7-34,12 6-9,-12-6-43,14-2 12,-14 2-6,16-5 18,-6 1 4,-3-1 17,1-1 8,-2-1-13,-1-1-1,1 0 17,-2-1-22,-4-3-31,2 1 2,-4 0-36,0-1-11,-2-3-20,-2 1-4,-1 1-25,-1-1 0,1 3-21,-3 0 3,-1 4-16,3 2 7,-4 0-12,12 5-51,-22-1-61,11 5-115,2 0-84,-3 3-150,2 4-177,-2 5-243,5-3-550,-2 5-1036</inkml:trace>
  <inkml:trace contextRef="#ctx0" brushRef="#br1" timeOffset="378512.5075">25319 16147 287,'0'0'841,"-6"-11"-136,6 11-2,-7-8-74,7 8-21,-7-9-58,7 9-72,0 0-44,-5-7-20,5 7-10,0 0-34,0 0-40,-8 7-22,8-7-24,-3 17-35,3-17-21,-2 21-31,-2-9-43,3 2-136,0 2-18,-2 1 0,3-1 0,-3 1 0,1 0 0,2-2 0,0-1 0,2 0 0,1-2 0,0-1 0,0 2 0,4-3 0,-3-2 0,5-2 0,-1 0 0,0-4 0,-8-2-20,19 3-151,-8-6-8,-1-1-29,4-3-12,-3-1 17,2-3 5,1-2 28,-2-1 17,-3 1 26,2-3 17,-4-2 28,-1 3 7,0 1 22,-2 0 5,0 3 14,-1 0 12,-2 0 26,-1 11-7,3-15 14,-3 15-9,0 0 6,0 0-6,0-11 13,0 11-3,0 0 11,0 0 1,2 11-12,-2-11-4,6 14 12,-6-14-20,8 15 0,-3-6 4,0 1-3,4 0 0,3-1 1,1 0-4,2-1-14,2 0-10,3-1-19,3-1-12,-1-2-1,2 0-9,4-4-5,-1 2 6,-2-4 15,4 0 6,-2-1 10,-1-1 9,4-6 6,-2 0 6,0-2-2,-6-1 8,-1-2 12,-1-2-11,-4 2 15,-5-2-5,-3 2 24,0 0 22,-4 1 2,-4 2-6,0 12 7,-4-19 5,-4 11 20,0 1-7,-3 3-3,-1 1-16,-3 1 23,2 2 17,-6 3-1,-1 1 4,2-1-7,0 5-2,-1-2-19,4 3-9,1-2-20,1 1 6,2 2-20,2-1-1,2-2 36,3 1-46,4-8-12,0 15 10,0-15-12,6 12-11,-6-12-25,16 9-15,-7-6-16,2 0-6,-11-3-11,23 3-1,-23-3-2,27-2-6,-13 0 9,-1-1 2,-2-1 11,3-1 25,-1-2-3,-1 2 21,-3-1-2,1 1 14,-3-1 8,1 1 35,0 0 15,-8 5 21,11-5-17,-11 5 13,12-3 35,-12 3 19,9 5 14,-9-5-12,10 13-4,-4-2-24,-2 4 39,0 1-9,1 7-1,1 6 36,1 3 20,0 9-17,0 1-38,-3 1-10,1 3-23,-1 1 12,0 0 3,-4 3-91,3 0-6,-3 2 0,3 1 0,-1-2 0,0 1 0,-2-2 0,0 1 0,0-4 0,0 2 0,-4-5 0,1 0 0,0-8 0,-1 0 0,-1-2 0,1-3 0,-5-2 0,0-2 0,0-3 0,0-4 0,-5-1 0,1-4 0,-1-1 0,-1-2 0,-3-5 0,-4 0 0,-1-5 0,-4-2 0,-8-2 0,-7-6 0,-2-4 0,-4-4 0,-5-5 0,-3-1 0,2-2 0,4-3 0,3-1 0,4-4 0,5-3 0,2-3 0,9 3 0,4-3 0,2-1 0,6-2 0,7-4 0,4-1 0,6 1 0,7-2 0,11-5-51,2-1-208,8 0-21,6 3-29,6 0-65,10 3-20,5 3-111,5-1-104,5 5-139,3 2-732,6 1-1101</inkml:trace>
  <inkml:trace contextRef="#ctx0" brushRef="#br1" timeOffset="379221.3592">27678 16133 657,'0'0'758,"10"-8"-73,-10 8-64,13-10-57,-13 10-53,11-9-22,-11 9-55,9-7-23,-9 7-39,8-6-69,-8 6-32,0 0-54,0 0-19,0 0-47,0 0-13,0 0-31,-10-5-2,10 5-25,-14 6-3,3-1-23,0 0-5,2 2-5,-4 1-7,2-1-16,-2 3 13,0-1-27,2 0 12,-2 3-17,2-1 10,-1 0-19,6-1 14,-3 3-11,4-4 9,1 3-12,0-1 9,6 0-11,0-1 5,3 0-28,3 2 16,1-3-22,5-1 16,1 1-19,7 1 2,-3-2 18,3 0-4,1-1-10,-3-1 19,3 2-4,-6-3 7,0 0 3,-4 1 8,0-3 19,-4 2 20,-9-5 6,15 7 14,-15-7-8,0 0-14,3 12 13,-3-12-21,-13 10 18,2-6-6,-3 1-13,-3 0-16,-2 0 12,-4 0-16,1-1 8,-4 1-9,1-3 11,-1 1-15,1 0 0,-1-1 4,6 1 2,-1-2-9,1-1-9,5 1-59,-1-1-58,2-1-79,14 1-84,-20-2-92,20 2-120,-7-7-83,7 7-119,5-7-787,3 2-1120</inkml:trace>
  <inkml:trace contextRef="#ctx0" brushRef="#br1" timeOffset="380108.9">28041 16179 943,'4'-8'787,"-4"8"-77,4-12-100,-4 12-87,0 0-44,0 0-53,-4-9-31,4 9-54,0 0-38,-7 9-34,7-9-47,-7 13-7,4-4-43,1 3-16,-2-2-11,2 1-37,2 1-27,0 2-7,2-2-16,0 0-8,2 0-1,1 0-14,2 0-11,0-2 0,1-1-8,3-1-2,-3-3-9,5 1-18,-1-3-18,-1 0-11,2-3-11,1 0 4,-1-1-12,1-3-2,-1 1 11,2-4 3,-2 0 15,-3 0-9,0-3 9,0 0 5,-2-2 13,-1 2-7,-1-4 21,-4 2-8,1 0-2,-2-3 5,-1 15 21,0-22 13,0 22 7,-3-19 4,3 19 12,-3-14-13,3 14 0,-6-8 1,6 8 20,0 0-16,0 0 12,-14 5-7,14-5 5,-7 13-16,7-13 20,-4 16-34,4-16 0,-1 20-13,1-20 9,0 20 1,1-10-24,-1-10-26,4 20-46,0-12-41,-1 1-35,-3-9-45,12 13-49,-12-13-40,14 9-41,-14-9-26,15 5-24,-5-2 16,-10-3-7,16 0 1,-16 0 44,16-5 18,-7-1 5,2 0 22,-2-2 40,0-2 52,0-2 44,-1-1 28,-1-2-13,-1-4 99,0 0-5,1-1 103,-2-2 17,-1 0 65,0-1 6,-2 1 38,0 2 31,0-1 6,-1 5 27,1-3 1,-2 3 21,0 2-8,2 3-22,0-1-55,-2 12-30,3-14 25,-3 14 25,0 0-3,0 0-6,0 0-3,9 6 3,-9-6-4,4 20-11,0-6 7,-1 3-9,0 2-21,1 3-25,-2 1-17,4 0-5,-2 1-20,0 1 8,-2-1-21,5-1-10,-3 2-11,3-2-8,-1-2-14,1 0-10,-2-2-9,0-2 0,1-2-11,-1-2 2,-1-3 3,0 1-2,-1-4-2,-3-7-10,7 11 2,-7-11 1,0 0-10,12 4-5,-12-4-8,8-4-3,-8 4-16,7-13-7,-3 3-6,4-2-25,-2-4 6,2-2-20,-1-2 8,5 2-14,-3-1 11,2 0-8,1 2 13,-1 0 10,3 2 8,-1 2 3,1 1 16,-1 3 3,0 1 9,2 4 0,-3 1 11,2 1-1,-3 2 9,2 2-2,1 3 15,-2 0-8,0 2 9,-1 2 26,-2-1-1,1 2 1,-3 1 37,-1-3 12,-3 2-8,-3-10 0,3 19 0,-3-19-5,-5 19-9,0-11-6,-2 4-4,-3-3-7,1-1-7,-2 2-4,-2-3-8,1 2-3,1-3-7,-3 1-4,2-1-24,1-2-52,1 0-96,1 0-100,9-4-100,-18 3-101,18-3-164,-13 2-210,13-2-788,0 0-1281</inkml:trace>
  <inkml:trace contextRef="#ctx0" brushRef="#br1" timeOffset="380659.4928">29181 16007 406,'0'0'688,"4"-19"-67,-4 19-35,5-18-61,-3 7-19,-2 11-44,5-17-24,-2 7-26,-3 10-19,4-14-27,-4 14-19,4-12-40,-4 12-46,3-8 5,-3 8-12,0 0-17,0 0 0,7 11-12,-7-11 1,0 20-18,0-5-19,-3 3-158,3 3-31,-1 3 0,1 1 0,-1 4 0,1-2 0,-2 3 0,2 0 0,2 3 0,-1-5 0,3 0 0,-2-1 0,3-3 0,1 0 0,1-2 0,2-3 0,4-2 0,0-1 0,3-4 0,2-3 0,1 0 0,-1-4 0,0-1 0,1-1 0,-1-3-81,0 0-154,0-4-43,-3 0-40,2-2-11,-3-2-39,-1-1-11,-2-2-51,1-5-31,-3 4-50,-3-3-68,-1-1-100,-2-1-430,-2 0-724</inkml:trace>
  <inkml:trace contextRef="#ctx0" brushRef="#br1" timeOffset="380856.5849">29078 16172 532,'-15'4'761,"4"-1"-150,11-3-64,-18 7-83,18-7-36,0 0-77,-8 5-60,8-5-59,0 0-43,14 5-37,-14-5-31,27-1-20,-9 0-20,2 0-14,7-1-20,1-2-8,-2 0-25,2 1-57,0-1-59,-1 0-68,1-1-78,-2 1-53,-1 0-84,-2-2-73,-5 3-578,4-4-648</inkml:trace>
  <inkml:trace contextRef="#ctx0" brushRef="#br1" timeOffset="381223.8062">29448 16067 725,'-12'-2'685,"12"2"-83,0 0-55,0 0-74,0 0-37,0 0-29,20 1-48,-9 3-12,3-1-28,1 4-38,1 0-27,3 1-18,-1 1-22,2 3-35,-2 0-31,-3 0-29,2 2-27,-4-1-12,-1 1-17,-3-1-12,-1 1-8,-1-3-2,-3 0-8,-1-1-8,-2 0-2,-1-10-12,-2 16 5,2-16-5,-6 15 1,6-15-4,-11 10-2,11-10 5,-13 6-4,13-6-3,-15 3 1,15-3-5,-15 0 4,15 0 3,-17-5 0,17 5-3,-14-9 1,7 2-6,2-1-2,1-1 4,0-1-6,2-2 0,2-1-15,3-3-24,1 2-32,1-4-29,5-2-15,-1 1-26,4 2-6,1 0-43,1-1 3,2 5-48,0-1-17,0 2-16,0 4-50,-2-2-59,0 5-42,-1 0-111,-4 3-527,1-2-678</inkml:trace>
  <inkml:trace contextRef="#ctx0" brushRef="#br1" timeOffset="381592.6226">29900 16119 185,'0'0'624,"8"10"-99,-8-10-79,11 7-34,-11-7-51,11 4-52,-11-4-42,14 3-28,-14-3-20,17-1-13,-17 1-3,21-4-4,-12 2-18,1-3-25,2 0-5,-1 0-14,-1 0-11,2-2-12,-2 0-16,-1 1-13,0-2 10,-3 2-6,1-3-20,-2 1-9,-5 8-8,7-16-6,-7 16-11,2-13-8,-2 13-11,-5-12 4,5 12 0,-7-9-1,7 9-1,-11-3 2,11 3 21,-15 3 20,15-3 24,-17 8 26,9-2 7,-2 3-2,1 1 26,0 1 28,0 3 0,3-1-20,-2 1-8,3 1-1,-3 1-18,5-2-29,0 1-4,0-3-19,3 2-9,0-3-9,3 1-13,0-1-2,3 2-18,1-2 0,4-1-2,-1 0-11,5-3-25,-1 1-17,4-1-61,1-5-57,1 3-47,0-3-71,2 0-26,-2-1-31,3-2-68,0-1-71,0-1-48,-4-1-23,0-1-146,2-2-550,-3 0-845</inkml:trace>
  <inkml:trace contextRef="#ctx0" brushRef="#br1" timeOffset="382204.1419">30322 16083 305,'0'0'759,"0"0"-151,-1-14-70,1 14-98,2-11-70,-2 11-47,8-13-51,-8 13-34,9-14-41,-2 7-24,0 0-20,2-2-28,1 1-20,-4 0-5,3-1 9,-2 2 2,0 0-4,-7 7-9,9-10-6,-9 10-12,8-8-8,-8 8-9,0 0-24,5-7 4,-5 7-11,0 0 1,0 0-9,0 0 0,-14 6-5,14-6-1,-15 11 3,7-3-2,-2 2 24,0 1 20,1 2 21,0 1 15,-3 1-4,5 2-12,-1-1-4,1 0-9,1-1-15,2 1-8,2 0-28,-1-2 15,3-1-13,0-1 13,3 0-33,1 0 26,2-4-32,2 2 22,2-1-24,-1-2 48,3-2-61,3 0 39,-3-3-34,2 1 41,4-3-10,-2 0-21,3-3-14,2 1 16,3-2-12,0-2 22,4-3-24,1 1 25,-1-6 1,-1 0-3,0-1 8,-1-2-17,-3 0 22,0-2-8,-3 0 5,-2-1-8,-1 0-31,-6 4 32,1-2-18,-5 0 26,0 4-8,-3 1 23,-2 1-28,-1 0 29,-2 2-31,1 10 26,-5-20-26,0 13 29,-3 0 7,0 3-6,-3 0 3,-1 2 7,12 2 18,-25 0-14,11 3 4,0 3-5,1 1-17,2 1 3,2 3-15,1 2 8,3 0-23,2 2 10,3 1-11,5 1 10,-1 1-6,3 2-1,2-1 4,3 0-13,0-1 9,2-1 2,-1 3 1,-2-4 2,3-1 36,-2-2 27,-3 0 3,0-3 2,-2 1 19,-3-2 15,0-1 4,-4-8-15,1 12-31,-1-12-4,-7 11-12,7-11-34,-18 10-18,7-8 0,0 1-24,-2-2-86,2 0-108,-5-1-113,4-1-99,-1 0-105,-5-2-157,1 1-172,1-1-715,0-2-1228</inkml:trace>
  <inkml:trace contextRef="#ctx0" brushRef="#br1" timeOffset="382656.0196">31699 15769 713,'0'0'807,"-7"-8"-55,7 8-106,-5-8-61,5 8-62,0 0-52,0 0-65,-7-6 17,7 6-65,0 0 52,-3 11-106,3-11 45,2 15-8,-2-15-42,-2 24-25,2-12-47,0 5-37,0 0-77,0 2-113,0-1 0,0 0 0,2 2 0,-1-1 0,2 0 0,-1 0 0,1-1 0,1 1 0,0-2 0,-1-2-159,1-1-191,1-2-42,-1-1-46,0-2-55,0 0-95,0-1-68,-4-8-118,4 11-606,-4-11-980</inkml:trace>
  <inkml:trace contextRef="#ctx0" brushRef="#br1" timeOffset="383627.7857">31408 16052 15,'-13'-4'849,"13"4"-172,-16-4-70,16 4-82,-13-6-80,13 6-81,0 0-69,-9-6-54,9 6-47,0 0-49,10-9-16,0 5-31,3 0-18,6-2-18,7 0-7,6 0-15,3-1-4,9-2-14,-1 2-14,1-1-22,0-1-36,0 2-12,-2 0-24,-6 0-11,-2-1 0,0 0 4,-4 1-12,1-1 4,-8 0 24,-2-1 5,-2 1 25,-6 0-3,-2-1 20,-1 1-2,-5 0 17,-1-1 18,-4 9 16,3-17 14,-3 17 29,-3-16 26,3 16 32,-4-12 23,4 12 5,-5-12 13,5 12 9,-5-11 7,5 11-15,-4-7-17,4 7 0,0 0 5,0 0 5,0 0 0,-10 6-15,10-6 27,-4 17-47,3-5 35,-2 1-68,1 3 30,-1 2-45,1-1 30,0 4-57,1-2 37,0 1-58,1 2 45,0-1-62,1-3 44,2 2-56,-1-2 48,1-2-53,1-1 45,1-1-50,2-2 49,0-2-49,0 0 45,1-2-57,1-3 46,0 0-51,0-2 31,-9-3-47,19 1 34,-19-1-36,22-4 31,-13 0-33,0-2 25,1-1-22,1-2 35,-2 1-24,0-4 36,2 1-24,-4-1 30,1 1-28,1-2 33,-3 2-29,1 2 37,-2 0-31,0 1 30,0 1-31,-5 7 28,9-10-34,-9 10 35,6-7-24,-6 7 46,0 0-32,0 0 35,12 3-35,-12-3 28,0 0-31,7 11 22,-7-11-28,6 11 22,-6-11-68,6 13-30,-6-13-82,6 12-36,-6-12-47,8 11-37,-8-11-59,14 9-40,-6-3-45,0-1 11,2-3-25,0 1 63,0 0 8,3-1 62,0 1 22,1-1 58,0-2 10,1-2 44,2 1 41,1-3 81,0-2 14,2 2 47,0-6-1,0 1 58,-1-1-9,0-2 61,-1-2-9,-2 0 77,-3 0 5,1-1 40,-5 3 17,-1-1 30,-3 1-16,-1 1 22,-4 11-37,1-18-42,-1 18 4,-8-12 7,8 12-29,-14-9 1,14 9-15,-20-1-4,10 4 1,-2 1 3,-1 0 3,2 4-17,-2-2-27,2 2-3,0 1-47,1 0 13,1 3-47,1-2 17,2-1-41,2 1 23,1-1-32,3-9 20,-3 16-32,3-16 28,3 14-41,-3-14 1,6 12-31,-6-12 9,11 7-24,-11-7 0,12 5-8,-12-5-4,15 2 4,-15-2-2,16-3-3,-16 3 5,17-6 8,-8 1-1,-1 0 6,1-1 18,0-1 2,-3 1 13,2 1-4,0-2 14,-8 7-9,11-11 14,-11 11-7,9-7 9,-9 7-10,9-4 23,-9 4 2,0 0 8,0 0-8,13 0 6,-13 0 0,0 0-2,6 9-5,-6-9 1,4 9-7,-4-9 3,6 11-8,-6-11 8,4 11-11,-4-11-5,7 11 0,-7-11-27,7 12-8,-7-12-47,14 10-69,-14-10-67,18 9-65,-6-5-61,-1-1-101,1-2-28,0 1-128,3-2-439,-1 0-664</inkml:trace>
  <inkml:trace contextRef="#ctx0" brushRef="#br1" timeOffset="383912.3836">32990 15526 839,'-3'-10'714,"3"10"-63,-4-19-68,4 19-84,-4-10-49,4 10-22,0 0-42,0 0-33,0 0-21,-8 8 22,5 4-32,2-1-20,0 7-24,-1 0-6,0 7-8,2 1 29,-1 0-69,2 1 7,-1 1-75,1 1 0,2 1-52,-1-2-104,2 3 0,-1-4 0,-1-3 0,1 1 0,-2-2 0,4-1 0,-2-3 0,-1-2 0,1-2 0,-1-3 0,0 0 0,-1 0-16,-1-12-205,4 17-57,-4-17-63,2 9-36,-2-9-62,0 0-99,8 7-76,-8-7-55,0 0-198,0 0-340,8-8-816</inkml:trace>
  <inkml:trace contextRef="#ctx0" brushRef="#br1" timeOffset="384104.072">32807 15755 270,'-16'-4'1029,"3"1"-162,1 1-145,12 2-69,-14-2-78,14 2-84,0 0-54,-11 1-59,11-1-64,0 0-51,0 0-47,18 2-37,-6-1-48,3-1-25,4 1-21,1-1-16,2 0-19,2 2-18,-1-2-25,0 0-50,3 1-58,-3 0-59,-3 1-40,1-1-99,-2 1-129,-2-2-124,-2 0-103,-1 3-756,-2-1-1013</inkml:trace>
  <inkml:trace contextRef="#ctx0" brushRef="#br1" timeOffset="385404.053">18120 17754 255,'0'0'896,"-2"-11"-153,2 11-82,-4-8-123,4 8-61,0 0-63,0 0-31,0 0-86,-17 5 19,17-5-58,-9 19-6,4-7-67,1 3 25,-1 2-58,1 0 4,1 0-61,-1 0 6,1 1-46,2-3 18,-1 2-34,4-1 29,-1 0-51,3-2 25,0-4-33,0 1 21,3-2-37,0-1 6,2-2 42,-9-6-53,19 5 0,-19-5-18,22 0-16,-10-2 2,-1-1 2,2-3-18,0-2-3,-1 0 21,1-2-16,-3 0 8,1-2-10,-2 0 17,0 0-6,-2 0 22,0 0-2,-2 2 18,0 1-13,-1 0 18,-4 9-17,4-11 3,-4 11 1,0 0 3,0 0 12,0 0-5,0 0 3,0 0-3,0 0 4,5 8-1,-5-8 2,4 14 2,-4-14-5,5 18 7,-1-9 0,1 1-2,2-2-1,0 3 4,2-2 8,1-1-14,1-1 7,1-2-4,0 0 8,1-1-6,-1-3 8,1 0 1,3-2 12,0-2 14,-1-1 4,2 0 8,-2-2 35,1-2-32,-1 0 28,-1 0 2,0-5 27,-3 3-46,0-1 16,-2-2-39,-1 0 32,-3 0-39,1-2 35,-3 1-49,-1-2 33,-2 3-3,-2-2-13,-1-2-12,-1 3 3,-1 2-8,-1-1-4,-2 2 4,0 1-9,-2 1-3,1 3-2,0 2-2,-1-1-2,-1 4-5,11 1-37,-23 3-15,12 1-81,1 2-35,-3 1-99,6 0-90,0 1-124,2 2-93,0 0-106,5-10-670,-1 18-958</inkml:trace>
  <inkml:trace contextRef="#ctx0" brushRef="#br1" timeOffset="385680.6925">18848 17752 268,'6'-9'885,"-6"9"-131,5-13-55,-5 13-81,4-10-58,-4 10-84,0 0-54,0 0-55,0 0 3,0 0-53,0 0 6,0 0-65,-8 12 11,7-1-102,-2 0 30,0 1-96,1 3 35,1-1-82,1 1 39,0-1-76,0 1 61,0-1-81,1-2 67,1 1-71,1-1 58,0 0-81,0 0 43,1-5-84,0 3 36,4-5-75,-2 1-2,-6-6-67,14 6-34,-14-6-32,17 1-27,-17-1-36,19-6-28,-8 0-66,2 0-50,0-5-64,-1 1-144,0-3-470,-1-4-745</inkml:trace>
  <inkml:trace contextRef="#ctx0" brushRef="#br1" timeOffset="386019.4426">18741 17590 924,'-19'5'725,"1"2"-55,4-3-99,0 2-72,2 1-63,3-3-72,1 1-51,8-5-39,-11 9 13,11-9-56,0 0-7,0 0-49,4 8 22,-4-8-55,17 0 7,-6-3-42,7-1-1,-1-1 5,4-2-9,2 0-5,-1-2-9,0-2-16,-2 2 0,0-1-7,-3 0-2,-1-1-4,-3 1-7,-4 2-4,-3-3-10,-2 2-5,-4 9-9,3-17 1,-6 8-10,-1 0-4,-1 1-1,-2 0-6,-2 3 6,-1 0-10,1 1-3,9 4-4,-21-2 8,9 5-3,-3 2-2,2 2-18,0 0-57,-2 4-30,2 2-38,-1 3-29,5-2-50,1 2-17,2-1-42,4 2-36,2 0-27,1 0-40,5 2-47,2-2-62,1 1-138,3 0-448,3-3-700</inkml:trace>
  <inkml:trace contextRef="#ctx0" brushRef="#br1" timeOffset="386288.2369">19288 17594 686,'-1'-17'748,"0"3"-33,1 0-92,-3-1-77,0 3-17,1 0-44,-1 2-13,1 0-64,2 10-17,-5-15-60,5 15-34,-4-9-21,4 9-34,0 0-18,0 0-9,-9 10-37,9-10-26,-3 19-23,2-6-19,1 1-26,0 5-13,0-1-17,1 5-8,3-1-9,-1 3-15,3-2-53,-1 1 31,0-3-101,2 2 33,-2-3-86,4 0-26,-3-1-105,1-3-62,0-3-29,2 0-64,-1-3-103,-1-1-102,0-2-55,2 0-632,-9-7-936</inkml:trace>
  <inkml:trace contextRef="#ctx0" brushRef="#br1" timeOffset="386523.9195">19476 17478 697,'0'-17'760,"0"4"-55,0 13-75,0-20-82,0 20-65,1-15-54,-1 15-5,0 0-43,0 0 22,0 0-11,0 0-32,0 0-34,0 0-39,5 17-12,-3-4-21,0 1-7,-1 4-25,1 0 0,0 1-76,1 3-146,-2-1 0,2 1 0,-2 0 0,2 2 0,-2-5 0,2 0 0,-1 0 0,0-1 0,0-2 0,0 0-169,-1-3-244,2-2-98,0 1-125,-1 1-172,-2-13-977,3 16-1483</inkml:trace>
  <inkml:trace contextRef="#ctx0" brushRef="#br1" timeOffset="387639.3158">20572 17870 163,'0'-16'796,"1"1"-139,-2 3-28,1 1-86,1 0-74,-1 11-85,-1-14-59,1 14-29,0 0-15,0 0-11,0 0-43,0 0 24,4 14-52,-3 0-14,1 3 26,-1 0-62,-1 2 10,1-1-49,1 3 1,-1-1-57,3 1 15,-3-2-35,2 0 15,-1-1-36,3-1 18,-1 0-24,0-3 25,1 0-34,1-1 22,0-4-31,1-2 15,1 1-53,-1-5 1,-7-3-36,21 6 7,-21-6-4,19-3-11,-8 0 8,2-2 2,0-2-9,0-4 12,1-1 15,-1-1 11,-2-4-4,2 0 5,-3-1 11,-1-1 6,1 0 10,-1 1 5,-1 0 4,-1 5 4,-1-1-4,-2 3 12,-1 3-16,-3 8 12,6-13-4,-6 13 12,0 0-10,0 0 3,0 0 13,0 0 5,7 9 4,-7-9-1,2 13 8,-2-13-9,3 17 5,1-7-3,0 0 6,0-1-4,1 0-1,1 0-21,3-1 13,0 0 5,1 0-5,3-3 4,0 1-6,1-1 7,0-4-11,-1 0-2,2-1-3,-2 0-4,1-2-3,0-3-7,-1 1-2,0 0 6,-1-4-1,-1 0-7,-1 0 3,0-1 6,-1-3-5,-1 3-1,-3-2-1,0 2 14,0 0 2,-1 1 3,-4 8-10,4-12-3,-4 12 1,4-9 9,-4 9-4,0 0 29,0 0-3,0 0 7,0 0-1,-2 12 3,2-12-2,0 14-2,0-14-2,0 15-4,0-15-3,5 17 6,-5-17 11,8 17-24,-2-10 2,-1 2-7,3-4 0,0 0 5,2 0-4,-1-1 2,-9-4 2,23 2 1,-23-2 4,23 0 2,-10-2 5,0-2 16,1 0 18,0-2 10,0-1-3,-3 0 15,0-3 12,0 1-34,-2-1 41,-1-2-37,-3 2 20,0-1-33,-3-1 35,0-1-39,-4 3 21,0 0-43,-2-2 39,-1 2-42,-1 3 30,-2-1-42,1 1 28,-1 1-35,-1 2 28,-2 0-33,0 2 14,11 2-17,-19-1 30,19 1-44,-20 3-33,10 0-74,0 2-59,1 0-113,1-1-118,1 4-132,7-8-74,-13 12-846,13-12-1097</inkml:trace>
  <inkml:trace contextRef="#ctx0" brushRef="#br1" timeOffset="387989.1491">21672 17577 888,'3'-12'794,"-3"12"-52,3-18-89,-3 18-48,1-13-78,-1 13-49,1-12-86,-1 12-14,0 0-41,0 0-24,0 0-32,0 0-41,0 0-3,-6 7-14,6-7-13,-2 20-11,2-5 4,-1 2-16,1 1-19,0 2-32,1 4-136,1 0 0,-1 1 0,0 2 0,3-2 0,-1 0 0,1 1 0,1-2 0,-2-1 0,1-1 0,1-1 0,1-2 0,-1-3 0,1 0 0,0-2 0,1-2 0,-1 0 0,2-5 0,-1 1 0,1-3 0,1-2-214,1 1-2,-10-4-67,17 2-24,-17-2-24,22-6-20,-12 3-45,3-4-43,-2-3-34,0 3-57,0-4 20,-3 0-161,-1 0-413,-4 0-701</inkml:trace>
  <inkml:trace contextRef="#ctx0" brushRef="#br1" timeOffset="388347.6686">21451 17725 606,'-12'1'713,"12"-1"-136,-17 2-92,17-2-95,0 0-43,0 0-41,0 0-50,0 0-60,0 0-29,15-9-36,2 4-13,5 0-19,3 1-17,7-3-24,0 1-2,4 1-17,-3-2 2,2 1 15,0-2 17,6 1 11,-4 1 9,-3-2 22,-1 1 21,-3 0 23,-4 2 32,-4-1 31,-3 2 19,-1 0 28,-3 0 24,-3 0-12,0 2 9,-1-1-18,0-1 0,-11 4-44,14-5-11,-14 5-185,11-8-32,-11 8 0,10-6 0,-10 6 0,0 0 0,6-8 0,-6 8 0,0 0 0,0 0 0,4-12 0,-4 12 0,0 0 0,0 0 0,0 0 0,0 0 0,0 0 0,0 0-204,0 0-312,0 0-74,-8-4-124,8 4-87,0 0-895,-4 9-1373</inkml:trace>
  <inkml:trace contextRef="#ctx0" brushRef="#br1" timeOffset="390572.79">23224 17800 327,'0'0'593,"10"-2"-95,-10 2-55,13-7-33,-13 7-49,9-8-21,-9 8-12,7-8-24,-7 8-39,8-9 1,-8 9-22,4-12-26,-4 12-32,1-11-15,-1 11-23,-2-12 27,2 12-38,-9-12 19,1 6-48,0 1 10,-2 1-38,-1 1-2,-1 0-27,-2 2 14,0 2-25,-4 0 20,1 5-27,-2 0 25,-1 2-30,1 4 36,-3 2-30,0 3 23,3 2-33,0 0 25,0 2-41,2 0 32,2 0-33,3-3 18,3 0-30,-1-1 30,4-2-35,1 2 31,3-6-30,1 1 31,2-2-32,2 0 31,2-3-31,2 1 27,3-4-31,0 0 29,4-3-45,0-1 16,5-1-23,-2-3 11,6 0 4,-2-4-3,1 0 3,3-5 9,-1-1 20,0 1-24,-1-4 27,-1 3-28,-2-6 28,-1 4-25,-3 1 27,-2 0-23,-3-1 28,0 1-31,-1 2 26,-3 2-20,-1-1 23,0 2-21,-6 10 25,10-14-19,-10 14 26,6-10-24,-6 10 24,0 0-13,0 0 32,0 0-5,3 12 48,-3-12-25,0 22 47,-3-4-67,3 2 80,0 3-78,0 3 57,2 0-75,-1 3 69,2 3-29,-1 5 61,3-2-78,1 6 37,1-1-11,-1 1-15,1-1-68,-1-6 55,3 4-49,-2-6 36,-1 1-48,0-2 48,1-1-55,-1-6 53,0 4-54,0-7 51,-3 1-50,1-7 49,0 2-48,-1-5 56,-1 1-55,-2-13 53,-2 21-64,2-21 54,-7 15-54,7-15 59,-13 11-46,2-8 41,-2-3-54,-2 0 53,-4-2-54,-6-2 49,-1-3-52,-4-3 49,-2-1-54,-1-1 55,5-3-50,1 1 51,2-1 9,3-2-29,1 3 0,6-3-3,0 1-2,3-1-8,3-2 6,3 1-5,2 1-8,3-3-2,3 1-68,2-5 59,4 2-62,3-4 25,1-1-68,7-5-15,3 2-56,0-1-15,3-2-32,3 1-10,2-1-54,0 2-19,6-4-37,-4 3-15,1 4-8,-1 1-19,0 1-59,-1 3-149,-3 2-299,-5 3-496</inkml:trace>
  <inkml:trace contextRef="#ctx0" brushRef="#br1" timeOffset="391339.5972">23613 17788 354,'0'0'571,"-2"11"-95,2-11-55,0 0-29,-1 12-15,1-12-12,0 0-8,3 9-16,-3-9-23,0 0-34,13-3-29,-13 3-23,17-6-10,-8 2-43,0-3-3,4 0-32,-2 0 5,2-1-27,-3-1 4,0 0-46,0-2 15,-1 4-21,-1-3 9,-1 1-8,-1 0-13,-2 1-9,0-2-14,-4 10 1,3-16-4,-3 16-3,-1-13-7,1 13-6,-5-8-4,5 8 0,-11-5-1,11 5 0,-15 3-1,6 0-6,-1 3-15,0 2 33,0 5-12,-3 1 25,2 3-12,-5 2 51,6 1-33,1 1 32,0-1-55,3 1 43,1-1-54,2-3 36,2 0-48,1 2 33,2-2-41,2-2 51,1-1-52,4 0 37,0-3-48,3 0 21,2-3-60,0 0-1,2-2-58,2-3 6,3 1-40,-1-3-13,1-2-6,3-3-17,0-1-7,0 0-2,-2-4-4,4-1-8,-3-3-2,0-2 6,-2-2 10,-3 1 27,0-3 25,-6 2 4,-1-1 47,1-1 18,-5 0 18,0 0 9,-3 4 15,1 1 52,-3-1 29,1 3 23,-3 0 19,1 1 13,-1 11 6,-1-15 23,1 15-18,0 0 12,-3-13 1,3 13 3,0 0-4,0 0 27,-7 11-22,7-11 1,-3 17-20,3-5 2,-1 1-34,1 0 4,1 3-32,0 1 8,3-2-30,0 1-7,0 0-3,1-2-6,1-1-1,1 0-6,2 0 1,-2-4 1,1 2-4,1-2-1,2-3-9,-2 0-5,1-1-4,1-4-1,-1 2-10,-10-3-6,20-2-8,-9 0-10,0-3-5,-2-1 1,3 0 6,-2-4-14,0-1-6,-2-2 3,0 0 12,-1-3-1,0-1 23,-2-2-8,0 3 21,-3 0-4,2 1 10,0 1 25,-3 2 25,2 0 20,-3 12 18,2-20-19,-2 20 12,3-14-28,-3 14 35,0 0 1,4-9 41,-4 9-8,0 0 35,0 0-31,5 9 44,-5-9-65,4 10 35,-4-10-66,6 16 43,0-6-68,-3-2 36,2 1-52,0 1 43,0-1-64,1 1 51,-2-2-58,2 0 50,0 1-89,-1-2 19,-5-7-49,12 14-8,-4-7-63,-1-3-13,1 0-70,-8-4-47,15 7-70,-15-7-53,19 2-54,-19-2-68,25-2-88,-13-1-628,2-1-847</inkml:trace>
  <inkml:trace contextRef="#ctx0" brushRef="#br1" timeOffset="391698.9793">24623 17743 319,'-8'-6'747,"8"6"-100,0 0-647,0 0 1063,-4-10-652,4 10-38,0 0-68,6-12-49,-6 12-44,6-11-37,0 4 2,2 1-42,-2-4-23,3 3-13,2-4 8,1 2-14,-1 0-18,2 0-11,-2-2-6,-2 2-8,0-1-4,-2 1-7,0-1-9,-3 3-7,0-1 7,-4 8-21,2-13-3,-2 13 5,0 0 11,-4-12-9,4 12-23,0 0 7,-9-5 3,9 5 6,0 0 3,-13 7 3,13-7 17,-14 12 18,8-7 9,1 4 5,0 1-5,-1 0-18,2 2 13,0 0-24,0 2 17,1-2-24,2 1 14,1 0-25,0 0 15,1-1-17,1 0 10,-1-1-24,3 0-10,0-1-45,0-1-14,2-2-42,0 1-62,2-3-15,-2 0-44,4-1-25,-10-4-36,17 3-24,-17-3-41,19 0 9,-19 0 1,17-3-8,-17 3-3,16-8-79,-16 8-255,13-10-208</inkml:trace>
  <inkml:trace contextRef="#ctx0" brushRef="#br1" timeOffset="392008.6592">24840 17680 1103,'3'-10'292,"-1"0"-15,2 0-9,-4 10 30,5-17-19,-2 8-24,-3 9-13,5-16-1,-5 16-21,7-14-31,-7 14-19,12-11-23,-12 11-10,9-8-11,-9 8-14,13-5-6,-13 5-10,14-1 2,-14 1 6,15 4-7,-6 0 2,-1 1 5,0 0-16,-1 3 24,2-1-35,-4 2 7,1-1-22,-1 2 6,-2-2-26,4 3 9,-7-11-20,6 15 15,-6-15-2,4 16 34,-4-16 0,4 12 43,-4-12-8,2 10 33,-2-10-36,0 0 63,0 0-65,-1 10 45,1-10-18,0 0-22,0 0-6,-8-5-13,8 5-1,-5-8-26,5 8-13,-4-12-15,2 2-13,-1-1 0,1-1-19,1-1 8,1-4-23,0-2-27,2 1-31,2-5-27,0 2-37,1 1-70,0 0-11,1 1-52,1 5-49,2-1-60,0 1-65,0 2-80,3 0-72,-5 5-806,4-1-997</inkml:trace>
  <inkml:trace contextRef="#ctx0" brushRef="#br1" timeOffset="392635.9869">25546 17733 618,'5'-13'574,"-5"13"-88,6-15-41,-6 15-46,3-18-55,-3 18-31,2-20-11,-2 20-26,0-19-15,0 19-9,-4-19-22,-1 10-43,0 1-16,-2 0 12,-2 3-7,0 0-10,-4 1 9,0 1-13,-1 3-9,-1 3 7,-4 1 4,2 1-17,-2 4-14,1 2-10,-1-1-16,2 2-52,2 1 10,1 2-30,3-3 26,2 1-43,2-1 31,2 1-42,3-2 31,2-11-42,2 19 42,-2-19-47,10 17 78,-5-10-89,3-2 38,4-2-35,-3-1 28,3 1-51,2-3 29,-1 0-33,4-5 26,-4 2-26,3-2 26,-2-2-20,0 2 37,-1-4-39,-1 0 30,0-2-20,-1 1 21,-2-3-1,-1 1 2,-2 1 2,2-1 12,-3 0-10,-1 2 0,1 0 4,0 1-4,-5 9-3,5-13-5,-5 13 7,6-9 10,-6 9 1,0 0 3,0 0 4,0 0 2,0 0 0,10 5-6,-10-5 0,6 12-15,-6-12-7,4 12 25,1-4 5,-5-8-21,10 13-47,-2-5-8,0-1-40,-1-2-6,2 1-39,3-2-26,-2-1-31,2 1-27,0-1-34,1-2-16,1 1-14,-14-2-24,25-2-4,-12-1-25,3-2 8,-1 2-34,-2-4-1,1 0-51,-3-3-362,1 1-307</inkml:trace>
  <inkml:trace contextRef="#ctx0" brushRef="#br1" timeOffset="392891.9375">25883 17532 898,'1'-17'369,"-1"1"-39,0 0 21,-1-1 39,-3 3-19,1-2 4,-1 2-7,1 0 30,-1 3 0,0 2-44,2-2-33,2 11-49,-7-11 24,7 11-17,0 0 24,0 0-12,0 0-25,-14 6 1,14-6-36,-6 16-1,3-6 13,-1 5-23,1 0 18,-2 4-106,3 3-132,-2-1 0,4 2 0,0 2 0,0-2 0,0 2 0,2-1 0,2-1 0,2-1 0,0 0 0,3-2 0,-2 1 0,4-3 0,2-2 0,-1-2 0,1 1 0,0-4 0,1-3 0,-1 0 0,2-3 0,-2 1 0,1-4 0,-2-1-90,-1 1-288,-11-2-56,23-4-36,-13 0-63,-1-1-81,-1-2-63,-1 1-165,-3-2-474,-1-1-920</inkml:trace>
  <inkml:trace contextRef="#ctx0" brushRef="#br1" timeOffset="393079.6469">25649 17653 435,'-13'2'787,"13"-2"-153,-16 4-55,16-4-99,0 0-68,0 0-72,0 0-57,0 0-56,9 4-43,3-5-59,3 0-8,5-1-29,1 0-20,3-2-49,5 0-71,-2 0-62,4-3-77,-1 2-63,-1 0-79,-2 0-63,0 1 8,-4 0-103,1 0-318,-6 0-340</inkml:trace>
  <inkml:trace contextRef="#ctx0" brushRef="#br1" timeOffset="393392.9625">26164 17610 575,'0'0'531,"17"-4"-63,-7 2-61,-1-3-35,2 1-54,3-1-54,-3-2-24,3 1-27,1-2-13,-3 0-14,1-1-20,-2 1-23,3-2-8,-4 2-8,0-2-11,-3 2-12,-1-2-9,-2 3-7,-4 7-14,5-15 1,-5 15 0,0-11-10,0 11 1,-7-9 7,7 9-6,-11-4-9,11 4-7,-18 0-10,18 0 4,-21 6 6,9 1 37,-1-1 39,1 4 24,1 1 23,-3 2 0,1 1-1,6-2-3,-2 3-11,4 0-26,1 0-24,1-1-16,2 0-20,2 1-10,2-3 2,-1 0-27,2 0-8,4 0 4,1-2-10,-1 0-15,3-3-12,1 0-69,1-2-17,-1-2-70,1-1-44,-1 0-86,3-2-88,1-2-120,-3 2-125,0 0-203,3-5-521,0 1-947</inkml:trace>
  <inkml:trace contextRef="#ctx0" brushRef="#br1" timeOffset="394787.5006">27404 17773 787,'0'0'663,"0"0"-70,0 0-65,14-2-63,-14 2-39,8-5-41,-8 5-15,8-4-44,-8 4-42,8-8-15,-8 8-41,5-9 0,-5 9-34,4-10 10,-4 10-57,0 0 12,0-17-50,0 17 3,-4-12-50,4 12 17,-9-10-44,9 10 15,-14-7-35,3 5 14,11 2-26,-24 1 27,10 2-35,0 2 57,-5 5-60,0 0 34,2 2-39,-2 5 25,1 2-27,1-2 28,1 1-27,5-1 28,-1 1-29,3-1 29,1 0-32,3-2 33,1 0-25,2-3 21,2-1-31,2 1 34,0-3-27,4 1 31,-1-3-32,4-1 25,0-1-37,4-1 21,-2-1-30,3-3 2,-1 0-4,4-1-9,-2-1-4,3-5 4,-3 0 4,4 1 7,-1-3 0,-3-3 3,2 0 7,-3 0 1,0-2 4,-3 0 1,0-2 14,-1 0 16,-3 3-23,-1-2 20,-1 1-18,-1 0 23,-1 2-20,-1 1 39,2 1-6,-4 10 21,3-17-27,-3 17 21,0 0-16,2-12 17,-2 12-12,0 0 19,0 0-19,-2 9 37,2-9-37,0 16 35,0-16-37,0 22 48,-2-10-57,4 0 30,-2 1-53,2-1 40,0 3-44,0-2 37,3 0-41,-1-3 49,0 2-58,3-3 25,-2-1-37,2 1 23,1-4-59,0 2-12,0-2-6,-8-5 14,16 5-14,-16-5-2,18 2-6,-18-2 2,18-4-14,-7-1-4,-2-3-10,1 0 7,0-3 2,-1-1 5,-2-2 11,3 0-6,-4-1 35,-1 0 11,-1 0 12,0-1 7,2 1 12,-3 1 9,-2 2 20,1 2 31,-2 10 2,4-17 1,-4 17-10,2-13 5,-2 13 6,0 0 16,0 0-1,0 0 27,0 0-9,0 0 22,0 13-28,0-13 1,1 17-12,0-4 1,0-3-7,1 3-12,0 2-7,0-3-4,3 0-2,-2 1-10,3 0 10,-2-3-15,-1 0-7,3 0-22,-1-1-23,-1-2-20,4 0-19,-2-1-22,3-2-32,-9-4-22,16 7-22,-16-7-13,17 1-10,-17-1 3,19-3-3,-19 3 4,18-6-4,-9 0 5,2-1-11,1-2 4,-4-1 41,3-3 26,-3 1 34,0-2 22,1-3 14,-1-1 24,-3 2 25,2-1 18,-4 1 45,1-1 27,-2 1 24,0 2 32,-1 2 18,-1 0 19,0 12-1,-1-22 10,1 22-8,-6-17-9,6 17-11,-7-10-16,7 10-3,-8-7-6,8 7-8,0 0-15,-13 3-2,13-3-21,-8 9-12,8-9-12,-4 13-3,4-13-14,2 19 3,0-7-16,2 3 0,1-3-5,1 2-3,1 0-4,2 1-1,0-1 2,0 1 0,3 0-5,1-2-2,1-2 7,-1 3-6,0-4-1,-2 0-4,-1-2 8,-2-1 16,0-1 34,-2-1 29,-6-5 22,9 12 13,-9-12-8,5 8-14,-5-8 11,0 0 27,-3 9-57,3-9-12,-8 4 50,8-4-82,-12 4 26,12-4-47,-15 0 28,15 0-48,-17-1-10,17 1-56,-15-4-50,15 4-65,-17-7-67,17 7-129,-10-6-149,10 6-158,-6-8-767,6 8-1074</inkml:trace>
  <inkml:trace contextRef="#ctx0" brushRef="#br1" timeOffset="395356.2997">28364 17676 308,'0'0'878,"0"0"-133,-2-14-73,2 14-79,0 0-57,-5-9-79,5 9-54,0 0-80,0 0-37,0 0-66,-16 4 1,16-4-38,-7 13 2,7-13-53,-6 19 1,3-9-51,0 2 9,0 3-48,1-1 23,1 0-39,-1-2-7,2 3-5,0-1-7,2-1 7,-1 0-5,1-3 0,2 1 1,0 0-1,1-5-4,2 1 1,-2 0 1,-5-7-1,15 5-4,-15-5 4,17 3-4,-17-3-6,19-5-4,-9 2-1,0-2-1,2-2-4,-3 0-2,2-3 30,-2 0-27,1 0 22,-2-2-26,0 0 29,-3 2-28,4 1 27,-4-2-28,-1 3 27,1 0-26,-5 8 21,6-11-31,-6 11 32,8-7-28,-8 7 26,0 0-21,0 0 25,9 6-19,-9-6 20,4 10-27,-4-10 15,9 13-8,-9-13 0,10 16 5,-4-10-2,1 0 4,-1 1 5,5 0-10,-2-2 3,3-1-3,1 0 1,-2-2 3,5 0-2,-1-2 4,3-2 7,1 1 16,0-3-26,4-1 31,-1 1-30,-2-4 31,1 1-22,-3-3 30,0 1-18,-2-1 36,-2-2-19,-3 0 40,0 0-41,-5-1 38,1 0-6,-3 0 7,-3 0-14,-1 0-16,-1 0-4,-2 1-14,-2 0-3,-2 1-7,1 0-4,0 2-13,-1 1-1,1 1-36,0 0-49,6 7-63,-16-7-51,16 7-82,-11-2-91,11 2-118,-11 2-126,11-2-131,-8 6-597,8-6-951</inkml:trace>
  <inkml:trace contextRef="#ctx0" brushRef="#br1" timeOffset="395952.0175">29088 17686 657,'17'-6'602,"-3"2"-83,2-2-46,-3-2-75,2 3-41,-2-4-46,-1 1-16,0-1-31,-2 1-35,0-3-26,-3 3-41,-2-1-25,0 1-16,-1-2-15,-4 10 0,2-16-9,-2 16-15,-1-13-14,1 13 6,-5-9-16,5 9-1,-9-5 6,9 5 36,0 0 4,-18 4 24,18-4-5,-13 10 30,7-2-25,-3 2 37,3 2-68,-2 0 27,3 0-56,0 1 23,-2 0-53,5-1 27,-1-2-44,1 2 27,0 0-29,2-12 18,0 18-48,3-8 8,-3-10-47,6 16-13,-6-16-26,13 12-31,-5-6-21,1-2-13,1 0-34,-1-1-34,4-2-35,-1 0-39,-12-1-38,25 0-11,-14-1 7,0-2 59,1 0 10,-3-2 79,2 1 26,-1-1 68,-4 0 28,3-2 60,-3 0 59,2 0 47,-3-1 15,0 0 13,2-1 6,-1-1 15,2 2 18,-2-1-1,2 1 18,1-1-5,1 1 4,0 2-6,2-1 2,0 1-7,0 2 16,1 1-29,-2 3 7,-11 0-40,23 0 23,-13 3-31,2 1 33,-3 1-34,-1 0 37,-1 2-52,1 1 34,-3-1-55,-5-7 42,6 16-69,-6-16 58,3 17-60,-3-17 64,0 16-67,0-16 68,-3 11-54,3-11 61,-4 11-52,4-11 32,-3 9-64,3-9 49,0 0-45,-8 8 43,8-8-50,0 0 38,0 0-67,0 0-5,-8-7 0,8 7 0,3-11 0,-3 11 0,5-17 0,1 6 0,1 0 0,1-4 0,1-1-90,3 1-86,0-1-145,2 1-76,0-1-103,2 1-138,2-2-125,-2 5-914,3-3-1351</inkml:trace>
  <inkml:trace contextRef="#ctx0" brushRef="#br1" timeOffset="396792.0998">30682 17561 798,'7'-6'741,"-2"-2"-109,1 2-66,2-1-60,-8 7-67,10-13-35,-5 5-40,-5 8-22,5-13-49,-5 13-38,3-10-48,-3 10-21,-4-11-42,4 11 11,-10-8-41,10 8 17,-21-5-47,21 5 0,-25 0-30,9 3 15,-1 1-35,0 1 15,-4 0-37,1 4 24,2-2-30,0 3 23,3 1-29,2-4 18,3 5-27,1-3 30,1 2-24,4-1 19,2-1-27,2-9 35,4 20-39,3-10 34,1 1-33,4 1 30,1-3-35,4 0 8,4 1 22,0 0-31,1-2 3,1 1 4,0-3 6,-1 1-2,-2 0 6,-2-2 2,-2-1 11,-1 0 15,-5 0 24,-1-1 12,-9-3-2,14 7 61,-14-7-83,0 0 65,0 0-82,-5 11 53,5-11-73,-18 5 66,8-2-83,-4-1 75,-3 1-68,1 0 50,-1-1-71,-2 0 70,2-1-62,-2 0 62,1 2-70,1-3 58,1 1-93,2-1 6,-1 1-89,2-1-61,0 2-57,13-2-90,-18-3-124,18 3-123,-13-4-58,13 4-788,-4-9-1063</inkml:trace>
  <inkml:trace contextRef="#ctx0" brushRef="#br1" timeOffset="397080.157">31134 17391 39,'8'-12'997,"-3"0"-121,-1 2-108,0 1-89,-4 9-60,6-17-54,-6 17-78,4-15-75,-4 15-29,4-10-128,-4 10 41,0 0-103,0 0 37,0 0-83,8 6 54,-8-6-62,2 19 36,1-7-70,-1 4 35,2-1-64,0 3 27,1 3-59,-1 1 33,1-1-48,-1-1 26,1 2-55,0-1 49,0-3-54,-1-1 41,0-1-89,0 1 16,0-2-87,0-1 45,-1 1-89,1-4-62,0 0-83,-3-1-45,3-1-70,-4-9-89,3 14-63,-3-14-62,0 0-157,-3 13-412,3-13-819</inkml:trace>
  <inkml:trace contextRef="#ctx0" brushRef="#br1" timeOffset="397640.7576">31031 17650 242,'-8'-7'676,"1"0"-119,7 7-70,-9-13-60,9 13-74,-4-12-67,4 12-54,5-14-41,3 7-33,1-2-37,2 1-23,7-2-15,1 1-20,3-1-11,6-2-4,3 2-20,2 0-6,8 0-7,0 0 5,1 1-28,3 0 7,-3 1-10,2 0 11,-8 2-7,-1 1 12,-2-2-13,-5 3 8,-2-1-2,-2 0 2,-6 1 22,0 0 54,-3 0 50,0 1 5,-4-2 15,-11 5 10,15-4-17,-15 4-8,0 0 7,6-8 9,-6 8 5,0 0-15,0 0 6,-17 0 15,6 4-3,1 0 2,-5 2-2,1 0 61,-4 3-81,0 0 44,0 2-101,1-2 56,2 3-101,3-3 70,0 1-85,1 0 53,1 1-73,3 0 57,2-2-70,2-1 64,3-8-71,-3 16 63,3-16-68,6 15 49,-6-15-70,11 12 60,-2-7-74,-9-5 41,18 7-56,-7-4-3,-11-3 0,20 0-8,-8 0-23,0-3-18,0 1 9,0-2 9,0 0 17,0-1 15,0-3 14,-2 0 19,0 3 7,-1-4 6,-1 1 14,1 1 8,-3 0 11,-1-1 9,-5 8 16,9-12 4,-9 12-5,8-9-1,-8 9-8,5-8 6,-5 8 7,0 0 19,0 0 0,0 0-10,0 0-6,5 8-1,-5-8 1,0 0-9,3 16 3,-3-16-13,2 12 0,-2-12-4,7 13-2,-3-4 0,2-2-22,0 1-34,2-1-8,0 0-21,3-2-39,1 1-35,3-1-62,-1-1-32,0-4-58,3 2-46,0-1-34,2-1-25,-2-3-29,1 0-1,0-1 17,-1-3-29,1-1-343,-1-2-319</inkml:trace>
  <inkml:trace contextRef="#ctx0" brushRef="#br1" timeOffset="397894.8482">32128 17374 529,'3'-21'439,"-3"1"-54,0-5 8,-1 4-5,-1-1-6,-2 1-24,1 1 5,-1 1 3,0 1-35,0 2 2,1 3-34,-1 2-8,0 0-31,0 1-34,4 10-26,-5-13 13,5 13 23,0 0-22,0 0-20,-12 1-8,12-1-17,-3 16 1,1-3-13,2 4-8,-2 1 9,2 3-5,2 4-10,0 2 30,0-1-69,1 5 24,-1 1-61,2-2-33,0-4-34,-1 1 0,1-2 0,-2-2 0,3 1 0,-4-4 0,2-3 0,-1 2 0,0-4-22,0-1-105,0-2-14,0-2-11,-1 2-17,-1-12-63,3 14-65,-3-14-44,4 8-98,-4-8-116,0 0-100,0 0-47,0 0-684,0 0-986</inkml:trace>
  <inkml:trace contextRef="#ctx0" brushRef="#br1" timeOffset="398099.7838">31801 17440 52,'-13'-3'1074,"4"-1"-234,9 4-103,-17-5-102,17 5-115,-10-2-72,10 2-61,0 0-36,0 0-40,0 0-38,0 0-51,16-6-43,-3 6-29,5-1-34,3 0-25,1-1-16,8 1-22,1 0-47,0 1-56,7-1-55,-1-1-67,1-1-94,-2 1-85,-4 2-95,-3-1-82,0 0-25,-6-1-148,-3 1-343,0-1-659</inkml:trace>
  <inkml:trace contextRef="#ctx0" brushRef="#br1" timeOffset="398764.3955">32324 17425 557,'0'0'603,"0"0"-69,0 0-43,13 1-72,-13-1-43,10-3-52,-10 3-8,13-7-45,-4 4-43,1-2 2,-1 1-30,0-2-6,4-1-28,-3 2-17,2-4 4,-2 3-22,-1-2 3,-2 2-11,0-2 13,-1 0-11,-1 0-10,-5 8-4,8-13-20,-8 13 1,3-12-30,-3 12 14,0 0-28,-2-14 6,2 14-26,-6-7 7,6 7-14,0 0 25,-17-1-32,17 1 26,-15 6-19,6 0 22,-3 0-20,1 2 17,-2 3 1,0 2 5,0 0-8,0 3 0,0 0-2,0 1-8,3 0 62,-1 1-75,1 1 56,3-2-82,0 0 15,5-1-5,-2-1 2,4-2-1,1 1-6,0-2 2,3-2-6,3 0-8,-1 0-10,4-1-24,2 0 23,-1-3-16,3-1 15,0-1-10,4-2 9,0 0-9,3-2 18,0-2-8,6 0 14,-1-2-12,4-4 18,1 0-3,1-1 9,-1-1-9,3-5 48,1-1-52,-2-2 20,-2-1-17,-1-1 19,0-3-17,-5 1 22,-3 1-18,-4 0 21,0-2-20,-3 3 22,-2 3-18,-4-2 27,-2 3-22,-1 0 20,-3 0-26,1 3 26,-3 0-28,-1 2 14,-2-1-18,-3 3 23,1-1-22,-2 3 18,-2 2-20,0-2 15,8 7-13,-19-8 15,19 8-17,-16 0 11,16 0-13,-13 7 21,6-2-28,7-5 25,-5 17-15,5-17 13,3 24-24,0-11-10,3 2-39,3 2-24,1 0 3,1 0-31,1-1 6,3 1-27,-1-2 28,2 2 15,-2-1 25,2-1 0,-2 0 28,2-1 3,-7-2 38,1 1 14,1-2 35,-3-1 4,-2-1 24,0 0 11,-6-9 14,4 16-1,-4-16 2,0 12-1,0-12-25,-6 12 12,6-12-35,-10 12 9,4-7-32,6-5 8,-18 9-21,9-6 12,-2 0-45,0-1-51,-1 1-72,0-2-119,12-1-146,-22-1-170,22 1-119,-19-3-714,19 3-1017</inkml:trace>
  <inkml:trace contextRef="#ctx0" brushRef="#br1" timeOffset="399024.7593">33479 17388 333,'11'-2'1179,"-11"2"-180,16-5-87,-16 5-76,12-4-106,-12 4-20,11-3-49,-11 3-66,0 0-53,12-4-50,-12 4-290,0 0-202,9-5 0,-9 5 0,0 0 0,0 0 0,11-5 0,-11 5 0,0 0 0,0 0 0,0 0 0,8-5 0,-8 5 0,0 0 0,0 0 0,0 0 0,0 0 0,0 0 0,0 0 0,0 0 0,0 0 0,0 0 0,0 0-410,-18 2-579,4-4-1150,1 4-1913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03:59.456"/>
    </inkml:context>
    <inkml:brush xml:id="br0">
      <inkml:brushProperty name="width" value="0.05292" units="cm"/>
      <inkml:brushProperty name="height" value="0.05292" units="cm"/>
      <inkml:brushProperty name="color" value="#FFA500"/>
    </inkml:brush>
  </inkml:definitions>
  <inkml:traceGroup>
    <inkml:annotationXML>
      <emma:emma xmlns:emma="http://www.w3.org/2003/04/emma" version="1.0">
        <emma:interpretation id="{3FAE5C56-FE84-4AAF-B2C9-4B17250A550F}" emma:medium="tactile" emma:mode="ink">
          <msink:context xmlns:msink="http://schemas.microsoft.com/ink/2010/main" type="writingRegion" rotatedBoundingBox="23208,14040 33701,13858 33757,17082 23264,17265"/>
        </emma:interpretation>
      </emma:emma>
    </inkml:annotationXML>
    <inkml:traceGroup>
      <inkml:annotationXML>
        <emma:emma xmlns:emma="http://www.w3.org/2003/04/emma" version="1.0">
          <emma:interpretation id="{5C1937F9-DC19-4A04-BFB7-8080FA324C0F}" emma:medium="tactile" emma:mode="ink">
            <msink:context xmlns:msink="http://schemas.microsoft.com/ink/2010/main" type="paragraph" rotatedBoundingBox="23208,14040 33701,13858 33757,17082 23264,172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DFBF5-DF7E-40A7-9F39-CA1976A035C8}" emma:medium="tactile" emma:mode="ink">
              <msink:context xmlns:msink="http://schemas.microsoft.com/ink/2010/main" type="line" rotatedBoundingBox="23226,14268 33292,13865 33336,14957 23270,15360"/>
            </emma:interpretation>
          </emma:emma>
        </inkml:annotationXML>
        <inkml:traceGroup>
          <inkml:annotationXML>
            <emma:emma xmlns:emma="http://www.w3.org/2003/04/emma" version="1.0">
              <emma:interpretation id="{07DB5903-0D80-4828-BC3F-98E26240A716}" emma:medium="tactile" emma:mode="ink">
                <msink:context xmlns:msink="http://schemas.microsoft.com/ink/2010/main" type="inkWord" rotatedBoundingBox="23228,14314 23801,14291 23818,14724 23245,14747"/>
              </emma:interpretation>
              <emma:one-of disjunction-type="recognition" id="oneOf0">
                <emma:interpretation id="interp0" emma:lang="en-IN" emma:confidence="0">
                  <emma:literal>is</emma:literal>
                </emma:interpretation>
                <emma:interpretation id="interp1" emma:lang="en-IN" emma:confidence="0">
                  <emma:literal>i</emma:literal>
                </emma:interpretation>
                <emma:interpretation id="interp2" emma:lang="en-IN" emma:confidence="0">
                  <emma:literal>in</emma:literal>
                </emma:interpretation>
                <emma:interpretation id="interp3" emma:lang="en-IN" emma:confidence="0">
                  <emma:literal>it</emma:literal>
                </emma:interpretation>
                <emma:interpretation id="interp4" emma:lang="en-IN" emma:confidence="0">
                  <emma:literal>dis</emma:literal>
                </emma:interpretation>
              </emma:one-of>
            </emma:emma>
          </inkml:annotationXML>
          <inkml:trace contextRef="#ctx0" brushRef="#br0">23403 14568 512,'0'0'978,"-7"-10"-141,7 10-106,-4-10-30,4 10-98,-5-8-97,5 8-88,0 0-41,0 0-4,0 0-33,0 0-43,-9 6-39,9-6-35,-2 17-40,1-5-35,1 0-24,0 2-29,0-1-20,1 0-16,-1 0-6,1 1-19,0-1-34,1-1-47,-1-1-33,2-1-38,-1 1-61,3-3-49,-5-8-55,9 11-51,-9-11-41,10 7-91,-10-7-43,12 3-23,-12-3-93,13-3-690,-13 3-918</inkml:trace>
          <inkml:trace contextRef="#ctx0" brushRef="#br0" timeOffset="326.857">23280 14394 35,'-10'5'835,"-2"-1"-178,12-4-74,-13 7-75,13-7-49,-10 7-23,10-7-59,0 0-21,-2 11-56,2-11-10,0 0-48,12 6-1,-12-6-40,16 0 8,-16 0-33,22-2 20,-10-2-15,4-2-16,-1 1-29,-1 0-17,0-2-18,-1 0 1,-2 0-1,1-1-12,-2 0-13,-3-1-12,-1 2-16,-1-1-6,1 0 1,-6 8-15,4-15 0,-4 15-11,1-12 4,-1 12-20,0 0 4,-7-9-4,7 9-1,-14 0-7,14 0-16,-16 5-29,6 1-56,1-1-21,-2 5-79,-1-1-51,2 1-70,1 0-94,0 3-65,2 1-39,1-2-67,2 3-198,3-3-312,1-12-721</inkml:trace>
          <inkml:trace contextRef="#ctx0" brushRef="#br0" timeOffset="694.804">23763 14487 419,'12'-8'837,"-2"0"-123,-3 3-88,-1-3-63,-1 1-97,-5 7-53,4-12-50,-4 12-46,-3-11-55,3 11-27,-8-8-17,8 8 4,-15-4-45,15 4 2,-22-1-42,9 2-3,2 0-44,-3 2-4,1 2-34,0-1 4,-1 1-10,4 3-9,-1 1-11,3 3-22,1-5 11,4 3-34,0 2-13,3 0-24,3-1 7,0 3-24,4-2 9,2 2-32,1-1-11,2 1-12,0-1 22,1 0 17,-1-3 12,-2 0 18,1 0-4,0-1 33,0-1 29,-3-1 20,-2-1 35,2 1 19,-8-7 20,9 8 9,-9-8 1,5 8 0,-5-8 2,0 0-12,-4 9-6,4-9-25,-10 5-4,10-5-19,-17 3-3,7 0-19,10-3 5,-23 1-17,10 0-8,0-1-73,-1 0-46,-1 0-116,1 0-78,-3-1-134,3 1-132,0-1-177,0 1-670,0-3-1026</inkml:trace>
        </inkml:traceGroup>
        <inkml:traceGroup>
          <inkml:annotationXML>
            <emma:emma xmlns:emma="http://www.w3.org/2003/04/emma" version="1.0">
              <emma:interpretation id="{E2E8FEDD-005E-4A22-B9C9-B13ED8FCD740}" emma:medium="tactile" emma:mode="ink">
                <msink:context xmlns:msink="http://schemas.microsoft.com/ink/2010/main" type="inkWord" rotatedBoundingBox="24563,14321 27811,14190 27830,14681 24583,14811"/>
              </emma:interpretation>
              <emma:one-of disjunction-type="recognition" id="oneOf1">
                <emma:interpretation id="interp5" emma:lang="en-IN" emma:confidence="0">
                  <emma:literal>estimate</emma:literal>
                </emma:interpretation>
                <emma:interpretation id="interp6" emma:lang="en-IN" emma:confidence="0">
                  <emma:literal>esnlomate</emma:literal>
                </emma:interpretation>
                <emma:interpretation id="interp7" emma:lang="en-IN" emma:confidence="0">
                  <emma:literal>esslomate</emma:literal>
                </emma:interpretation>
                <emma:interpretation id="interp8" emma:lang="en-IN" emma:confidence="0">
                  <emma:literal>esn/omate</emma:literal>
                </emma:interpretation>
                <emma:interpretation id="interp9" emma:lang="en-IN" emma:confidence="0">
                  <emma:literal>esntomate</emma:literal>
                </emma:interpretation>
              </emma:one-of>
            </emma:emma>
          </inkml:annotationXML>
          <inkml:trace contextRef="#ctx0" brushRef="#br0" timeOffset="11155.47">24600 14676 106,'0'0'692,"-11"1"-147,11-1-81,0 0-39,0 0-44,0 0-44,0 0 9,0 0-12,-11 5-21,11-5-24,0 0-11,0 0-33,0 0-20,0 0-27,17-3-33,-17 3-32,16-7-29,-5 3-17,0-2-14,5-1-13,-2-1-14,2 1 5,1-1-24,-3-1 12,2 0-22,-3-1 14,-2 1-18,1-2 9,-3 2-20,-1 0 19,-2 1-18,1 0 12,-7 8-20,5-16 17,-5 16-20,-3-11 20,3 11-19,-11-7 15,11 7-18,-16-1 28,5 4-15,-2 1 24,0 3-13,-1-2 22,1 4-9,0 2 27,0 2-4,1 2 28,-1-1-7,4 2 11,2-2-21,-1 0 17,4 1-23,0-1 1,4-1-17,0 0 0,2-1-16,2-1 14,1 0-21,5-1-4,0 0-4,2-2-40,3-1-49,0-2-64,4-1-65,-2-1-54,2-2-65,2-1-69,-1 0-12,1-1-41,3-3-23,0 1-62,0-3-64,-1 0-353,0-1-536</inkml:trace>
          <inkml:trace contextRef="#ctx0" brushRef="#br0" timeOffset="11510.7478">25220 14577 486,'11'-12'614,"-3"1"-51,1 0-8,-3 1-62,-6 10-62,4-18-60,-4 18-24,0-15-53,0 15-22,-10-12-15,2 7-10,-1 1 7,-2 1-29,-3 0 13,1 3-45,-1 0-13,-3 3-42,1 0-6,2 1-43,-2 1-7,3 2-31,0 0 9,1 2-30,3 1 10,1-1-23,3 2 13,3 0-20,2 0 15,1 1-21,5 0 0,1 2 0,1-1-3,3-1-19,1 1 3,1 1 0,3-3-1,-2 1 2,2-2 9,-1 1-7,-2-3 1,0 0 5,-2 1 0,0-3 0,-3-1 7,1 1 4,-9-6 15,11 9 6,-11-9 1,5 7 4,-5-7 13,0 0-2,-5 11-2,5-11-9,-15 5-7,5-3 4,-2 0-10,-2 0-3,0-2-3,-4 1 2,-2-1-5,2-1-8,-3 1 6,1-2-6,2-1-23,0 1-22,1 0-30,0-2-50,4 2-60,0-2-74,4 0-81,9 4-106,-9-5-84,9 5-71,0 0-795,0-12-999</inkml:trace>
          <inkml:trace contextRef="#ctx0" brushRef="#br0" timeOffset="11782.5592">25447 14409 870,'4'-11'783,"-4"11"-83,3-18-52,-3 18-56,0-16-53,0 16-40,0-13-43,0 13-48,0 0-80,-3-11-33,3 11 3,0 0-43,0 0 20,0 0-25,0 14-4,0-14-20,4 22-23,-2-7-11,2 3-64,-2 0-128,3 2 0,-1 1 0,0 3 0,-2-4 0,2 4 0,2-2 0,-2 0 0,-2-5 0,2 2 0,-1-2 0,-1 0 0,1-5 0,0 2 0,0-3-157,0 0-173,-3-1-56,0-10-51,0 17-73,0-17-100,-3 12-47,3-12-46,-9 11-696,9-11-1002</inkml:trace>
          <inkml:trace contextRef="#ctx0" brushRef="#br0" timeOffset="12002.2095">25354 14654 89,'5'-14'670,"0"3"-144,4 0-76,2-2-7,5 2-47,1-2 8,4 2 2,0 0-11,2 4-18,2-1 15,2 5-48,1 1 8,1 2-33,-2 2-27,-2 3-11,0 2-40,-3 1-32,-2 1-32,1 2-17,-6-1-33,1 1-4,-3 3-32,-4-4-22,0 2-26,-2 0 7,-1 0-15,-3 1-22,1-4-57,-2 3-58,-2-12-54,0 19-62,0-19-56,-4 15-34,4-15-115,-7 14-31,1-7-68,6-7-45,-14 8-187,14-8-392,-16 5-759</inkml:trace>
          <inkml:trace contextRef="#ctx0" brushRef="#br0" timeOffset="12263.7837">25649 14516 775,'0'0'715,"9"-14"-46,-4 7-70,4 0-74,0-2-52,-1 1-53,4 1-46,-3-3-40,-1 2-24,2 1-26,-5 0-30,2-3-34,-7 10-24,10-12-23,-10 12-20,8-14-41,-8 14-39,2-12 13,-2 12-19,-7-9-21,7 9-12,-9-6-14,9 6 5,-16-5 8,16 5-16,-20 0-13,20 0 5,-23 5-44,12-1-9,-1 0-62,-1 3-37,1 0-58,2 2-63,1 0-71,2 2-81,3-2-71,-2 1-45,4 1-179,2-11-460,0 20-783</inkml:trace>
          <inkml:trace contextRef="#ctx0" brushRef="#br0" timeOffset="12855.674">25863 14572 830,'0'0'711,"13"0"-96,-13 0-63,14-2-62,-14 2-50,13 3-47,-13-3-44,14 6-54,-7-2-14,-1 2-45,4 0-23,-6 1-34,3 0-20,-1 2-19,-1-1-22,1 2-5,-1-1-15,-1 0-18,1-1-15,-1 4-11,-4-12-14,5 16 1,-5-16-11,4 14-5,-4-14-4,0 13 5,0-13-4,0 0-5,0 12-2,0-12-3,0 0-6,-4 8 4,4-8 0,0 0-6,0 0-1,-9-4-2,9 4 2,-5-11-1,5 11 1,-1-15-1,1 15-1,4-24 9,-4 12 6,4-3 25,0 1-15,1-1 8,1 1-9,2 0 6,1-1 13,1 4 24,2 0 9,-1 2-6,3 0-3,-1 4 10,0 2-9,1 0 9,-1 4 15,4 1-11,0 3-16,1-1-11,-5 4-6,3 0-13,-2 1-7,0 1 1,-1-1-9,-1 1-6,-2 0 0,-1-1-1,-1 1-1,-2 0 6,-4-1-11,-2-9-10,5 15-21,-5-15-21,-2 14-12,2-14-3,-3 13-15,3-13-3,-8 9 12,8-9-29,-8 6-10,8-6 3,0 0 11,-13 4 9,13-4 10,0 0 14,-9-7 6,9 7 6,-5-11 10,5 11 8,0-16 24,5 4-22,-4 2 24,5-4-19,0 1 19,1-2-15,1 4 24,0-4 10,3 6 16,-1-3 2,1 3 27,0 0 9,3 2 20,1 1 6,1 0-9,-1 4-7,1 1-12,-3 1-10,2 1-13,-2 4 20,1-2-37,-2 3-3,-3 0 8,-1 1-13,0 1-19,-1 0-31,-3 0-41,-1 1-70,-1 2-59,2-2-75,-4-9-95,0 20-44,0-20-135,0 19-63,0-19-55,0 16-737,0-16-1003</inkml:trace>
          <inkml:trace contextRef="#ctx0" brushRef="#br0" timeOffset="13294.6054">26809 14589 466,'14'-14'750,"-4"-3"-102,1 0-62,-3 5-50,-2-3-93,-3 3-19,-1 2-43,-2 10-44,-5-19-29,5 19-25,-14-9-15,14 9-12,-21-5-6,7 6-1,1 4-16,-4 0-46,0 4-12,-1 1-36,-1 2-12,4-1-24,-1 6-20,5-3-17,-2 1-10,3 0-11,2-1-13,3 0-5,1-1-4,0-2-7,4-11 14,0 20-18,4-10 10,0-3-10,-4-7-22,13 13-17,-13-13-11,19 7-10,-19-7-9,22 0-20,-22 0-11,24-3-19,-10 0-4,-1-2-10,3-4 7,-3 1 0,4-3-1,-2 0-18,-1-3 26,-1 0 13,1-3 38,-3 2-4,-2 2 11,0 0 16,-2 3 2,-1 0 20,-1 2 19,-5 8-1,8-10 12,-8 10 9,0 0 29,0 0 6,0 0 24,0 0-22,0 0-7,2 11-10,-2-11-5,0 17-12,0-17-2,0 19-9,0-8 1,0 2-3,4-3-7,-4 1-1,4-1-1,0 0-48,-3-1-38,5 0-15,0 0-50,-6-9-32,12 11-72,-12-11-23,16 8-79,-16-8-39,18 3-25,-18-3-63,21-3-51,-9-1-81,1-1-276,0-2-443</inkml:trace>
          <inkml:trace contextRef="#ctx0" brushRef="#br0" timeOffset="13550.9999">27198 14330 370,'0'-21'610,"0"3"-61,-2 2-30,1 3-15,-1 1-79,0 2-29,2 10-63,-2-16-30,2 16 21,-4-8-8,4 8-30,0 0 8,-8 8-14,8-8-6,-2 16 14,2-5-32,0 5-7,0 1-23,0 0 4,0 4-19,2 2-22,-2 3-30,2-3-27,1 0-21,0-1-20,1 2-22,-2-7-3,2 3-17,-1-4-12,-1 1-5,2 1-19,1-4-13,-1 0 0,1-2 0,0-2 0,1-1 0,0-1-58,-1-1-53,2 0-41,-7-7-57,14 5-59,-14-5-65,16 1-37,-16-1-78,15-2-75,-6-1-45,0-3-86,2 0-775,-2-2-1038</inkml:trace>
          <inkml:trace contextRef="#ctx0" brushRef="#br0" timeOffset="13780.9174">27106 14522 1319,'-11'7'812,"1"-4"-121,10-3-90,-9 9-66,9-9-53,0 0-85,0 13-41,0-13-59,13 5-45,-13-5-29,23 2-60,-5-2-14,0 0-50,3 0-24,6-3-39,-1-1-43,1 1-46,-2-4-59,2 2-46,-1-1-63,-2 2-50,0-3-45,-4 0-42,0 1-18,-4 2-1,0-1-57,-2 0-14,-5 2-36,-9 3-14,15-7-256,-15 7-265</inkml:trace>
          <inkml:trace contextRef="#ctx0" brushRef="#br0" timeOffset="14091.6693">27497 14479 1232,'0'0'451,"0"0"-21,0 0-32,4 8 2,-4-8-42,0 0-4,15 3-19,-15-3-20,18 2-34,-18-2-18,24-3-10,-14 2-13,8-2-1,-4-2-6,2 3-10,-1-4-30,1 2-11,-2-1-11,2-1-14,-3-1-4,-1 1 2,0-1-26,-3 0-7,1 2-16,-2-3-16,-3 1-26,-5 7-9,10-14-20,-10 14-8,1-12-5,-1 12-4,-5-8-9,5 8-2,-11-4-4,11 4 1,-20 1-7,9 1 3,-3 3 1,1 1 3,0 1 1,-1 1 25,-1 4 0,1 2 4,3 0 3,-1 2 1,3-2-1,1 0-9,-2 1-5,6-3-2,-1 2-1,3-2-7,2 0-3,0-12 3,2 20-4,2-11 10,1-1-9,4-3-12,0 2-22,0-4-30,5 0-48,-1 0-56,3-2-54,1-1-47,2-1-85,3 0-113,-2-2-109,1 1-118,6 0-172,-2-3-533,4-1-989</inkml:trace>
        </inkml:traceGroup>
        <inkml:traceGroup>
          <inkml:annotationXML>
            <emma:emma xmlns:emma="http://www.w3.org/2003/04/emma" version="1.0">
              <emma:interpretation id="{F6B3F076-4C74-49DC-B3C9-84A06DF9B5EE}" emma:medium="tactile" emma:mode="ink">
                <msink:context xmlns:msink="http://schemas.microsoft.com/ink/2010/main" type="inkWord" rotatedBoundingBox="28450,14162 29231,14131 29271,15120 28489,15151"/>
              </emma:interpretation>
              <emma:one-of disjunction-type="recognition" id="oneOf2">
                <emma:interpretation id="interp10" emma:lang="en-IN" emma:confidence="0">
                  <emma:literal>of</emma:literal>
                </emma:interpretation>
                <emma:interpretation id="interp11" emma:lang="en-IN" emma:confidence="0">
                  <emma:literal>Of</emma:literal>
                </emma:interpretation>
                <emma:interpretation id="interp12" emma:lang="en-IN" emma:confidence="0">
                  <emma:literal>oof</emma:literal>
                </emma:interpretation>
                <emma:interpretation id="interp13" emma:lang="en-IN" emma:confidence="0">
                  <emma:literal>@</emma:literal>
                </emma:interpretation>
                <emma:interpretation id="interp14" emma:lang="en-IN" emma:confidence="0">
                  <emma:literal>af</emma:literal>
                </emma:interpretation>
              </emma:one-of>
            </emma:emma>
          </inkml:annotationXML>
          <inkml:trace contextRef="#ctx0" brushRef="#br0" timeOffset="15254.739">28678 14561 255,'0'0'723,"2"-10"-135,-2 10-51,1-11-76,-1 11-49,0-11-55,0 11-3,0-15-20,0 15-37,0-12-51,0 12-21,-5-10-26,5 10-19,-10-9-7,10 9-10,-14-4-11,14 4-11,-21 0 1,10 1-15,-5 5 3,1-2-11,0 3-12,-2 4-9,-1-1-11,3 1-4,1 0-26,2 0-12,1-1-12,3-1-2,1 3-6,4-3-3,3-9 0,-1 16-1,1-16-9,6 13-5,4-8 3,2-3-2,1 0-13,2 1-9,0-3-25,3-4-6,0 1-13,2-2-1,1-2-5,-2-1-5,0 0 10,-1-2 5,-2-2 3,-4 2 19,1-2-14,-4 0 9,-1 0 4,-1 1 6,-3 1 5,-4 10 0,3-18 1,-3 18 2,-4-12 4,4 12 5,-9-10 4,9 10-1,-10-4 7,10 4-1,-13-4 7,13 4 3,-14 4 14,14-4-14,-10 2 0,10-2-3,-7 6 2,7-6 1,0 0-1,4 11 0,-4-11-6,12 6-21,-2-2-24,-10-4-28,20 2-26,-7 0-7,0-2-15,5-3 9,-1 1-11,3-2-12,1-1-12,0 0-21,2-3 13,-1 2-14,-3-4 12,1 1-6,1-2 25,-3-1-11,-1 2 23,-1-3 26,-2-2 18,-1 2 17,-3-3 19,-4 1 40,1 0 33,-5-1 3,1 1 13,-3-2 12,0 2 25,-1-1 25,-2 1 38,0 0-28,0 3 35,-3 0 4,2 0 43,0 3-11,0 1-1,-1 0-13,-1 2 0,6 6-9,-7-9-12,7 9 2,0 0-1,0 0 16,-14 4-7,14-4-17,-4 15 17,3-4 0,-1 2-10,1 4 0,1 2 6,1 2 0,-1 6-14,3 0 2,-2 5-8,2 1-84,-2 3-55,2 1 0,-1-1 0,2 4 0,-4-4 0,1 3 0,-1-2 0,-1-1 0,0 1 0,-3-1 0,0-2 0,0 0 0,-1 1 0,1-4 0,-1 2 0,1-4 0,-2 0 0,2-4 0,2-2 0,-2-2 0,2-3 0,1-1 0,2-2 0,-1-2 0,4-2 0,0-1 0,1-2 0,4-2 0,3-1 0,2-2 0,-2-3 0,4 0-76,2 0-6,2-3 13,-2 1 9,4-5 11,-2-1 5,-2 1 12,1-5 16,-2 2-5,-1-1 4,0-1 9,-3-3-1,-3 2 0,0-1 1,-4 0-1,-2 0-4,0-2-5,-4 2-11,-2-3-21,-4-1-16,-4 0-19,-4-3-23,-6 0 2,-5-5-5,-4 2 10,-2 2 8,-4 0 17,-1 2 17,-1 1 11,1 1 9,1 2 7,7 3 8,1-1 3,7 3-6,2 1-41,4 1-45,4-1-35,0 0-26,9 1-33,1 9-61,1-18-80,9 9-89,0-3-54,7 1-157,2 0-505,6-3-767</inkml:trace>
        </inkml:traceGroup>
        <inkml:traceGroup>
          <inkml:annotationXML>
            <emma:emma xmlns:emma="http://www.w3.org/2003/04/emma" version="1.0">
              <emma:interpretation id="{624833FA-739E-4081-AF88-775CDC568A48}" emma:medium="tactile" emma:mode="ink">
                <msink:context xmlns:msink="http://schemas.microsoft.com/ink/2010/main" type="inkWord" rotatedBoundingBox="29763,14006 33292,13865 33315,14440 29786,14582"/>
              </emma:interpretation>
              <emma:one-of disjunction-type="recognition" id="oneOf3">
                <emma:interpretation id="interp15" emma:lang="en-IN" emma:confidence="0">
                  <emma:literal>likelihood</emma:literal>
                </emma:interpretation>
                <emma:interpretation id="interp16" emma:lang="en-IN" emma:confidence="0">
                  <emma:literal>likelihood d</emma:literal>
                </emma:interpretation>
                <emma:interpretation id="interp17" emma:lang="en-IN" emma:confidence="0">
                  <emma:literal>like thoued</emma:literal>
                </emma:interpretation>
                <emma:interpretation id="interp18" emma:lang="en-IN" emma:confidence="0">
                  <emma:literal>like Ioihood</emma:literal>
                </emma:interpretation>
                <emma:interpretation id="interp19" emma:lang="en-IN" emma:confidence="0">
                  <emma:literal>take thoued</emma:literal>
                </emma:interpretation>
              </emma:one-of>
            </emma:emma>
          </inkml:annotationXML>
          <inkml:trace contextRef="#ctx0" brushRef="#br0" timeOffset="15718.7401">29789 14227 249,'-5'-8'905,"5"8"-156,-5-14-42,5 14-88,-4-12-10,4 12-51,-3-10-65,3 10-57,0 0-70,-2-13-43,2 13 12,0 0-16,0 0-11,6 7-14,-6-7-8,7 17-3,-4-6-19,0 5-176,1 1-88,0-1 0,-2 2 0,2 6 0,-1-4 0,0 4 0,0-2 0,-2 0 0,2 2 0,-2-5 0,0 0 0,2 1 0,-2-3 0,1 0 0,1-3 0,0-2 0,-1 0-113,2-4-366,0 1-42,1-2-81,-5-7-81,12 10-28,-12-10-66,11 7-591,-11-7-968</inkml:trace>
          <inkml:trace contextRef="#ctx0" brushRef="#br0" timeOffset="15935.395">30047 14418 58,'7'-9'849,"-2"0"-154,-5 9-59,7-11-95,-7 11-48,7-9-94,-7 9-1,0 0-25,0 0-21,0 0-9,0 0-34,3 11-29,-3-11-43,-1 14-30,1-14-41,1 20-30,-1-20-29,2 21-20,-1-10-17,0 0-14,2 0-9,-1-1-11,1 1-34,0-3-29,0 0-23,-3-8-27,9 14-34,-9-14-36,9 10-67,-9-10-25,11 4-55,-11-4-39,13 0-50,-13 0-43,13-3-85,-13 3-127,14-9-432,-7 0-686</inkml:trace>
          <inkml:trace contextRef="#ctx0" brushRef="#br0" timeOffset="16245.865">30073 14240 353,'0'0'692,"-18"0"-94,18 0-44,0 0-55,-19 0-47,19 0-24,0 0-73,-11 3 12,11-3-55,0 0-26,0 0-29,0 0-20,16 2-27,-16-2-8,18-4-1,-6 2-11,1-1 9,2-2-32,0 0-6,0 1-20,-1-2-4,-1-1-22,1 0-11,-4 0-23,1 0-5,-3-1-5,-1 1-15,-2 0-13,0-1-5,-5 8-11,7-12-7,-7 12-2,0 0-4,-2-13-5,2 13-3,-10-6 0,10 6 0,-13-1-5,13 1-8,-19 2-14,8 2-21,-2 1-24,0 0-51,0 4-21,-1-1-48,2 2-39,1 1-53,2-1-60,1 1-45,2 2-72,1-2-34,4 0-41,1-11-151,1 21-493,4-13-784</inkml:trace>
          <inkml:trace contextRef="#ctx0" brushRef="#br0" timeOffset="16493.7239">30358 14214 224,'0'0'965,"1"-12"-156,-1 12-57,1-10-99,-1 10-68,3-9-90,-3 9-86,0 0-50,0 0 6,5-10-13,-5 10-34,0 0-37,10 10 2,-10-10-34,6 15-2,-2-4-9,0 2-36,0 3-30,-1-1-25,0 2-61,0 2-86,-1 0 0,1 0 0,-2-1 0,1 2 0,-2-1 0,1-2 0,0 0 0,-1-1-120,0-4-166,1 0-83,-1 0-69,0-12-97,2 18-115,-2-18-72,2 12-137,-2-12-477,4 9-939</inkml:trace>
          <inkml:trace contextRef="#ctx0" brushRef="#br0" timeOffset="16738.3203">30588 14241 137,'-2'-12'789,"-3"4"-142,5 8-75,-9-14-68,9 14-77,-13-9-38,13 9-12,-17-3-38,17 3-5,-21 6-42,11 0 0,-2 1-34,0 3-16,1 2-7,1 2-29,0 0-23,4 0-42,-1 2-28,3-1-19,2 2-21,2-1-8,0-1-11,2 1-13,2-1 2,1-2-17,2-1-11,2 0-9,1-3-59,0 1-39,2-3-34,-1 0-53,-1-1-60,3-4-4,0 0-112,1 0-115,-1-1-12,2-1-67,-1 0-752,4-3-903</inkml:trace>
          <inkml:trace contextRef="#ctx0" brushRef="#br0" timeOffset="17091.5206">30814 14373 811,'0'0'703,"0"0"-86,6-11-88,-6 11-73,9-6-57,-9 6-26,14-11-31,-5 6-31,1-2-23,1-1-13,0 1-28,-1-2-19,1 1-21,-1 1-21,-3 0-22,1-2-7,-3 1-28,0-1-25,1 2-20,-6 7-10,4-14-5,-4 14-15,2-11-14,-2 11-4,-8-7-11,8 7-1,-10-3-11,10 3-1,-13 5-6,2-3 11,3 5-7,-1 3 18,-1-2-7,2 5 16,0 0-6,2 1 17,0 0-7,1 1-12,2-1 9,1 2-5,0-1-1,2-1-6,0 0-9,2 0 10,0-1-5,2 1-5,0-3-3,1 1 1,0-3 0,1-2-5,2 3-3,1-4-19,0-1-33,1 1-26,3-4-58,-2 3-57,1-4-54,2-1-69,0 0-40,0-3-98,3-1-75,-1-2-43,1 1-176,2-5-483,0 1-833</inkml:trace>
          <inkml:trace contextRef="#ctx0" brushRef="#br0" timeOffset="17364.1982">31246 14090 878,'-4'-11'731,"1"0"-61,3 11-94,-5-18-58,5 18-24,-5-15-19,5 15-56,-4-11-44,4 11-55,-5-10-34,5 10 39,0 0 10,0 0-20,0 0-8,0 0 26,10 13-10,-5-3-33,1 3-69,1 1-221,2 3 0,0 1 0,0 3 0,3-2 0,-3 1 0,-2 1 0,3 0 0,-2 0 0,-2 0 0,1-3 0,-2-1 0,0 1 0,-1-2 0,0-1 0,-2 0 0,0 0 0,0-1 0,-1-2 0,2-4 0,-2 4-92,-1-12-503,3 17-79,-3-17-57,2 12-67,-2-12-125,4 9-469,-4-9-993</inkml:trace>
          <inkml:trace contextRef="#ctx0" brushRef="#br0" timeOffset="17570.7862">31454 14318 419,'0'0'738,"5"-14"-115,-5 14-64,4-10-100,-4 10-48,0 0-14,0 0-24,0 0-26,0 0-36,0 0-25,10 5-36,-10-5-32,3 13-36,-3-13-26,1 16-19,0-4-23,-1-12-20,3 19-20,-2-9-10,-1-10-16,3 20-7,-3-20-16,1 19-16,-1-19-40,4 14-22,-4-14-37,2 12-22,-2-12-61,5 10-31,-5-10-90,7 6-47,-7-6-55,0 0-46,11 1-104,-11-1-600,0 0-760</inkml:trace>
          <inkml:trace contextRef="#ctx0" brushRef="#br0" timeOffset="17898.9958">31436 14129 679,'-15'3'718,"15"-3"-104,-21 2-79,21-2-68,-14 3-58,14-3-56,-10 3-1,10-3-32,0 0-51,0 0-31,0 0-29,4 9-13,-4-9-8,15 1-20,-15-1-9,26 0 3,-11-2 17,2 0 3,1-2-18,0 1-3,1-2-10,-3 1-9,1-1-17,-2-3-3,-1 1-18,-2-2-16,1 1-12,-4-1-9,-3 2-7,-1-1-16,-5 8-7,5-14-7,-5 14-9,-5-13-3,5 13-9,-9-10-1,9 10 0,-15-8-8,15 8 2,-21-3-4,21 3-23,-24 1-25,11 2-48,1 0-21,-1 3-55,0-1-59,-1 3-50,4-1-36,-1-2-59,5 2-72,0 3-67,0-3-42,6-7-129,-2 15-555,2-15-852</inkml:trace>
          <inkml:trace contextRef="#ctx0" brushRef="#br0" timeOffset="18358.6708">31731 14108 706,'3'-14'805,"-3"14"-73,1-11-104,-1 11-77,0 0-83,5-11-68,-5 11-54,0 0 18,0 0-38,0 0 0,0 0-5,8 10-46,-8-10-59,4 18-19,-3-7-20,2 4-25,-1 1-23,-1 1-13,2 2-16,-2 0-2,2 5-17,-1-2-19,-1 2-12,-1-4-9,2 0-11,-2 0 1,1-2-10,-1 2-2,1-2-3,-1-2 0,0-2-4,0-2 0,0-12-1,0 22 5,0-22-5,0 18 2,0-18-1,-1 11-3,1-11-5,0 0-2,-1 11 3,1-11-2,0 0-2,0 0-1,0 0 1,0 0-4,0-15-16,0 15 12,4-18-3,-2 6-1,2-2 2,0-1 1,4-5 2,-1 2 0,2-1 2,0 1-1,0 0-3,4 2 4,-3 1-1,3 1-2,-3 4 4,2 0-3,0 3 3,1 2 4,-1 2 11,-1 2 7,1 2 23,0 2-8,-1 0 6,-1 5 24,1 0 3,0 2-1,-2 2-20,-2 0-34,0-1-12,-1 0 0,-2 1 0,0-2 0,-2 1 0,2 0 0,-1 0-99,-3-11-119,2 18-104,-2-18-97,1 14-73,-1-14-117,-1 12-82,1-12-158,-1 11-579,1-11-1035</inkml:trace>
          <inkml:trace contextRef="#ctx0" brushRef="#br0" timeOffset="18715.7837">32260 14241 793,'0'0'670,"0"0"-81,-2-12-60,2 12-51,0 0-32,-14 2-38,14-2-19,-13 8-54,6-2-18,-1 0-37,0 1-1,0 5-52,2-2 0,-2 2-29,2 0-39,1 0-36,0 0-21,2 0-19,-1-1-14,2 0-11,0 0 0,2-11-2,2 18-13,-2-18 18,6 13-12,-6-13 13,10 12-14,-10-12 6,14 9-16,-2-7 10,-12-2-9,23 1 6,-10-2-24,-1-1 12,4-3-2,-1 1 4,0-3-6,1-1-1,0-2 4,1 1 0,-4-2-9,-2-1 4,1 0 3,-5 2-70,0 0 70,-2 1-61,-2-1 60,0 1-6,-3 9-15,-1-16 4,1 16-7,-6-13-5,6 13-35,-9-12-41,9 12-71,-12-8-34,12 8-78,-16-2-73,16 2-54,-22 0-113,9 2-77,0 2-58,-3 0-824,1 2-1075</inkml:trace>
          <inkml:trace contextRef="#ctx0" brushRef="#br0" timeOffset="19098.9471">32621 14284 444,'0'0'838,"7"-9"-160,-7 9-94,0 0-86,0 0-62,-2-10-41,2 10-28,0 0-51,-14 5-40,14-5-54,-14 9-9,6-2-42,-1-1-14,3 3-43,-2 2-8,0-2-36,1 3-4,0-2-23,3 1 4,-1-3-30,3 3 16,-1-1-21,3-10 18,0 15-20,0-15 12,4 14-18,-4-14 17,10 10-18,-2-5 8,3-3-16,0 1 21,0-1-17,3-2 16,0 0-18,4-4 16,-1 1-5,-1-2 33,1 0-11,-2 0 13,4-4-3,-3-1 34,0 1-28,-3-2 45,0 0-38,-3 1 31,-1 1-41,0-1 42,-3 0-50,-2 3 33,-4 7-57,4-16 35,-4 16-44,-2-13 29,2 13-47,-8-8-11,8 8-72,-14-7-37,14 7-89,-17 0-85,17 0-90,-19 0-89,9 5-81,-2-3-112,3 2-622,0 0-907</inkml:trace>
          <inkml:trace contextRef="#ctx0" brushRef="#br0" timeOffset="19621.7881">33191 14345 824,'10'-5'660,"-10"5"-79,9-10-68,-9 10-79,5-10-30,-5 10-13,0 0-63,-1-15-42,1 15-34,-7-8-33,7 8-23,-10-5-8,10 5-22,-15-3-16,15 3-2,-21 2 12,10-1-41,-1 3 23,-2 0-41,1 1 13,1 3-39,0 0 18,0-1-46,2 2 38,0-1-63,2-1 17,1 0-33,0 3 21,7-10-28,-6 13 26,6-13-23,-3 11 21,3-11-24,3 10 17,-3-10-30,8 7 14,-8-7-30,11 5 16,-11-5-27,16 1 18,-16-1-29,20-3 13,-8 2-32,0-4-5,1-2 1,0 0-9,1-2-16,0-2-16,1-3 3,-2-1 12,4-4-21,-3-2 4,1-3 10,-2-2 10,-2 1 7,0-3 24,-2-1 8,-1-1-8,-1-1 32,-3-1 13,-3 6 19,0-1 30,-2 1 20,-2 1 14,1 3 30,-2 2 22,1 3 49,-2 2-16,3 2 20,-1 4-11,3 9 36,-7-13-23,7 13 48,0 0 18,-8 6-66,8-6 78,-5 17-41,1-4 54,3 6-47,-2 0 17,2 4-229,0 3 0,-1-1 0,1 3 0,0-2 0,-1 0 0,1 0 0,-1 0 0,0-2 0,0 0 0,0-4 0,2-2 0,-1 1 0,1-2 0,-1-3 0,1 0 0,0-3-417,-1 0-92,1-11-59,0 16-77,0-16-91,0 13-945,0-13-1353</inkml:trace>
        </inkml:traceGroup>
      </inkml:traceGroup>
      <inkml:traceGroup>
        <inkml:annotationXML>
          <emma:emma xmlns:emma="http://www.w3.org/2003/04/emma" version="1.0">
            <emma:interpretation id="{6FC35010-7060-4D6E-B8FF-55DC3545D918}" emma:medium="tactile" emma:mode="ink">
              <msink:context xmlns:msink="http://schemas.microsoft.com/ink/2010/main" type="line" rotatedBoundingBox="23237,15367 32750,15346 32751,15862 23238,15883"/>
            </emma:interpretation>
          </emma:emma>
        </inkml:annotationXML>
        <inkml:traceGroup>
          <inkml:annotationXML>
            <emma:emma xmlns:emma="http://www.w3.org/2003/04/emma" version="1.0">
              <emma:interpretation id="{2185F888-145D-4389-8746-88742CADA56A}" emma:medium="tactile" emma:mode="ink">
                <msink:context xmlns:msink="http://schemas.microsoft.com/ink/2010/main" type="inkWord" rotatedBoundingBox="23237,15376 25025,15372 25026,15803 23238,15807"/>
              </emma:interpretation>
              <emma:one-of disjunction-type="recognition" id="oneOf4">
                <emma:interpretation id="interp20" emma:lang="en-IN" emma:confidence="0">
                  <emma:literal>that</emma:literal>
                </emma:interpretation>
                <emma:interpretation id="interp21" emma:lang="en-IN" emma:confidence="0">
                  <emma:literal>That</emma:literal>
                </emma:interpretation>
                <emma:interpretation id="interp22" emma:lang="en-IN" emma:confidence="0">
                  <emma:literal>what</emma:literal>
                </emma:interpretation>
                <emma:interpretation id="interp23" emma:lang="en-IN" emma:confidence="0">
                  <emma:literal>heat</emma:literal>
                </emma:interpretation>
                <emma:interpretation id="interp24" emma:lang="en-IN" emma:confidence="0">
                  <emma:literal>What</emma:literal>
                </emma:interpretation>
              </emma:one-of>
            </emma:emma>
          </inkml:annotationXML>
          <inkml:trace contextRef="#ctx0" brushRef="#br0" timeOffset="25257.7345">23512 15446 366,'0'0'466,"0"0"-52,0 0-51,0 0-16,-10-3 0,10 3-3,0 0 19,0 0-9,-3-10 9,3 10-23,0 0 11,-2-12-5,2 12-1,0 0 4,0 0 8,0-14-6,0 14-29,0 0-38,0 0-31,0 0-48,0 0-35,0 0 3,0 0 26,0 0 3,2 10-29,-2 3-129,1 1-44,-1 5 0,0 0 0,1 1 0,-1 2 0,0 2 0,1 0 0,1 0 0,-2 0 0,1-2 0,0-1 0,1-1 0,-1-1 0,0-3 0,1 1-236,0-4-158,-2 0-47,1-1-53,-1-12-59,-1 19-82,1-19-91,-5 15-769,5-15-1121</inkml:trace>
          <inkml:trace contextRef="#ctx0" brushRef="#br0" timeOffset="25838.5062">23253 15727 961,'-9'-7'760,"9"7"-94,-6-7-107,6 7-55,0 0-54,0 0-43,6-9-76,-6 9-32,17-4-47,-3-1-22,3 2-28,2-1-21,6-1-33,2 0-31,5-2-25,2 2-15,0-3-23,3 2-14,-1-1-47,0-1-20,7 1-34,-7 0-15,-1-1-23,-1 1-13,0-2 2,-3 1-11,-7 4-29,2-4 15,-3 2-23,-3-2 21,-5 2 17,-1-1 23,-2-1 14,-3 1 19,0-1 11,-4-1 25,-5 9-9,5-18 13,-5 18 11,0-19 31,0 19-9,-3-19 72,3 19-11,-3-19 18,3 19 30,-8-13 5,8 13-9,-6-9 9,6 9-17,0 0 24,-12 1-7,12-1 9,-6 13 29,3-5-19,-2 5-2,3 2-19,-2-1 1,2 6-36,0-3 3,-1-1-31,2 3 9,0-1-29,-1-1-7,2-3-13,0-2 4,2 2-9,-1-1 6,2-2-8,-1 0 6,-2-11-10,10 14-10,-10-14-21,13 10-8,-13-10-6,16 5-18,-16-5-1,17-1-5,-6-1 5,-1-2-15,0-1 16,0-2-6,2-2 8,-3 0-1,1 0 17,-1-3-2,0 1 14,-3 1 1,1 2 13,0-1-7,-2 1 5,-5 8-8,11-10 14,-11 10 4,0 0 18,0 0 4,15 3 15,-15-3-4,5 9-1,-5-9-13,6 15 2,-6-15-6,4 16 4,-4-16-12,7 18-3,-3-9-23,2 0-9,-1 2-52,0-2-54,3 1-71,2-1-18,0-2-82,3 1-46,1 0-26,0-4-48,4 2 10,0-3-66,2 2-29,2-4-354,-1-1-420</inkml:trace>
          <inkml:trace contextRef="#ctx0" brushRef="#br0" timeOffset="26234.982">24531 15693 257,'10'-10'587,"2"2"-83,-6-1-49,-1-1-38,0 2-36,-2-3-31,-3 11-26,2-17 25,-2 17-56,-5-12 0,5 12-29,-11-11-9,11 11-12,-14-6 2,14 6-4,-22 3 38,8 0-49,0 3-11,-2 2-4,0 1-46,-1 1-15,2 0-43,0 2-12,2-1-25,3 1-7,0 0-22,3-1-3,1-1-12,2-1 5,1 1-20,3-10 19,0 14-19,0-14-5,7 11-37,-7-11-29,13 9-9,-13-9-23,16 4-12,-16-4-3,18 0-30,-18 0 10,22-4-6,-11 1 3,1-2-11,-2-1 23,0-3-14,2 0 32,-5 1 6,2-2 25,0-1 7,-2-2 41,-1 1-20,-2 0 27,0 3-12,1 2 38,-1-3-6,-4 10 14,5-11-12,-5 11 41,0 0 5,0 0 4,0 0-5,0 0 15,11 7 5,-11-7-4,4 14-19,-4-14-3,1 15-16,-1-15-2,5 18-12,-5-18 1,8 17-12,-4-9 3,1 0-37,0 0-31,3 0-46,-1-5-29,2 3-61,-9-6-11,17 7-73,-17-7-25,17 3-41,-17-3 0,20 0-60,-11-2 9,1-1-132,2-3-431,-1 0-542</inkml:trace>
          <inkml:trace contextRef="#ctx0" brushRef="#br0" timeOffset="26461.8377">24885 15463 78,'2'-17'775,"1"5"-104,-1 1-63,-2 11-28,2-21-65,-2 21-45,0-15-44,0 15-64,0 0-37,1-14 19,-1 14-20,0 0 15,0 0 12,0 0-49,3 17 7,-1-7-16,1 2-23,2 2-22,-3 4-4,2 1-31,1 4-69,-2-1-144,1 3 0,-2-3 0,2 2 0,0 0 0,0-2 0,-2 0 0,2-3 0,-2-2 0,-1 0 0,1-1 0,0-3 0,-1-1 0,0-1-299,1 0-125,-2-11-67,2 15-123,-2-15-139,3 14-131,-3-14-615,0 0-1127</inkml:trace>
          <inkml:trace contextRef="#ctx0" brushRef="#br0" timeOffset="26642.0427">24655 15721 238,'-13'0'925,"13"0"-182,-19 0-115,19 0-109,-12-1-110,12 1-47,0 0-79,0 0-29,9-9-65,0 6-28,9-2-39,1 0-11,7-2-40,8 2-26,2-5-115,4 3-122,3-3-120,4 3-84,-3-1-183,2-2-519,-2 2-714</inkml:trace>
        </inkml:traceGroup>
        <inkml:traceGroup>
          <inkml:annotationXML>
            <emma:emma xmlns:emma="http://www.w3.org/2003/04/emma" version="1.0">
              <emma:interpretation id="{5193A120-BA04-4389-9370-D0F3F53E0139}" emma:medium="tactile" emma:mode="ink">
                <msink:context xmlns:msink="http://schemas.microsoft.com/ink/2010/main" type="inkWord" rotatedBoundingBox="25387,15443 26787,15440 26788,15803 25388,15806"/>
              </emma:interpretation>
              <emma:one-of disjunction-type="recognition" id="oneOf5">
                <emma:interpretation id="interp25" emma:lang="en-IN" emma:confidence="0">
                  <emma:literal>the</emma:literal>
                </emma:interpretation>
                <emma:interpretation id="interp26" emma:lang="en-IN" emma:confidence="0">
                  <emma:literal>The</emma:literal>
                </emma:interpretation>
                <emma:interpretation id="interp27" emma:lang="en-IN" emma:confidence="0">
                  <emma:literal>she</emma:literal>
                </emma:interpretation>
                <emma:interpretation id="interp28" emma:lang="en-IN" emma:confidence="0">
                  <emma:literal>She</emma:literal>
                </emma:interpretation>
                <emma:interpretation id="interp29" emma:lang="en-IN" emma:confidence="0">
                  <emma:literal>Tue</emma:literal>
                </emma:interpretation>
              </emma:one-of>
            </emma:emma>
          </inkml:annotationXML>
          <inkml:trace contextRef="#ctx0" brushRef="#br0" timeOffset="27054.9605">25620 15525 485,'0'0'765,"0"-18"-80,0 18-40,0-20-99,0 20-12,0-17-33,0 17-29,0-16-17,0 16-40,0-11-65,0 11-54,0 0-1,0 0-29,0 0 39,0 0-35,0 0-28,4 8-7,-4-8-27,0 24-34,1-8-127,-2 2-47,2 1 0,-1 1 0,1-1 0,0 1 0,1-2 0,0 2 0,-2-3 0,2 2 0,1-1 0,-3-2 0,3-3-242,-2 0-143,0-3-64,3 3-72,-2-4-88,-2-9-76,2 17-180,-2-17-545,0 0-1014</inkml:trace>
          <inkml:trace contextRef="#ctx0" brushRef="#br0" timeOffset="27647.3733">25411 15676 809,'0'0'735,"-13"-6"-98,13 6-86,-10-4-55,10 4-49,0 0-62,0 0-22,0 0-60,0 0-37,4-10-46,-4 10-27,19-2-40,-5 2-23,4-2-29,4 0-12,5 1-26,4-1-14,4-3-7,4 3-14,1-4-21,6 2-27,-1-3-19,-7 3-2,0-2-12,3 1-13,-3-2 3,-6 0-34,-1 1 2,-6 0-7,-3 0 35,-4-1-11,-2 0 22,-2 0 4,-2 0 6,0-1-4,-5 1 19,-3-2-11,-4 9 26,4-15-13,-4 15 28,-2-13-16,2 13 34,-4-13-20,4 13 53,-9-8 16,9 8 25,-13-9-24,13 9 30,-12-2-2,12 2 22,-13 6 7,8-1 23,-1 3 3,1 3-28,1 2-20,-1-1-9,0 5-4,3-3-28,0 1-13,2 2-6,2-2-12,-2 1-2,4 0-8,0-3 9,0 1-3,2-1-15,-1-1-1,3 0-6,0-2 3,-1-1 2,1-1-9,-1-2 2,2-1-2,-9-5 2,13 7-8,-13-7-3,14 3-12,-14-3 0,13-3-10,-13 3-10,13-7-11,-13 7-5,12-11 0,-7 2 8,1 0-5,-3-2 11,1-1 13,-2-1-8,1 3 17,-1-1-5,-2 11 15,0-19-5,0 19 2,2-14-8,-2 14 12,0 0-7,0 0 19,0 0 1,0 0 23,0 0-1,0 0 12,-4 13-2,4-13-7,0 16-4,0-16-4,2 21-2,-2-21-6,5 21 6,-1-12-9,0 1 2,1-1-18,-1 0-15,2 0-31,2-3-23,-2 0-65,1 1-48,0-2-70,4 0-60,-11-5-59,16 8-49,-7-4-98,-9-4-131,18 5-382,-18-5-652</inkml:trace>
          <inkml:trace contextRef="#ctx0" brushRef="#br0" timeOffset="27994.3414">26390 15758 370,'0'0'724,"10"-2"-110,-10 2-83,13-5-94,-4 1-33,5 0-35,-1-2-20,5-2-37,3 1-26,-2 0-39,2-3-36,-2 0-25,2 1-26,-5-1-29,2 0-12,-4 2-16,-1 0-12,-1-2-18,-2 1-15,-3-2-12,0 3-10,-2-1-3,-1 0-10,-4 9-5,0-15-3,0 15-7,-4-12-2,4 12-1,-12-9-3,12 9 0,-15-3-1,15 3 14,-21 4 8,10-1 18,-3 4 22,4 1 19,-4 3 31,1 0 14,2 3-14,-1 2-9,3-4 0,2 3-16,0-1-12,3-1-21,-1 2-2,5-4-15,0 2 5,2-3-23,1 2 11,6 0-17,-2-3 13,4 1-21,1-4-16,3 0-58,3 0-57,-3-1-51,4-1-77,3-2-70,-2-2-77,3 0-87,4-2-130,-4 2-227,3-5-387,5-2-840</inkml:trace>
        </inkml:traceGroup>
        <inkml:traceGroup>
          <inkml:annotationXML>
            <emma:emma xmlns:emma="http://www.w3.org/2003/04/emma" version="1.0">
              <emma:interpretation id="{1CBA7DAE-9994-4F1C-9878-FB5D4AF67C44}" emma:medium="tactile" emma:mode="ink">
                <msink:context xmlns:msink="http://schemas.microsoft.com/ink/2010/main" type="inkWord" rotatedBoundingBox="27464,15501 30011,15495 30011,15868 27465,15874"/>
              </emma:interpretation>
              <emma:one-of disjunction-type="recognition" id="oneOf6">
                <emma:interpretation id="interp30" emma:lang="en-IN" emma:confidence="0">
                  <emma:literal>answer</emma:literal>
                </emma:interpretation>
                <emma:interpretation id="interp31" emma:lang="en-IN" emma:confidence="0">
                  <emma:literal>answers</emma:literal>
                </emma:interpretation>
                <emma:interpretation id="interp32" emma:lang="en-IN" emma:confidence="0">
                  <emma:literal>Answer</emma:literal>
                </emma:interpretation>
                <emma:interpretation id="interp33" emma:lang="en-IN" emma:confidence="0">
                  <emma:literal>Answers</emma:literal>
                </emma:interpretation>
                <emma:interpretation id="interp34" emma:lang="en-IN" emma:confidence="0">
                  <emma:literal>amuser</emma:literal>
                </emma:interpretation>
              </emma:one-of>
            </emma:emma>
          </inkml:annotationXML>
          <inkml:trace contextRef="#ctx0" brushRef="#br0" timeOffset="29073.9717">27661 15674 773,'9'-5'632,"-9"5"-79,13-13-33,-6 9-53,-3-4-60,-4 8-37,9-14-28,-9 14-37,3-14-48,-3 14-23,0 0-32,-1-15-16,1 15-23,-13-7-16,13 7-10,-15 0 1,2 2-24,0 3-14,-2 2-10,-3 3 4,0 2-2,-2 5-4,2-1 11,-1 2-27,2 1-14,1-3-9,5 0-14,-3 1 6,5 0-21,5-2-3,-1-2-3,3 0 3,4-1 23,1-2-35,1-1-5,3 0-15,5 0-23,-2-3-27,3 1-2,3-5-27,1 1-14,-2-3-9,3 0-23,0-3-14,2-1 10,0-1 7,-2-2 3,2-1-1,-4-2 8,0 0 11,-1-1 8,-1-3 15,-5 2 21,0-1 16,0 0 7,-4 0 16,-1-1 11,0 3 16,-1 0 13,-3 0 12,0 11 17,2-17 5,-2 17 11,0 0-9,0 0 15,0-11 17,0 11 14,0 0 5,-5 13-3,5-13-10,-4 18-12,4-8-11,0-10-5,-2 23-14,2-11-7,2 0-13,-2-1 11,3 1-12,1-1-1,-2-1-7,2 1 8,3-3-15,0 1-19,2-2-16,-1 0-23,3-2-47,-3-1-13,3-1-45,1-3-20,-12 0-5,24 0-16,-12-3-16,-1 0-9,2-3 12,-2 1 7,1-3-7,-1-2 38,-2 2 15,1-4 44,-2-1 13,1 0 45,-2 0 22,-1 0 66,-1-1 28,-1 2 45,0 3 29,-3-2 18,-1 11 5,4-14-6,-4 14-11,4-9 6,-4 9 34,0 0-32,0 0 4,0 0 20,0 0-16,0 0-20,2 9-16,-2-9 2,0 13-15,0-13-19,1 17-19,-1-17-9,2 16-15,-2-16-6,7 17-1,-7-17-8,7 15-4,-2-8-1,-5-7-10,10 10-10,-10-10-15,17 9 0,-17-9-20,18 5-35,-18-5-19,17 0-11,-17 0 5,22-4-5,-12 1-32,-1-2-2,2-1 10,-2-2 12,0-1 19,-2-2 12,1 0 8,-3 1 22,0-2 22,-1-1 3,-2 4 37,0-1 28,-2 10 19,5-17 27,-5 17-9,1-13-11,-1 13-3,4-7 17,-4 7-1,0 0 12,0 0-5,0 0-7,6 7 3,-6-7 10,4 13-14,-4-13-14,3 19-15,1-9-7,-2 0-9,2 1-2,-2 0-8,2-1-17,0 1-56,0-1-41,-1-1-51,3 0-79,-6-9-72,10 14-42,-2-7-50,1-3-68,-2 1-199,5-1-358,-2-1-615</inkml:trace>
          <inkml:trace contextRef="#ctx0" brushRef="#br0" timeOffset="29414.781">28612 15680 554,'6'-11'625,"-3"0"-66,1 2-65,-4 9-83,1-17-55,-1 17-15,-4-17-18,4 17-26,-7-13-29,7 13-13,-16-8-24,16 8-17,-15-6-11,15 6-45,-17-1-23,17 1-24,-16 1-26,16-1-9,-17 8-25,11-2-10,-1 0-4,2 2-10,1 1-11,2 0 0,2-9-3,-1 22-7,2-9-12,3-3-28,0 0-4,2 3-16,0-3-12,1 2-3,2-2 4,1 0 6,0 1 15,-1-3 9,4-1 5,-3 3 13,0-3-1,0-1 5,-3 0 14,1-1 29,-8-5 12,10 8-5,-10-8-1,0 0-6,4 9-6,-4-9 2,0 0-6,-11 8-5,11-8 2,-12 4-8,12-4 1,-20 3-1,20-3-7,-21 2-9,8 0-36,1-1-42,12-1-50,-24 0-73,24 0-69,-24 1-101,24-1-80,-23 0-244,23 0-348,-15-1-669</inkml:trace>
          <inkml:trace contextRef="#ctx0" brushRef="#br0" timeOffset="29951.2848">28821 15703 13,'10'-12'921,"-10"12"-211,5-8-79,-5 8-98,0 0-67,0 0-50,0 0-30,0 0-41,0 0-55,-11 3-46,11-3-32,-8 12-48,8-12-14,-7 17-28,7-17-23,-4 17-19,4-17-16,-1 20-11,1-20-5,1 18-17,-1-18-1,3 14-4,1-5-8,-4-9-3,9 11 0,-9-11-1,14 8-2,-14-8-17,13 4-12,-13-4-12,19 0-24,-19 0-16,20-1-23,-7-5-13,-3 2-4,4-1 7,-1-2 13,1 0 5,-1-3 15,-1 2-9,-1-2 33,-1-1 6,0 1 10,-2 2 16,-2 1 11,1 1 8,-7 6 1,10-11 6,-10 11 1,8-5 1,-8 5 7,0 0-5,0 0-9,9 3 13,-9-3-7,0 0-3,3 12 0,-3-12-5,8 12 1,-8-12 0,8 11-1,-8-11-3,13 13 4,-6-8-3,3 0 5,1-1-1,1-1-1,1-1-3,0 1-2,2-1 5,1-2 22,1-2 11,0-1 6,1 1 10,-3-2 10,1 1 3,-1-2 2,-2-2 13,1 2 1,-3-4-10,-2 0-8,1-1-11,-2-1 7,-3 1-11,-1 1-1,-1-3-12,-3 12-7,1-20-9,-1 20-4,-4-17-4,4 17-4,-6-17-15,6 17-31,-11-12-43,11 12-54,-12-10-52,12 10-52,-11-4-69,11 4-63,-15 0-70,15 0-107,-13 4-98,13-4-416,-14 10-677</inkml:trace>
          <inkml:trace contextRef="#ctx0" brushRef="#br0" timeOffset="30517.8239">29421 15680 367,'15'-4'595,"-2"-1"-70,1 0-67,-2-2-39,1 0-48,-2 0-26,-1-1-22,0 0-18,-1-1-17,-1 1-6,-2 1-31,0-2-25,0 1-20,-6 8-23,5-12-19,-5 12-16,0 0-22,1-14-7,-1 14-3,0 0-3,0 0-8,0 0 4,-15 0-7,15 0-10,-10 15 9,5-8-11,1 3-8,-4 4-22,4-2-10,0 2-10,1 1-4,0-1-12,0-2-4,1 1 0,1-1-6,1 0-6,-2 1-30,2-13-24,2 19-18,-2-19-26,3 17-37,-3-17-50,7 14-43,-7-14-7,14 7-20,-14-7-31,15 4-16,-15-4 28,17 1-4,-7-4 42,-10 3 4,17-7 52,-7 3 26,-2-3 50,-1-1 31,2-1 46,-1-2 51,-2 2 37,1-4 21,-1 1 8,0 3 35,-2 0 23,1-2 2,1 2-16,-3-1-3,3 4-14,0-2-9,-6 8-14,10-12-7,-10 12-10,13-7 26,-13 7 10,14-3-29,-14 3-8,14 3-3,-14-3-1,15 8 15,-8-2 17,0-1-17,1 5-10,-3-3 9,0 3-4,-1-3-9,0 3-20,0-1-8,-4-9 7,2 14-18,-2-14-3,3 15 9,-3-15 7,2 11-4,-2-11 11,0 0 0,0 14 1,0-14-4,0 0 3,0 0-13,0 0 10,-6 9-21,6-9 10,0 0-22,0 0 6,0 0-11,1-17 4,-1 17-15,8-15 4,-3 2-4,1 0-34,2-4-36,3-3-55,1 2-50,2-4-30,5 1-64,2 1-82,-1 0-135,3 2-108,1 2-142,2-1-695,-2 2-1027</inkml:trace>
        </inkml:traceGroup>
        <inkml:traceGroup>
          <inkml:annotationXML>
            <emma:emma xmlns:emma="http://www.w3.org/2003/04/emma" version="1.0">
              <emma:interpretation id="{07783D98-2630-47E2-A83E-3E0306F34F10}" emma:medium="tactile" emma:mode="ink">
                <msink:context xmlns:msink="http://schemas.microsoft.com/ink/2010/main" type="inkWord" rotatedBoundingBox="30296,15448 31849,15317 31888,15773 30334,15903"/>
              </emma:interpretation>
              <emma:one-of disjunction-type="recognition" id="oneOf7">
                <emma:interpretation id="interp35" emma:lang="en-IN" emma:confidence="0">
                  <emma:literal>nude</emma:literal>
                </emma:interpretation>
                <emma:interpretation id="interp36" emma:lang="en-IN" emma:confidence="0">
                  <emma:literal>node</emma:literal>
                </emma:interpretation>
                <emma:interpretation id="interp37" emma:lang="en-IN" emma:confidence="0">
                  <emma:literal>nod</emma:literal>
                </emma:interpretation>
                <emma:interpretation id="interp38" emma:lang="en-IN" emma:confidence="0">
                  <emma:literal>mode</emma:literal>
                </emma:interpretation>
                <emma:interpretation id="interp39" emma:lang="en-IN" emma:confidence="0">
                  <emma:literal>need</emma:literal>
                </emma:interpretation>
              </emma:one-of>
            </emma:emma>
          </inkml:annotationXML>
          <inkml:trace contextRef="#ctx0" brushRef="#br0" timeOffset="31125.6134">30314 15594 324,'0'0'848,"0"0"-152,-6-11-93,6 11-91,0 0-54,0 0-49,0 0-19,0 0-35,0 0-23,1 13-41,-1-13-1,4 17-19,-2-5-18,1 0-19,0 0-40,-1 2-33,1 1-32,-2-1-16,2-2-10,-1 1-23,1-1-20,-1-1-13,1 0-7,0-1-8,-3-10-2,3 16-7,-3-16 5,3 13-2,-3-13 2,2 10 5,-2-10-30,0 0 5,0 0-1,-6 7 1,6-7-3,0 0-4,-9-7 0,9 7-14,-6-10 4,6 10 0,-6-17 7,6 17-10,-2-21-4,3 9 5,-1-1 9,3-1-3,1 1-9,1 0-1,2 0 5,1 1-1,0 2 4,2-2-5,1 3 3,0 1 13,-1 3 18,1 0 7,1 5 11,-12 0 12,23 0 15,-12 3-3,3 1 11,-2 6 9,-1-3 2,0 4-31,-4-3-9,1 5-5,-1-1-9,-1 0-13,-1 2-5,-3-4-39,1 2-53,0-1-67,-1 0-116,-1-1-112,-1-10-99,3 17-116,-3-17-122,0 16-108,0-16-621,2 11-1050</inkml:trace>
          <inkml:trace contextRef="#ctx0" brushRef="#br0" timeOffset="31493.4165">30742 15656 735,'0'0'737,"7"-15"-93,-7 15-100,0 0-87,2-11-56,-2 11-46,0 0-32,0 0-30,0 0-40,-10 2-10,10-2-33,-9 10 4,4-2-57,1 0-10,0 3-40,0-2-1,2 1-35,-1 2 5,3-12-33,-1 21 8,3-11-25,0 2 12,2-2-13,1 0 7,1-3-19,4 4 8,-1-5-21,2 2 19,1-1-21,1-4 23,2 1-21,1-1 24,-1-2-20,1 1 31,1-4-21,1 0 32,1-2-28,-2-1 22,1 0-25,-2-2 27,-1-2-25,-1-2 14,-3 2-32,-1-3 28,0 1-21,-2 2 40,-4-2-43,0 1 21,-4 10-30,1-17 21,-1 17-25,-4-15 28,4 15-32,-7-10 27,7 10-28,-12-8 7,12 8-70,-14-4-18,14 4-70,-15 0-72,15 0-59,-16 2-73,16-2-56,-13 7-62,13-7-48,-11 8-176,11-8-328,-5 10-656</inkml:trace>
          <inkml:trace contextRef="#ctx0" brushRef="#br0" timeOffset="31998.64">31437 15744 542,'11'-7'688,"-11"7"-101,10-8-48,-10 8-95,1-12-41,-1 12-49,-5-12-20,-1 5-12,-1 1-6,-4 1-33,1-1-5,-3 1-54,-3 2 14,4 1-44,-2 0-7,-1 2-50,2 0-2,0 2-52,-1 2 7,1 1-45,3 1 18,-3 1-27,4 2 9,0-2-30,1 2 17,3 2-29,3-3 22,-1 2-15,3-10 7,0 17-32,3-6 10,-3-11-36,11 12 0,-3-4-40,-1-1 3,2-4-23,3 3-1,-2-2-23,0-3-6,3 2 4,-1-3-2,0 0 10,0-3-8,-1 2-5,2-3 4,-3-2-10,3 0 7,-3-3-3,1-1 9,-1-1 21,0-5 12,-1 0 14,-1-4 16,1 0 8,-3-2 10,-1-1 11,-1 1 18,0-3 17,1 0 17,-4-1 13,-1 1 25,0 0 34,-1 4 12,1 1 29,-3 1 4,1 0 8,1 3 36,-1 1-15,1 1-9,0 4-24,1 10-17,-3-16 7,3 16 32,0 0 10,-6-5 9,6 5 13,-5 8-6,5-8-1,-3 15-20,2-4-1,-1 1-26,0 5-10,2 0-11,0 2-20,2 0-22,0 1-16,0 2-8,1 2-15,1-2-11,-2-1-33,3 0-31,1-2-68,0-1-79,0 0-69,-1-4-87,1-1-77,0-1-96,-1 0-56,4-3-58,-5 3-843,2-7-1100</inkml:trace>
          <inkml:trace contextRef="#ctx0" brushRef="#br0" timeOffset="32351.4273">31657 15674 126,'0'0'756,"12"-12"-124,-4 6-60,0 0-83,0-2-70,4 0-31,-1 1-46,-1-1-43,2-2-37,0-1-48,0 1-46,1 1-32,-2-3-22,0 3-14,0-4-29,-2 4-4,-1-3-6,-1 1-23,-2 2 3,-1 0-17,-4 9-9,4-15-2,-4 15-7,-3-13 3,3 13-11,-9-8 5,-1 4 0,10 4 1,-22 0-2,10 3 1,-4 0-3,0 2-5,-2 4 14,-1 2 5,1 0 16,3 3 14,-2 0-9,4 1 10,3 2-10,-2-1 10,6-1-2,2 2-12,2-2-4,2-2 0,1 2-10,1-2 5,2 1-8,4-2 0,1 1-2,1-2-3,2-1-4,2-2 2,0 0-12,1-1-23,2-2-16,-1-1-41,2 1-53,0-5-61,1 0-90,-3 0-99,3 0-91,-3-2-186,2-2-441,-1-1-722</inkml:trace>
        </inkml:traceGroup>
        <inkml:traceGroup>
          <inkml:annotationXML>
            <emma:emma xmlns:emma="http://www.w3.org/2003/04/emma" version="1.0">
              <emma:interpretation id="{D199E625-31F8-481F-A811-97A3F46385E1}" emma:medium="tactile" emma:mode="ink">
                <msink:context xmlns:msink="http://schemas.microsoft.com/ink/2010/main" type="inkWord" rotatedBoundingBox="32217,15331 32791,15439 32729,15765 32156,15657"/>
              </emma:interpretation>
              <emma:one-of disjunction-type="recognition" id="oneOf8">
                <emma:interpretation id="interp40" emma:lang="en-IN" emma:confidence="0">
                  <emma:literal>is</emma:literal>
                </emma:interpretation>
                <emma:interpretation id="interp41" emma:lang="en-IN" emma:confidence="0">
                  <emma:literal>Is</emma:literal>
                </emma:interpretation>
                <emma:interpretation id="interp42" emma:lang="en-IN" emma:confidence="0">
                  <emma:literal>if</emma:literal>
                </emma:interpretation>
                <emma:interpretation id="interp43" emma:lang="en-IN" emma:confidence="0">
                  <emma:literal>i</emma:literal>
                </emma:interpretation>
                <emma:interpretation id="interp44" emma:lang="en-IN" emma:confidence="0">
                  <emma:literal>TS</emma:literal>
                </emma:interpretation>
              </emma:one-of>
            </emma:emma>
          </inkml:annotationXML>
          <inkml:trace contextRef="#ctx0" brushRef="#br0" timeOffset="33022.3503">32216 15401 591,'0'0'677,"0"0"-84,-12 3-32,12-3-66,0 0-50,0 0-36,0 0-13,0 0-27,10 8-53,-10-8-16,14 0-40,-14 0 3,17-3-48,-17 3 9,22-1-52,-22 1 15,21-6-48,-21 6 12,16-4-67,-16 4 32,18-6-67,-18 6 42,11-6-76,-11 6 46,8-8-57,-8 8 54,7-9-85,-7 9 9,0 0-57,0 0-6,0-12-59,0 12-11,0 0-57,-11-3-63,11 3-68,-10 3-65,10-3-74,-14 8-59,5-3-209,1 1-439,2 1-795</inkml:trace>
          <inkml:trace contextRef="#ctx0" brushRef="#br0" timeOffset="32750.3491">32288 15499 256,'0'0'865,"-4"-12"-145,4 12-55,-6-9-84,6 9-68,0 0-41,-4-13-81,4 13-48,0 0-44,0 0 20,0 0-47,0 0 40,-9 5-62,9-5 41,-3 16-114,0-6 44,2 2-100,-1 0 36,1 1-102,0-1 59,1 2-84,0-1 61,1-1-102,0 1 84,1-1-92,0-1 35,2 1-81,0-3 37,0 2-85,1-4-6,2 0-93,-7-7-56,12 13-31,-12-13-92,13 7-85,-13-7-32,14 1-66,-14-1-104,13-1-533,-13 1-820</inkml:trace>
          <inkml:trace contextRef="#ctx0" brushRef="#br0" timeOffset="33393.5804">32653 15540 539,'10'-7'647,"-1"3"-91,0-2-32,-3-1-96,0 0-52,1 0-57,-7 7-44,10-15 3,-10 15-54,5-14-28,-5 14-45,1-14-21,-1 14-32,-5-13 1,5 13-18,-10-8-12,10 8-7,-15-8-9,15 8-13,-19-4-5,19 4-5,-18-1-12,18 1 3,-17 4-9,17-4-9,-14 6 6,14-6 5,-11 9-14,11-9 3,-6 14-1,6-14 1,-1 15-2,1-15 4,3 18 18,1-7-26,1 2 23,1-2-13,2 1 10,-1 0 1,2 0 28,3-1 40,1 3 0,2-3-13,-4-1 13,1-2-3,-1 1 8,-2-2 17,-1-2-13,1 0 19,-9-5-2,9 10-24,-9-10-15,0 0-15,0 0-30,-5 9 11,5-9-4,-14 2-15,14-2-38,-19 0-62,5 0-67,1 0-76,-1-1-139,0 0-167,0-1-119,-2-1-842,1 3-1116</inkml:trace>
        </inkml:traceGroup>
      </inkml:traceGroup>
      <inkml:traceGroup>
        <inkml:annotationXML>
          <emma:emma xmlns:emma="http://www.w3.org/2003/04/emma" version="1.0">
            <emma:interpretation id="{EBCD974D-5C18-40D2-B91F-AE78610C54BE}" emma:medium="tactile" emma:mode="ink">
              <msink:context xmlns:msink="http://schemas.microsoft.com/ink/2010/main" type="line" rotatedBoundingBox="23772,16302 33740,16129 33757,17082 23789,17255"/>
            </emma:interpretation>
          </emma:emma>
        </inkml:annotationXML>
        <inkml:traceGroup>
          <inkml:annotationXML>
            <emma:emma xmlns:emma="http://www.w3.org/2003/04/emma" version="1.0">
              <emma:interpretation id="{72DBCA2A-A694-47C6-BD76-54F485E57E5C}" emma:medium="tactile" emma:mode="ink">
                <msink:context xmlns:msink="http://schemas.microsoft.com/ink/2010/main" type="inkWord" rotatedBoundingBox="23775,16467 24523,16454 24529,16828 23782,16841"/>
              </emma:interpretation>
              <emma:one-of disjunction-type="recognition" id="oneOf9">
                <emma:interpretation id="interp45" emma:lang="en-IN" emma:confidence="0">
                  <emma:literal>in</emma:literal>
                </emma:interpretation>
                <emma:interpretation id="interp46" emma:lang="en-IN" emma:confidence="0">
                  <emma:literal>In</emma:literal>
                </emma:interpretation>
                <emma:interpretation id="interp47" emma:lang="en-IN" emma:confidence="0">
                  <emma:literal>an</emma:literal>
                </emma:interpretation>
                <emma:interpretation id="interp48" emma:lang="en-IN" emma:confidence="0">
                  <emma:literal>on</emma:literal>
                </emma:interpretation>
                <emma:interpretation id="interp49" emma:lang="en-IN" emma:confidence="0">
                  <emma:literal>Tin</emma:literal>
                </emma:interpretation>
              </emma:one-of>
            </emma:emma>
          </inkml:annotationXML>
          <inkml:trace contextRef="#ctx0" brushRef="#br0" timeOffset="34322.5623">23861 16592 675,'0'0'813,"0"0"-130,-5-6-82,5 6-44,0 0 7,0 0-43,0 0-31,0 0-75,-2 12-14,2-12-45,2 15-37,-2-15-65,3 23-46,-1-12-35,-2 1-32,2 2-24,-2-1-28,0 0-13,-2 3-11,2-2-16,-2 0-6,1 1-12,-1-3-13,1-1-24,0 2-40,1-13-25,-2 19-49,2-19-26,-1 14-28,1-14-49,0 0-54,4 13-57,-4-13-59,0 0-52,0 0-27,14-3-50,-14 3-42,10-9-655,-5 1-827</inkml:trace>
          <inkml:trace contextRef="#ctx0" brushRef="#br0" timeOffset="34650.0243">23818 16557 545,'-9'5'661,"9"-5"-117,-10 7-81,10-7-46,-7 6-39,7-6-27,0 0 2,0 0-9,-1 11-40,1-11-34,0 0-18,14 1-10,-14-1-32,18-4-3,-8 2-11,3-4-12,0 1-15,-2 0-26,3-3 2,-2 0-13,2 2-21,-4-1 0,-2-1 7,1 0-18,-3 2-10,-1 0-7,-5 6-13,7-15-19,-7 15 1,-2-13-24,2 13 0,-7-9-14,7 9 12,-14-6-25,14 6 11,-17 0-13,4 1 11,2 3-21,-2 0 1,-1 3-49,0 3-30,1-2-29,-1 4-79,1 2-51,4-2-55,2 3-52,1-1-81,0-1-61,4 1-33,0 0-152,4-2-541,3-1-832</inkml:trace>
          <inkml:trace contextRef="#ctx0" brushRef="#br0" timeOffset="35050.7409">24039 16674 149,'0'0'894,"0"0"-151,6-9-110,-6 9-110,0 0-89,0 0-32,13-4-23,-13 4-77,0 0 5,10 8-39,-10-8-36,9 11-22,-9-11-15,8 14-30,-2-4-14,-2 0-30,0-1-15,1 1-24,-1 0-16,-1 0-12,1-1-8,-2 1-16,-2-10 2,6 17-10,-6-17 1,5 13-5,-5-13 3,2 11-2,-2-11-3,0 0 0,1 11-6,-1-11-3,0 0-1,0 0 0,0 0-6,0 0 3,-8-5-2,8 5 9,-2-13-8,2 13-1,0-22 5,0 9-5,2-3-10,1-1 13,2-2-3,3-1 3,0 2 1,3-2-1,2 3 13,2 2 37,0 1 24,4 2 34,2 2 16,-1 3 22,3 0 11,3 3-12,-7 3 12,3 1-12,0 2 9,2 1-40,-4 4-83,1-2-35,-1 2 0,-6 2 0,0-1 0,-2 1 0,-2 1 0,-1 0 0,-4 1 0,-1-1 0,-3 1-312,-1-11-137,0 23-104,-2-11-166,-4 2-202,1-2-736,-2 1-1322</inkml:trace>
        </inkml:traceGroup>
        <inkml:traceGroup>
          <inkml:annotationXML>
            <emma:emma xmlns:emma="http://www.w3.org/2003/04/emma" version="1.0">
              <emma:interpretation id="{CA4F0786-8CC3-423F-A557-9C3BF4888A9D}" emma:medium="tactile" emma:mode="ink">
                <msink:context xmlns:msink="http://schemas.microsoft.com/ink/2010/main" type="inkWord" rotatedBoundingBox="25636,16538 28686,16485 28692,16815 25642,16868"/>
              </emma:interpretation>
              <emma:one-of disjunction-type="recognition" id="oneOf10">
                <emma:interpretation id="interp50" emma:lang="en-IN" emma:confidence="0">
                  <emma:literal>subtree</emma:literal>
                </emma:interpretation>
                <emma:interpretation id="interp51" emma:lang="en-IN" emma:confidence="0">
                  <emma:literal>Subtree</emma:literal>
                </emma:interpretation>
                <emma:interpretation id="interp52" emma:lang="en-IN" emma:confidence="0">
                  <emma:literal>subrlree</emma:literal>
                </emma:interpretation>
                <emma:interpretation id="interp53" emma:lang="en-IN" emma:confidence="0">
                  <emma:literal>Subrlree</emma:literal>
                </emma:interpretation>
                <emma:interpretation id="interp54" emma:lang="en-IN" emma:confidence="0">
                  <emma:literal>subrlrec</emma:literal>
                </emma:interpretation>
              </emma:one-of>
            </emma:emma>
          </inkml:annotationXML>
          <inkml:trace contextRef="#ctx0" brushRef="#br0" timeOffset="40270.6635">25872 16565 85,'0'0'870,"0"0"-177,0 0-81,0 0-96,0 0-62,1-11-78,-1 11-71,0 0-53,-8-5-37,8 5-22,-13 3-27,13-3-32,-19 2-20,8 1-18,-5 2-17,3-1-15,-3 1-5,1 3-6,-1-1-9,3-1-13,-1 1-9,3-1-6,2 1-2,-3-2-3,6 2-4,6-7 4,-9 8-7,9-8 2,0 0 4,2 14-3,-2-14 3,13 8-2,-1-4-9,-1-1 3,7 0 0,-4 2-3,4-1 8,-1-1-18,1 2 11,0 0 3,3-1 2,-3 3-5,-1-2 2,-1 1 18,0 1-18,-2-2 20,-3 3 0,0 0 36,-4-1-10,-2 0 22,-5-7 4,6 16-6,-6-16-10,-2 13 17,2-13 0,-13 14-7,3-9 13,1 2-33,-5-1-11,1-2-3,0 1-3,-3 0 7,-2-2-17,2 1-2,-2 0-2,1-3-5,0 2 2,2-3-7,-1 0 5,1 0-8,0-3 6,2 3-18,-1-4-2,4 1-25,1-2-28,-1-1-31,2 0-55,3 1-89,5 5-52,-8-14-104,8 14-77,2-13-103,-2 13-174,6-7-351,3 2-717</inkml:trace>
          <inkml:trace contextRef="#ctx0" brushRef="#br0" timeOffset="40701.4472">26248 16661 352,'0'0'878,"12"-10"-122,-12 10-79,5-8-92,-5 8-71,0 0-68,4-11-69,-4 11-59,0 0-42,0 0-36,0 0-38,-4 11-29,4-11-16,-5 13-14,5-13-31,-4 18-15,2-7-29,0-1-13,2 2-10,0 0-7,0-12-10,2 23-6,0-11-5,2-1-10,1-2-37,-1 1-12,6-3-35,-4-1-24,3-1-21,3 1-22,-1-5-11,0 1 10,1-2-24,1 0-3,1-3 4,-1-1-3,3-2 27,-3-1 13,0-2 34,-1 1 5,-1-4 33,1 2 19,-2-4 29,-5 1 8,3 0 64,-2 0 31,-2 0 25,0 2 11,-1 1 13,1 1 19,-4 9-12,4-15-29,-4 15-16,0 0 7,2-12-10,-2 12-5,0 0-5,0 0-6,0 0-12,1 15-11,-1-15-14,0 15-8,0-15-5,0 21-6,2-11-7,-2 2-18,2 0-45,0-2-43,3 2-48,-2-3-48,1 1-45,0 0-74,-4-10-30,9 15-39,-9-15-22,12 11-63,-12-11-7,9 7-74,-9-7-362,12 4-461</inkml:trace>
          <inkml:trace contextRef="#ctx0" brushRef="#br0" timeOffset="41150.1596">26674 16668 93,'5'-14'691,"-1"1"-139,0-2-24,1 2-50,-3 3-62,3 0-37,-1 0-56,-4 10-67,5-13 16,-5 13-32,9-5-12,-9 5-20,0 0-26,10 5-9,-10-5-7,8 13-23,-4-5-11,1 1-19,-1 3-11,0 0-14,-2 3-4,1-3-16,0 1-13,-1 1-10,0 0-8,0-2-7,0 0-2,-1 0-9,1-2-4,-2 1 5,2 0-9,-2-11 2,2 17-1,-2-17-5,0 14 0,0-14-3,0 0-12,2 13-2,-2-13-8,0 0-6,0 0-4,0 0-5,0 0 10,0 0 3,2-10 7,-2 10-1,5-13 1,-5 13 3,10-16-4,-4 6 4,1 0-1,3 2-4,2 0 2,-1-1 3,3 3 1,-1-2-3,1 1 5,-1 3-1,4 2 3,-4-1-2,0 3 3,1 0 3,-1 0-4,1 2 3,-1 0 6,-1 2 16,-1 0 6,-3 0 19,1 1 14,-2 0 18,-7-5 3,9 13 12,-9-13 2,2 12-15,-2-12-3,-2 12 0,2-12-1,-9 14-14,2-7-4,0-1-19,-6 2 2,1-2-15,1-1 4,-4 2-9,1-2-9,-1 0-25,-1-1-37,3 1-36,-3-3-55,5 2-69,-3-3-78,14-1-75,-20 1-117,20-1-115,-18-1-208,18 1-431,-7-6-845</inkml:trace>
          <inkml:trace contextRef="#ctx0" brushRef="#br0" timeOffset="41410.2029">27200 16569 289,'4'-8'973,"1"-1"-152,-5 9-78,7-12-56,-7 12-45,6-10-52,-6 10-65,3-10-70,-3 10-101,4-9-57,-4 9-59,0 0 1,0 0-11,0 0-5,11 8 2,-11-8-32,5 16-7,-1-6-34,-3 2-21,1 1-131,0 3 0,-2-2 0,0 2 0,0 0 0,0 1 0,0 0 0,0 0 0,0 2 0,0-2 0,0 0 0,2-3 0,-2 1-8,2-3-246,-2 0-97,0-12-86,3 20-67,-3-20-99,2 17-92,-2-17-133,0 14-606,0-14-1042</inkml:trace>
          <inkml:trace contextRef="#ctx0" brushRef="#br0" timeOffset="41609.7285">27043 16759 170,'-9'-10'1006,"9"10"-197,2-11-96,-2 11-73,7-12-94,1 6-79,4 1-82,1-3-51,5 0-57,2 2-60,3-1-43,2-1-37,-2 3-29,2 0-37,-2 0-63,0 0-69,-2 3-79,-2 0-77,0-1-88,0 1-78,-2 2-60,-1 0-110,-1 3-173,-4-1-283,-11-2-615</inkml:trace>
          <inkml:trace contextRef="#ctx0" brushRef="#br0" timeOffset="41926.4447">27445 16682 224,'0'0'869,"0"0"-145,11-7-66,-11 7-107,12-6-77,-12 6-59,17-8-42,-17 8-54,21-3-31,-8 1-25,0 1 5,0 2-24,2 1-29,0 1-47,1 1-28,-1 1-24,-1 1-29,-3 1-19,3 2-11,-5-2-11,-3 2-6,1-1-8,-4 1-5,-3-9 1,5 17-7,-5-17-2,-1 15-4,1-15-3,-7 13 0,7-13 0,-7 9-3,7-9 2,-9 9-1,9-9 4,-10 5 16,10-5 13,-10 3 43,10-3 20,0 0-7,-9-3-25,9 3-8,-6-7-6,6 7-9,-2-12-20,2 12 4,4-14-15,-4 14-2,9-18-10,-5 9 2,5-3-67,-2 3-13,2-1-56,0-2-79,4 2-85,1-1-61,4 1-97,0 0-95,0 4-91,1 0-70,-4 0-607,1 2-915</inkml:trace>
          <inkml:trace contextRef="#ctx0" brushRef="#br0" timeOffset="42246.0769">27941 16664 810,'0'0'690,"9"5"-99,-9-5-61,0 0-70,14 0-49,-14 0-48,16-4-24,-6 0-50,-10 4-43,19-5-31,-8 0-22,-2 1-34,3 0-34,-12 4-2,17-9-18,-17 9 22,14-10-31,-14 10-3,9-8-33,-9 8 5,6-7-33,-6 7 13,0 0-34,-2-11 14,2 11-21,-7-5 18,7 5-9,0 0-3,-20 2 0,20-2 0,-15 5 6,8 0 2,-2 2 27,0 1 5,0 1-13,4 1 4,-4-1-6,5 2-11,-1-1-3,1 1-1,2-1-8,0-1-1,2-9-2,0 22 5,0-22-2,4 21-6,0-13-23,0 1-20,1-2-43,4-1-25,0 1-42,0-4-66,0 2-45,3-3-51,-1 0-40,1 0-59,1-1-24,-13-1-89,26-3-60,-13 1-415,1-1-593</inkml:trace>
          <inkml:trace contextRef="#ctx0" brushRef="#br0" timeOffset="42631.7532">28231 16726 9,'7'-7'752,"-7"7"-178,0 0-62,6-5-44,-6 5-74,8-6-37,-8 6-35,13-4-26,-13 4-1,20-7-12,-10 3-10,4-2-18,2 2-42,0-2-12,0 2-37,0-3-4,1 2-34,0-1 7,-2-1-40,3 2 11,-4-1-35,1-1 14,-2 1-25,-1-1 2,-3 2-23,0-2 23,-1 0-38,-8 7 18,9-12-31,-9 12 20,4-10-34,-4 10 21,-3-10-21,3 10 14,-10-5-18,10 5 14,-15-3-18,15 3 22,-22 3-21,11 0 20,-3-1-10,2 5 44,-1 1 8,0-1 18,2 3 12,3 0 50,-1 1-4,4 1-6,0 1 10,5-1 10,0 0-16,0 1 2,2-1-8,4 1 17,-1 0 6,2-1 10,0-2-93,4-1-58,1 0 0,1-1 0,0-1 0,1-2 0,1-2 0,3 2 0,-2-3 0,0 0 0,0 0 0,-2-2 0,0 0 0,0-2 0,-2 0 0,2 1 0,-4-1 0,2-3 0,-3 3 0,0-3-353,0 0-127,-2-2-79,-7 7-110,12-10-147,-12 10-864,2-11-1353</inkml:trace>
        </inkml:traceGroup>
        <inkml:traceGroup>
          <inkml:annotationXML>
            <emma:emma xmlns:emma="http://www.w3.org/2003/04/emma" version="1.0">
              <emma:interpretation id="{7E67D9D9-CBB8-47D1-971D-455C766C3A0F}" emma:medium="tactile" emma:mode="ink">
                <msink:context xmlns:msink="http://schemas.microsoft.com/ink/2010/main" type="inkWord" rotatedBoundingBox="29318,16307 31796,16264 31806,16824 29328,16867"/>
              </emma:interpretation>
              <emma:one-of disjunction-type="recognition" id="oneOf11">
                <emma:interpretation id="interp55" emma:lang="en-IN" emma:confidence="0">
                  <emma:literal>rooted</emma:literal>
                </emma:interpretation>
                <emma:interpretation id="interp56" emma:lang="en-IN" emma:confidence="0">
                  <emma:literal>noted</emma:literal>
                </emma:interpretation>
                <emma:interpretation id="interp57" emma:lang="en-IN" emma:confidence="0">
                  <emma:literal>footed</emma:literal>
                </emma:interpretation>
                <emma:interpretation id="interp58" emma:lang="en-IN" emma:confidence="0">
                  <emma:literal>Noted</emma:literal>
                </emma:interpretation>
                <emma:interpretation id="interp59" emma:lang="en-IN" emma:confidence="0">
                  <emma:literal>roofed</emma:literal>
                </emma:interpretation>
              </emma:one-of>
            </emma:emma>
          </inkml:annotationXML>
          <inkml:trace contextRef="#ctx0" brushRef="#br0" timeOffset="44914.8103">29330 16682 896,'-5'-7'864,"5"7"-136,0 0-74,1-11-63,-1 11-39,7-6-103,-7 6-17,16-4-26,-16 4-26,26 0-58,-11 1-62,4 2-25,3 2-46,0 1-34,0 2-29,-3 1-23,-1 0-14,0 2-23,-3-1-17,0 3-6,-4-2-7,-2-1-4,-1 2-3,-3-2-3,-1-1-7,-4-9 1,0 21-7,-4-12-1,1 0-5,-4-1 0,-2 1-8,2-3-2,-2 0-3,-1-1 11,1-2-11,9-3-2,-17 4-5,17-4 7,-15-1-29,15 1 8,-9-6-22,9 6 11,-2-14-25,6 2 13,3-1-15,4-5 0,4-2 5,4-2-14,5-2-1,1-1 18,-3 6 14,2 2 19,-1 1-31,1 1 32,-2 5-22,-2 2 35,-1 4-26,-3 2 45,-2 2-38,3 4 36,-4 1-35,-2 5 37,-2 0-3,-3 4 0,1-2-2,-2 4 6,0-3 11,-1 4 3,-2-2-6,1 1-5,-1-1 2,0-3-1,2 1-7,0-3 14,-1 1-5,5-3 1,-2 1 7,3-3-13,3-1-4,-2-1 1,3-2 5,1-1-4,0-1 1,1-1 0,1-4 0,0 3-3,0-5-5,-1-1 5,-1 1-3,0-2 1,-4-1 6,-1-3-2,1 2-1,-3-2-4,-3-1-3,-3 2-1,0 0 2,-3 1 0,-1 1-7,-2-1-27,-4 4 27,0 1-7,-1 0-36,-3 2-49,2 1-41,-2 3-77,-3 0-55,4 0-98,-2 2-128,-1 3-88,0 1-173,2-3-560,2 3-920</inkml:trace>
          <inkml:trace contextRef="#ctx0" brushRef="#br0" timeOffset="45270.054">30390 16711 644,'0'0'782,"0"0"-126,0 0-57,-6-9-88,6 9-54,-11 2-53,11-2-27,-13 6-68,5 0-23,1-1-42,-2 3-45,1 1-37,1 1-30,1 0-31,2-1-16,0 3-33,4-12 6,-2 17-27,2-17 16,6 18-31,0-9 25,0-4-34,3 2 19,1-2-23,2-2 14,-1 1-15,3-3 9,-1 0-15,2-2 21,0 0-3,1-3-3,0 1 2,-1-4 0,-1 1 4,1-2 16,-3 0 13,-1-2 9,1 0 6,-5-2-27,1-1 34,-2 1-29,-2-1 12,-1 1-25,-2-1 40,-1 13-58,-1-22 35,-3 13-45,-1-1 30,-1 0-33,-1 3 22,-2 1-35,0 0-8,-1 3-63,10 3-23,-20-5-79,20 5-69,-18-1-81,18 1-87,-17 1-53,17-1-38,-12 1-111,12-1-571,-7 5-810</inkml:trace>
          <inkml:trace contextRef="#ctx0" brushRef="#br0" timeOffset="45545.952">30745 16535 301,'7'-9'915,"-1"-1"-104,-6 10-94,7-14-80,-7 14-33,5-11-64,-5 11-7,3-12-78,-3 12-4,2-9-69,-2 9-56,0 0-35,0 0-23,0 0-1,0 0-12,0 0-24,2 12-24,-2-12-207,-2 23 0,2-10 0,0 2 0,2 4 0,-2-2 0,1 1 0,2 2 0,-2-1 0,0-1 0,3 6 0,-1-5 0,0 1 0,1-2 0,-1-1 0,-1-1 0,1-2 0,-1-2 0,0-2 0,0 1-401,-2-11-71,2 14-76,-2-14-85,-3 12-71,3-12-76,0 0-697,-8 6-1098</inkml:trace>
          <inkml:trace contextRef="#ctx0" brushRef="#br0" timeOffset="45691.8215">30657 16741 5,'-7'-10'895,"2"2"-228,0-1-103,5 9-75,-1-15-73,1 15-58,7-17-81,0 9-42,2-1-36,2 2-42,6-3-34,2 3-30,0 0-21,3 0-15,0 2-75,-2-1-77,3 2-96,-3 0-112,5 0-74,-6 4-230,0-2-338,1 2-525</inkml:trace>
          <inkml:trace contextRef="#ctx0" brushRef="#br0" timeOffset="46426.1713">31068 16690 6,'0'0'817,"0"0"-160,0 0-89,17 0-93,-17 0-73,14-3-47,-4-1 7,0 1-48,2-1-30,-2-2-12,0 2-42,2-3 0,-1 2-42,-2-3-9,0 3 7,-1-4-23,-1 3 4,-1-1-40,-1 0 10,-5 7-44,7-15 6,-7 15-46,1-11 16,-1 11-41,-3-11 18,3 11-33,-10-5 21,10 5-34,-13-1 30,13 1-33,-17 5 23,8 0-30,-1 2 18,-2-1-20,2 2 23,1 2-22,0 0 22,2 0-34,0 1 32,2-1-44,2 0-11,0-1-46,3-9-29,2 17-51,2-7-36,-4-10-64,10 13-48,-2-7-64,3-2-30,0 1 6,3 1 66,4-4 34,1 1-12,1-3-9,2 0 11,0 0 45,3-3 43,0 1 100,2-4 75,-1 0 49,4-2 15,-2-1 59,-3 0 7,1-3 56,-7 1 17,0 0 64,-2-1 13,-4 1 28,-3-1 20,-1 1-8,-3 2 2,-2 0-21,-4 9-20,3-17-25,-3 17 21,-2-13-48,2 13 2,-10-11-9,10 11-3,-18-5 3,18 5 3,-23 0 21,12 3-25,-6-1 11,2 4-53,-2 0 6,2 2-53,0 1-1,2 0-33,1 1 25,1 0-48,2 2 22,4-2-40,-2 0 23,5 0-36,2-10 4,0 16-40,0-16 8,7 16-42,0-10 6,0-1-23,2 0 9,1-3-18,1 1 17,0 0-3,-11-3 0,26 0-1,-12-2-2,1 0 4,2-2-8,-3-1 1,2-2 22,1-2-6,1-3-3,0 1-22,-1-4-11,2-2 18,-3-2 6,1-2 20,-3-1 11,0-2 14,-4-1 14,1 1 26,-4 0 20,1-2 21,-3 4 31,-2-2 19,-1 5 20,-1 1 15,-1 1 15,-1 2-7,0 1 16,1 2-18,-1 0 2,1 12-37,-3-15 19,3 15-7,0 0 52,-7-7-6,7 7 49,-3 9-46,3-9 49,-3 20-68,2-7 67,1 3-81,0 1 56,1 3-70,-1-1 45,3 1-64,-1 1 37,2 1-74,1 0 38,-1 0-60,1-1 36,3-3-80,-3 1 22,0-3-99,1-1 2,1 0-128,0-2-91,-1 0-117,-1-1-125,0 0-173,-1-1-222,2-2-502,-1 0-1071</inkml:trace>
        </inkml:traceGroup>
        <inkml:traceGroup>
          <inkml:annotationXML>
            <emma:emma xmlns:emma="http://www.w3.org/2003/04/emma" version="1.0">
              <emma:interpretation id="{42C83116-4C19-44CB-9510-C56E25862B7F}" emma:medium="tactile" emma:mode="ink">
                <msink:context xmlns:msink="http://schemas.microsoft.com/ink/2010/main" type="inkWord" rotatedBoundingBox="32399,16152 33740,16129 33757,17082 32416,17105"/>
              </emma:interpretation>
              <emma:one-of disjunction-type="recognition" id="oneOf12">
                <emma:interpretation id="interp60" emma:lang="en-IN" emma:confidence="0">
                  <emma:literal>ap'?</emma:literal>
                </emma:interpretation>
                <emma:interpretation id="interp61" emma:lang="en-IN" emma:confidence="0">
                  <emma:literal>a p".</emma:literal>
                </emma:interpretation>
                <emma:interpretation id="interp62" emma:lang="en-IN" emma:confidence="0">
                  <emma:literal>ap'!</emma:literal>
                </emma:interpretation>
                <emma:interpretation id="interp63" emma:lang="en-IN" emma:confidence="0">
                  <emma:literal>api?</emma:literal>
                </emma:interpretation>
                <emma:interpretation id="interp64" emma:lang="en-IN" emma:confidence="0">
                  <emma:literal>app?</emma:literal>
                </emma:interpretation>
              </emma:one-of>
            </emma:emma>
          </inkml:annotationXML>
          <inkml:trace contextRef="#ctx0" brushRef="#br0" timeOffset="47001.719">32567 16615 1,'10'-5'918,"-1"2"-177,0-2-36,-1 0-98,0 0-57,0 0-79,-1-1-46,0 1-60,-7 5-39,12-11-16,-12 11-46,8-13-26,-8 13-58,2-10-15,-2 10-47,-5-10-5,5 10-38,-15-8 5,4 4-16,-1 4-9,-2 0-5,-4 4-4,1-1-10,-2 2 1,-3 0-9,3 5-9,0-3-11,5 1-1,0 0 3,1 3-3,2-4-5,2 3 7,2-1-6,2-3-6,5-6 10,-3 16-1,3-16 1,4 12-5,-4-12-19,12 10-5,-3-6-11,-9-4 2,19 4-5,-19-4-4,22 2-1,-11-2-3,2-3 18,-2 1-5,1-2 14,1-2-3,0 1 15,-2-4-12,1 3 21,-3-3-12,1 1 43,-1 1 0,-3 0 26,2 0 6,-1 2 2,-7 5-1,11-12-6,-11 12-12,9-6-17,-9 6-1,7-5-8,-7 5-1,0 0 11,13 1-18,-13-1-3,8 8-2,-8-8-1,9 9-7,-3-1-3,-6-8-31,11 13-46,-4-5-48,-1 0-90,2-1-77,0 1-75,-1-1-111,1 0-112,2 0-45,-3 0-796,-1-1-1041</inkml:trace>
          <inkml:trace contextRef="#ctx0" brushRef="#br0" timeOffset="47277.3049">32911 16556 334,'5'-14'836,"1"2"-112,-1 0-57,-1 2-68,-1-1-45,1 3-66,-1-1-86,-3 9-62,7-10-52,-7 10 21,0 0-16,11-4 9,-11 4-21,9 10-16,-4-2-2,1 4-7,1 3 5,1 2-11,-1 4-11,0 1 1,0 2-240,0 5 0,-1 5 0,1-2 0,1 1 0,-1 1 0,-1 0 0,1-2 0,-2-1 0,1 1 0,-2-2 0,1-5 0,-2-1 0,1-2 0,-3-2 0,2-3 0,-1-1 0,-1-4 0,1-1 0,-2-11 0,2 18-271,-2-18-182,3 13-39,-3-13-65,0 0-132,0 0-23,0 0-128,0 0-484,0 0-928</inkml:trace>
          <inkml:trace contextRef="#ctx0" brushRef="#br0" timeOffset="47570.6748">32989 16502 111,'-4'-13'866,"-1"3"-183,5 10-97,0-19-62,0 19-57,5-18-69,0 9-8,1 0-59,3 1-17,4-1-31,1 2-8,3 1-29,2-2-22,4 4 19,0 0-47,-2 2 6,1 2-54,1 0 21,-1 2-20,-3 0-19,3 4 5,-3-2-32,-3 3 30,-1 0-26,-2 1 19,-3 0-27,-4 1 4,-1-1-10,-5-8-15,0 17-16,0-17-2,-9 17-21,0-9-6,-2 1-6,-1-1-17,-4-2-42,-1 0-40,2-1-46,-4 0-34,2 0-85,-2-3-87,1 0-96,1-1-124,0 1-166,4-1-117,0-1-666,13 0-1120</inkml:trace>
          <inkml:trace contextRef="#ctx0" brushRef="#br0" timeOffset="47853.8591">33490 16216 829,'5'-7'849,"-5"7"-87,7-11-120,-7 11-45,5-7-59,-5 7-75,6-9-47,-6 9-95,0 0-14,5-6-66,-5 6-9,0 0-21,0 0-30,0 0-12,5 6-27,-5-6-12,0 0-31,-1 16-8,1-16-33,-3 14-5,3-14-8,-4 16-15,4-16-31,-4 16-42,4-16-65,-5 17-51,5-17-75,-5 13-56,5-13-110,-5 12-132,5-12-85,-4 11-62,4-11-702,0 0-980</inkml:trace>
          <inkml:trace contextRef="#ctx0" brushRef="#br0" timeOffset="48046.6846">33610 16181 471,'6'-9'811,"0"2"-95,-6 7-72,9-15-67,-9 15-82,8-11-44,-8 11-87,7-6-56,-7 6-25,0 0 14,11-2-13,-11 2-79,0 0-2,8 9-61,-8-9-11,2 13-45,-2-13 7,2 18-41,-2-18 6,0 23-75,-2-9-50,1-3-55,0 5-92,-1-1-113,2 1-134,-1 1-82,0 2-130,-2-1-675,2 0-950</inkml:trace>
          <inkml:trace contextRef="#ctx0" brushRef="#br0" timeOffset="48322.0623">33704 16699 319,'0'0'1104,"0"0"-201,0 0-89,0 0-55,0 0-116,0 0-71,0 0-57,7-12-39,-7 12-46,0 0-36,0 0-30,7-5-10,-7 5-33,0 0-98,0 0-223,11-5 0,-11 5 0,0 0 0,0 0 0,11-3 0,-11 3 0,0 0 0,0 0 0,0 0 0,0 0 0,10-4 0,-10 4 0,0 0 0,0 0 0,0 0 0,0 0 0,0 0 0,0 0-355,0 0-184,0 0-114,0 0-189,0 0-989,0 0-1539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9:19.43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66A56286-B58C-44E5-B535-D7EB5E051758}" emma:medium="tactile" emma:mode="ink">
          <msink:context xmlns:msink="http://schemas.microsoft.com/ink/2010/main" type="writingRegion" rotatedBoundingBox="450,17564 762,17564 762,17590 450,17590"/>
        </emma:interpretation>
      </emma:emma>
    </inkml:annotationXML>
    <inkml:traceGroup>
      <inkml:annotationXML>
        <emma:emma xmlns:emma="http://www.w3.org/2003/04/emma" version="1.0">
          <emma:interpretation id="{03502AED-D2ED-4E39-A295-F4923D48FC06}" emma:medium="tactile" emma:mode="ink">
            <msink:context xmlns:msink="http://schemas.microsoft.com/ink/2010/main" type="paragraph" rotatedBoundingBox="450,17564 762,17564 762,17590 450,1759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C70DE1-5D60-40D9-8E04-332C3EF64593}" emma:medium="tactile" emma:mode="ink">
              <msink:context xmlns:msink="http://schemas.microsoft.com/ink/2010/main" type="line" rotatedBoundingBox="450,17564 762,17564 762,17590 450,17590"/>
            </emma:interpretation>
          </emma:emma>
        </inkml:annotationXML>
        <inkml:traceGroup>
          <inkml:annotationXML>
            <emma:emma xmlns:emma="http://www.w3.org/2003/04/emma" version="1.0">
              <emma:interpretation id="{0A97DE64-2AD3-4755-9D51-73579430CF32}" emma:medium="tactile" emma:mode="ink">
                <msink:context xmlns:msink="http://schemas.microsoft.com/ink/2010/main" type="inkWord" rotatedBoundingBox="450,17564 762,17564 762,17590 450,17590"/>
              </emma:interpretation>
              <emma:one-of disjunction-type="recognition" id="oneOf0">
                <emma:interpretation id="interp0" emma:lang="en-IN" emma:confidence="0">
                  <emma:literal>-</emma:literal>
                </emma:interpretation>
                <emma:interpretation id="interp1" emma:lang="en-IN" emma:confidence="0">
                  <emma:literal>_</emma:literal>
                </emma:interpretation>
                <emma:interpretation id="interp2" emma:lang="en-IN" emma:confidence="0">
                  <emma:literal>~</emma:literal>
                </emma:interpretation>
                <emma:interpretation id="interp3" emma:lang="en-IN" emma:confidence="0">
                  <emma:literal>.</emma:literal>
                </emma:interpretation>
                <emma:interpretation id="interp4" emma:lang="en-IN" emma:confidence="0">
                  <emma:literal>=</emma:literal>
                </emma:interpretation>
              </emma:one-of>
            </emma:emma>
          </inkml:annotationXML>
          <inkml:trace contextRef="#ctx0" brushRef="#br0">457 17565 435,'0'0'879,"0"0"-41,0 0-107,-7 7-46,7-7-37,0 0-57,0 0 13,0 0-107,5 8 11,-5-8-99,11 3 9,-11-3-84,20 4-29,-9-4-86,5 3-129,-3-3-90,7 0 0,-1 0 0,1-3 0,0 3 0,1-1 0,-2 0-284,2-2-170,4-2-87,-8 3-159,4-1-156,-3-1-837,-3 0-1369</inkml:trace>
        </inkml:traceGroup>
      </inkml:traceGroup>
    </inkml:traceGroup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33:00.534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3085 17454 97,'0'0'840,"-5"-10"-170,5 10-37,-1-11-64,1 11-22,-4-10-28,4 10-38,-4-12-57,4 12-19,-2-10-13,2 10-5,-4-10-24,4 10-15,-4-10-37,4 10-9,0 0-25,-5-7-15,5 7-47,0 0-66,0 0-149,-4-9 0,4 9 0,0 0 0,0 0 0,0 0 0,3 14 0,-1-4 0,1 0 0,2 2 0,-1 3 0,0 1 0,1 0 0,1 1 0,-1 3 0,0 0 0,1-1 0,-1 2 0,2-1 0,-3-2 0,0 0 0,0-1 0,0 0 0,-2 0 0,2-2 0,0 2 0,1-2 0,-3 1 0,1-4 0,0-1 0,-3-11 0,3 18-36,-3-18-506,4 15-88,-4-15-113,0 0-101,2 10-862,-2-10-1383</inkml:trace>
  <inkml:trace contextRef="#ctx0" brushRef="#br0" timeOffset="612.6248">3062 17522 315,'-5'-10'839,"1"-2"-148,1 2-41,0-1-117,2-2-46,1-1-40,1-2-79,2-1-4,3 0-51,0-4-12,5 2-13,0-1-15,3-1-12,3 2-25,2 3-31,-2 0-47,-1 7-20,3-1-20,2 3-13,-3 4-21,-2 0-7,0 4-20,2 1-7,-3 3-15,2 1 8,-2 3-16,0 5 10,-5-2-16,1 5 7,-4 3-17,-2-1 6,-3 0-13,-1 0 1,-2 2-2,-2 2 7,-1 0-10,-1-2 7,1-2-7,-3 2 8,3-6-9,-1 2 10,0-4-14,-1-1 12,-1 0-4,3-3 5,-1-1-4,5-8 2,-8 12-7,8-12-1,-9 5-4,9-5 6,0 0-10,-10-4 8,10 4-6,-4-9 7,4 9 2,2-13 2,-2 13-6,5-17 7,-1 7-10,2 0 9,0 0-8,3-2 12,3 5-12,-2-1 13,3-1-17,1 4 9,-1-2-7,3 2 11,-2 2-12,1 3 12,0 0-8,1 0 6,0 3 23,0 2-31,0-1 4,-1 4 5,0 2 40,0 3-3,-2-1 0,0 2-8,-1 0-3,-5 0-3,1 0 28,-3 2 9,-3 0 1,0 1-5,-2 0-5,-3 0 9,1 0-63,-5 0 0,1 0 0,-2 2 0,-1-2 0,-1-2 0,0 1 0,-2-2 0,0-1 0,-1 1 0,0-6 0,0 2 0,-1-3 0,0-2 0,1-1 0,-1-1 0,0-1 0,-1-4 0,-2 2 0,1-4 0,-1 0 0,-1-2 0,-1 2 0,4-3 0,-2 0-11,3-2-285,0 1-88,2 0-71,2-1-88,3 0-128,3 1-64,-1 1-879,1-3-1267</inkml:trace>
  <inkml:trace contextRef="#ctx0" brushRef="#br0" timeOffset="989.3893">3957 17454 497,'0'0'990,"6"-14"-151,-6 14-80,3-17-46,-3 17-65,0-14-65,0 14-44,1-15-48,-1 15-48,0 0-61,-1-14-36,1 14-62,0 0-21,1-10-53,-1 10-19,0 0-178,0 0-13,0 0 0,3 10 0,-3-10 0,1 19 0,0-7 0,1 2 0,-1 3 0,0-1 0,2 2 0,-1 1 0,-2 1 0,2 1 0,0 1 0,-1 3 0,2 2 0,-2 0 0,3-1 0,-4 3 0,1-1 0,0 0 0,1-1 0,-2-2 0,0 2 0,0-1 0,0-2 0,0-2 0,0-2 0,1-2 0,-1-2-101,-1-3-428,2-2-79,-1-11-126,0 15-127,0-15-833,0 0-1369</inkml:trace>
  <inkml:trace contextRef="#ctx0" brushRef="#br0" timeOffset="1248.229">3999 17433 400,'0'0'950,"0"0"-127,-5-10-92,5 10-81,0 0-80,0 0-57,0-14-30,0 14-33,9-8-59,-9 8-44,13-10-45,-3 3-36,1 0-26,1 2-39,2-1-36,0 0-36,0 0-24,0 1-17,-1 1-16,-2 2-26,2-1-1,0 1-50,0 0-37,-1 2-35,-12 0-19,22-3-40,-22 3-115,18 3-41,-18-3-49,14 2-52,-14-2-88,13 10-90,-13-10-44,5 12-227,-6-1-363,1-11-814</inkml:trace>
  <inkml:trace contextRef="#ctx0" brushRef="#br0" timeOffset="1488.7969">4069 17691 371,'-6'6'842,"6"-6"-101,-9 9-62,9-9-70,0 0-45,-6 9-35,6-9-45,0 0-41,0 0-20,0 0-28,0 0-43,0 0-29,16-2-5,-8-3-26,-8 5 0,18-10-41,-7 4-10,2 0-199,0-1-42,0 2 0,2-2 0,-2 2 0,2 1 0,-2 0 0,1 2 0,-3-1 0,1 2 0,2-2 0,-14 3 0,25 0 0,-13 3-64,2-3-250,-14 0-47,25 2-36,-13 0-29,1-2-47,1 1-34,-1-1-13,2 0-35,-2-1-15,0-2-97,3-1-373,-2 0-656</inkml:trace>
  <inkml:trace contextRef="#ctx0" brushRef="#br0" timeOffset="1940.3983">4648 17487 58,'7'-12'769,"1"2"-125,-2-3-64,0-2-31,-1 1-61,0 0-42,-1-1-17,1 0-10,-2-1-29,-2 3-14,-1 0-14,0 0-24,0 1-4,0-1-39,-3 4-41,1-3-20,-3 4-31,5 8-27,-8-15-16,8 15-15,-11-11-24,11 11-19,-16-3-11,16 3-22,-14 1-5,14-1-16,-18 9-3,9-2-43,-1 1-2,0 3 0,2 2 0,2-1 0,-1 1 0,1 1 0,2 2 0,2-2 0,1 1 0,-1-1 0,2 0 0,3 0 0,-1 2 0,2-3 0,4 2 0,-1-4 0,1 1 0,4 0 0,-1-2 0,1 0 0,2-1-20,0-2-26,4 3 4,-3-3 6,2 1 4,-3-3 9,2 3 18,-2-2-16,3 1 12,-4-2 0,1 3 0,-1-1 6,-1-2-1,0 2 8,-3-1-3,0 0 10,-2 1 14,1 0 9,-3 1 26,0-2 8,0 2-12,-2 2-56,-3-10 0,0 19 0,0-19 0,-4 20 0,-1-9 0,-3-1 0,1 2 0,-5-2 0,-1 5 0,-3-3 0,-2-2 0,-2 1 0,-1-3 0,-2 1 0,0-4 0,0 0 0,0-2 0,1-1 0,-1-4 0,-1-1 0,0 0 0,2-3 0,-2-1 0,3-1 0,2 1-244,1-3-544,5 3-178,-4-3-986,6 1-1688</inkml:trace>
  <inkml:trace contextRef="#ctx0" brushRef="#br0" timeOffset="3080.0467">14303 15063 47,'-4'-9'891,"-1"1"-154,-1-1-89,2 2-19,-1-3-51,0 2-12,1-1-34,-1 0-22,1 2-20,-1-1-22,5 8-23,-11-17-17,11 17-24,-6-10-35,6 10-45,-7-8-199,7 8-125,0 0 0,0 0 0,0 0 0,-9 3 0,9-3 0,0 18 0,2-4 0,-1 1 0,2 2 0,0 3 0,-1 3 0,2 1 0,-1 1 0,1 1 0,-2-2 0,4 3 0,-2-2 0,0 4 0,1 2 0,-1-5 0,0-1 0,0 0 0,-2 0 0,2 0 0,0-3 0,0 0 0,-1-4 0,-1-1 0,2 0 0,-2-2 0,0-2 0,1-4-650,-3-9-154,4 16-78,-4-16-172,3 10-469,-3-10-1154</inkml:trace>
  <inkml:trace contextRef="#ctx0" brushRef="#br0" timeOffset="3497.8506">14251 14994 631,'-6'-10'911,"2"1"-161,-1 0-72,5 9-15,-8-14-53,8 14-77,-10-12-58,10 12-47,-4-10-48,4 10-62,-5-9-58,5 9-42,0 0-13,0 0 24,6-10-9,-6 10-20,15-3-20,-15 3 3,26 1-64,-10 3-119,5-1 0,3 2 0,1 2 0,4 1 0,2 1 0,6 5 0,0 0 0,0 1 0,-1 1 0,-1 2 0,1 0 0,-1 0 0,-4 3 0,0 0 0,-3-2 0,0 2 0,-8-2 0,3-1 0,-7 2 0,0-4 0,-4 1 0,-4 1 0,1-1 0,-5 0 0,-4-1 0,0 2 0,-2-1 0,-3 4 0,-1-4 0,-4 4 0,-3-4 0,0 6 0,-5-4 0,-3 0 0,0-1 0,-3 1 0,-2-2 0,-2-1 0,1-2 0,-2-1 0,2-1 0,-2 0 0,7-5 0,-2 0 0,1 1 0,0-2 0,3-2 0,2 2 0,2-4 0,1 1-453,3 0-331,0 0-143,12-3-972,-19 4-1628</inkml:trace>
  <inkml:trace contextRef="#ctx0" brushRef="#br0" timeOffset="3969.0263">15348 15233 198,'0'0'947,"0"0"-144,0 0-62,0 0-62,7 7-38,-7-7-90,13 1-45,-13-1-37,18 0-19,-18 0-26,22-1-78,-9-1-26,0 2-44,2-1-50,-2 1-49,1-1-31,-1 1-31,0-2-22,0 2-20,-2-1-63,2 1-10,-13 0 0,22-1-46,-22 1-96,20-4-67,-20 4-53,21-3-108,-11 1-85,1-2-144,-11 4-138,20-6-185,-9 4-492,-1-2-1020</inkml:trace>
  <inkml:trace contextRef="#ctx0" brushRef="#br0" timeOffset="4465.1131">16105 14995 120,'8'-7'997,"-2"-2"-220,0 2-28,0-3-71,0 5-21,-1-5-74,0 1-70,-5 9-48,5-18-42,-2 9-70,-3 9-53,0-18-20,0 18-39,-4-18-27,1 8-30,3 10-13,-10-16-21,3 10-36,-2-1-23,0 0-20,-4 3-15,3 2-52,-3 0-4,13 2 0,-26 0 0,12 2 0,0 1 0,-1 3 0,1-1 0,0 3 0,1 0 0,3 1 0,-2 1 0,3 2 0,3 0 0,-1 3 0,3-3 0,1 5 0,2-3 0,2 1 0,2 3 0,3-3 0,0 3 0,4-1 0,2 0 0,1 2 0,6-1 0,0 3 0,8 0 0,1 1 0,1-2-19,-3-3 1,-1 0 7,-1-1 1,0 0 0,0-2 2,-2 1 1,-4-2-3,1-1 5,-4 0-2,0 0 4,-3-3 11,-1 0-2,-3 2 2,-3-2 2,-1-1 12,-4-8 9,3 15-8,-3-15-23,-7 14 0,1-8 0,-3 2 0,-4-3 0,-2 2 0,-3-4 0,-5 3 0,-1-2 0,-3-2 0,-3 1 0,2-3 0,-1 3 0,1-3 0,1 0 0,0-3 0,4 3 0,1-3 0,2 1 0,0-1 0,2 2 0,1-4-19,3 2-355,0-1-97,4-1-105,1 2-182,-1-1-199,3-1-638,7 5-1245</inkml:trace>
  <inkml:trace contextRef="#ctx0" brushRef="#br0" timeOffset="5513.3659">16612 15330 666,'0'0'740,"0"0"-99,0 0-23,0 0-75,13 3-57,-13-3-52,12-3-63,-12 3-33,12-3-40,-12 3-41,18-7-25,-9 3-22,1 0-36,1-3-2,-1 0-40,1 0 2,0 0-43,-2-1 9,2-1-23,-2 0 10,-3 3-14,3-3 0,-4 2-20,0-2 2,1 2-23,-6 7 15,5-15 2,-5 15-5,1-11-8,-1 11-7,0 0-4,-4-14-7,4 14-2,-9-5-10,9 5 6,-14 0-2,14 0 2,-18 4-4,8-1 3,0 2-3,-2 2-3,1 1-2,-1 1 0,2 1 2,-1 2 10,2 0-5,0 0 16,0 2-3,1-1 10,3 1 1,0 1 15,1 0-1,0 0-5,1-1-5,1 1-6,2-1-6,2 0-3,1 1-5,0-1-1,2-2-7,0 1 0,3-2-2,2-1-4,0 1-29,0-4-37,6-1-37,-2-3-13,2 2-52,1-5-25,3 0-28,2-5-20,1 2-20,4-3 1,1-3-37,2 0 27,-1-3 2,-1 1 49,0-3 12,0 2 29,-2-2 21,-1 0 40,-2-1 11,-1 1 32,0-4 4,-6 1 24,1 2 1,-3-3 34,0 3-3,-2-1 31,-1-1 6,-2 1 34,-3 0-17,0 2 54,-1 1-8,-2 0 36,-1 2-6,-2 11-9,-2-20-6,2 20 10,-8-17-10,8 17 4,-11-8-3,11 8-9,-15-3 13,15 3-3,-18 4-2,8-1 8,0 5-9,-2-1 22,1 2-32,0 1 18,2 3-12,-2 1 1,3-2-23,1 2-2,0 0-21,0 1-3,3-2-11,0 1-11,1-1-10,2-2-1,1-11-2,1 22 2,-1-22-7,6 18-4,-6-18 0,8 14 3,-8-14-2,12 11-3,-12-11-18,14 5 8,-14-5-15,17-1-20,-17 1-11,20-6-14,-11 1 12,1 1 10,0-3 23,1-2-18,-2 0 11,1-2 2,-3 0 17,0-1-6,-1-2-1,-1 0 2,0 1 5,-1 0-1,0 1 5,-4 12 3,4-21 3,-4 21 1,4-14 3,-4 14 2,2-14-5,-2 14-3,3-10-1,-3 10 2,0 0-3,0 0 8,0 0 21,0 0-10,0 0 14,5 9-19,-5-9 20,4 12-21,-4-12 8,4 17-5,-2-8-5,-2-9-12,4 21-1,-4-21 3,4 21-9,0-10-22,0 2 0,1 1-6,2 0-58,0-1-68,0-1-91,3 0-35,0-2-99,0 1-77,0-3-55,1 2-117,0-2-618,-2-4-862</inkml:trace>
  <inkml:trace contextRef="#ctx0" brushRef="#br0" timeOffset="6196.8256">17412 15336 65,'-5'-9'793,"1"0"-184,4 9-32,-5-18-64,5 18-44,-1-17-46,1 17-40,4-20-39,-2 11-42,5 0-57,-2-2-36,2 3-37,0 1-27,2 0-26,1 0-10,2 3-16,-1 1-16,0 0-7,2 2-17,1 1-12,-1 1-8,2 2-3,-3-1 17,3 2-27,-2 1 9,-1 2-15,0 0 10,-1 0-18,-4 0 0,1 1-1,-2-1 2,-2 0-3,-4-7 3,5 17 1,-5-17-3,0 12 2,0-12 4,-1 12-3,1-12 0,-5 12 12,5-12 17,-7 8 5,7-8 0,-8 6 13,8-6 5,0 0 3,-12 1-12,12-1-7,-8-5-2,8 5 8,-7-9-25,7 9 24,-9-16-20,6 6 4,1 0-20,-1 2 11,2-4-17,1 12-6,0-21-2,1 10-2,2 2-11,1-2-36,1 1-21,3-1-18,0 2-19,1-1-19,3 3-43,-1-4 17,2 2-11,2 3-18,-1-1-9,2 0-17,-1 1 8,2 2-29,-2-1-9,0-1 5,2 4-9,-3-2 12,0 2 8,0 0 22,-2 1 22,0-2 29,0 3 26,-1-1 22,-11 1 24,19-3 28,-19 3 25,18-3 29,-18 3 37,13-1 36,-13 1 40,14-4 34,-14 4 25,0 0 38,13-3-5,-13 3 32,0 0-33,8-5 14,-8 5-41,0 0 22,0 0 6,0 0-14,0 0 14,0 0 2,0 0 2,0 0-22,-16 3-5,16-3-5,-10 7-1,10-7-9,-11 10-28,4-4-21,-1 2-5,1 3 10,-2-2-25,1 3-17,-1-1-13,2 2 5,0 0-20,1 2-10,1-1-8,-2 0-8,2 1-8,1-1-6,2 1-2,-1 1-3,3-3 0,2 1-2,0 2 0,2-2-6,0 0 0,2-3-10,0 3-58,2-6-41,1 2-69,4-3-62,-3-3-68,3-3-68,2-1-31,4 0-67,-1-3-27,1-1-5,3-1 22,0-5 2,0 3 83,-1-2 58,-1-3 9,0 0-9,-1-1-34,-2 0-283,3-6-163</inkml:trace>
  <inkml:trace contextRef="#ctx0" brushRef="#br0" timeOffset="6740.708">18256 15108 804,'6'-20'402,"-2"0"-32,0-2-16,-3 1 8,-1 1-51,0-1 27,-1-4 3,-1 2-13,0 0-13,-2 0-9,-1 1-9,1 0-14,0 5-15,0 0-2,-1 0-11,1 5-9,0-2-3,2 2-14,-2 3-51,2-2-27,2 11-42,-4-12-18,4 12 14,0 0-20,0 0 28,0 0-3,0 0 0,0 0 5,1 12-16,2-1-14,1 0-8,0 5 2,2 0 13,0 5-7,1-4-7,-1 5-8,3 2-29,-2 2-41,2 1 0,0 0 0,-1 1 0,-2 0 0,2-2 0,0 3 0,-3-5 0,-1 2 0,1-2 0,-3-1 0,1 1 0,0 0 0,-1-2 0,-1-2 0,-1-1 0,2 0 0,-1-2 0,-1 0 0,2-5 0,-2 1 0,0-1 0,0-12 0,2 18 0,-2-18 0,0 15 0,0-15 0,0 0 0,0 14 0,0-14 0,0 0 0,0 0 0,0 0 0,0 0 0,0 0 0,0 0 0,2-15 0,-2 15 0,1-19 0,1 6 0,0-2 0,1-3 0,-1 0 0,4-6 0,-1 3 0,2-2 0,1 1 0,1 1 0,0 0 0,2 1 0,1 2 0,-1 3 0,1-2 0,-2 8 0,3-1 0,-3 3 0,2 4 0,0 1 0,1 3 0,2 3 0,0 1 0,0 4 0,-1 2 0,1 2 0,-2-1 0,0 5 0,-2-2 0,-2 1 0,-1-2 0,1 0 0,-3 0 0,1-1 0,-2 1 0,0-2 0,-1-2 0,-2 1 0,-2-11 0,4 18 0,-4-18 0,1 18 0,-1-18 0,0 13 0,0-13 0,2 11 0,-2-11 0,0 0-409,-4 11-496,4-11-202,0 0-714,-11 8-1527</inkml:trace>
  <inkml:trace contextRef="#ctx0" brushRef="#br0" timeOffset="15627.7428">24424 11511 264,'0'-14'484,"0"14"-51,1-15-95,-1 15-48,2-14 35,-2 14-47,0-14-50,0 14 11,0-15 15,0 15-6,0 0-14,0-14-32,0 14-32,0 0-27,0 0-20,0-14 42,0 14-22,0 0 35,0 0-16,0 14-4,0-14-10,0 21 2,-2-6 4,1 2 18,-3 3-52,3 5 20,-1 1-29,1 2 1,-1 5-16,-1 1 12,0 3-27,1-1 6,-1 1-18,2 1 7,-1-1 18,-1 1 2,0-1-4,2 1 20,-3-1-51,2 0-4,1-2 2,-1 1-12,0-2-3,0-1-1,0 0-10,0-4-9,1-3-7,-1-1-3,-1 1-2,0-1-4,-1-2 5,3 0-16,-4-4-52,4-2-61,0-3-46,-1 0-66,1-3-60,0-1-52,1-10-120,-1 16-111,1-16-144,0 0-736,0 0-1068</inkml:trace>
  <inkml:trace contextRef="#ctx0" brushRef="#br0" timeOffset="17511.7625">24291 11428 520,'0'0'404,"0"0"-59,0 0-56,0 0-41,0 0-28,0 0-19,0 0-22,0 0-29,0 0-18,5-9-12,-5 9-3,0 0-3,14-3-18,-14 3-3,10-2-1,-10 2 7,15-3-9,-15 3-3,17-1-9,-4-4-15,-13 5-15,23-1-9,-10 0-4,1-2-10,1 1-4,0 0-1,2-1-1,0 0-3,2 1-1,0-1 3,0 0-10,5-1 4,2-1 1,-1 2-4,2-2 1,0 1-4,0 0 0,7-1 1,-3 0-8,1 0 8,3 0-2,-1 0 2,2-1 3,2 1-6,7-2-2,-2 1 0,3-1 6,0 0-2,-2 0-6,2 1 6,0-3 4,0 3-15,1 0 12,2-1-6,-1 0 8,2 1-11,-1-2 9,0 2-12,1 0 13,-3 0-14,-1 1 15,0 0-12,-1-2 6,-6 3-10,-1-1 14,0 2-12,2-2 10,-2 0-8,0 1 8,0 0-12,1 0 14,1 0-10,-2 1 12,3-2-16,4 2 16,2-1-11,-2-1 7,-5 2-13,8 1 15,-1-3-18,-7 2 16,1-1-9,0 4 10,5-5-17,-6 3 17,2-1-7,-2 1 7,9-3-12,-2 4 17,1-1-22,2-1 12,0 0-4,3 0 11,-1 0-14,0 1 9,3 1-8,-1 0 13,2 0-13,-1-2 4,0 1-2,-1 0 6,2 0-8,-1-1 13,0 0-7,-1 2 3,0-1-9,1-1 13,2 0-10,-4 1 8,2-2-10,-1 1 4,2 1-9,-1-1 17,1 0-8,-1 1 4,0-2-8,1 3 11,1-1-15,-2-1 17,1 1-15,-1-1 0,0 1-2,0 0 16,1 0-14,-2-1 4,3 2 0,0-2-2,-3 0 4,3 0 0,-3 0-4,1 2 6,0-2 1,-3 2 4,1-2 4,1 0-16,-1 2 8,0 0-10,1-2 2,-1 0 4,1 1 0,-2 1-4,2-1-5,-2-1 10,-1 0 0,-1 0 1,-1 0-3,-2 1 3,-5-1-4,-2 0 3,1 2-3,0-4 1,-3 3-5,0-1-1,0 1 11,1 0-2,-2-1 0,-1 0-4,1 1 5,0 0 0,-1-1-2,1 1 0,0-1-2,1 3-7,-1-2 12,0 0-6,-1 0 3,1-1 0,0 2 0,-6 0-2,5-2 10,-7 0-11,2 2-2,-1-2-1,1 2 4,0-1 0,-2-1 1,2 1-2,-2 0-2,0-1 5,-1 2-3,1-2 3,-4 1-1,1-1 1,-2 0 3,-2 3-8,-2-2 1,-1-1 4,1 1 0,-2-1-1,-1 2-2,-1-2 2,2 0 2,-3 2-4,-1-2 3,-1 1-2,1 1 4,-3-2-2,2 2 0,-1-2-2,-12 3-1,23-1 1,-23 1 3,18-2 0,-18 2-1,16-4 1,-16 4 0,16-2 0,-16 2 2,15-3-1,-15 3 1,13-2 2,-13 2-10,15-3 8,-15 3 12,13-1 6,-13 1 10,14-1-10,-14 1-1,14-1-2,-14 1-1,15-2 5,-15 2 2,17-1-4,-17 1-1,23-3-10,-12 2-2,3-1 1,0 2 0,0 0-7,-1-1 6,2 1 1,-2 0 0,-13 0 9,26 0 5,-26 0-1,23 0 17,-23 0-5,20 0-8,-20 0 5,21 1-17,-21-1 14,20 0-5,-20 0 8,19 3-1,-19-3-6,20 3-4,-20-3-4,17 1-12,-17-1 3,17 3 17,-17-3-11,19 3 22,-19-3-11,18 4 7,-18-4 0,19 5 6,-19-5 0,19 6 10,-19-6-4,18 6 5,-9-2-14,1 0 1,-10-4 1,18 7-7,-7-5-6,-11-2-8,16 7 2,-16-7-6,14 5-4,-14-5 3,12 4-1,-12-4-3,10 5 7,-10-5 5,9 7 6,-9-7-1,8 9-4,-8-9 8,6 12-2,-6-12 49,6 18 4,-2-6-8,-3 1 2,3 3-15,-1 2 1,-1 1 15,1 3 13,1 3 5,-2 3-7,2 4 0,0 2-2,0 1 0,-2 2 7,2 4-1,0 4-5,0-2 10,-1 1-23,2 0-2,-1 1-7,2 0-11,-1 0-6,0-1 0,0 0 28,-1-1-41,1-2 16,0-3-26,-2-2 17,-1 0-22,0-3 17,-1 1-21,-1-5 9,-1 0-14,-1-3 20,2 0-26,-2 0 18,2-2-16,-2-4 0,1-1-7,0-1 21,0-1-15,-2-1 10,2-3-15,1-2 9,-1 1-8,1-12-20,0 17-41,0-17-42,0 13-58,0-13-53,0 0-85,1 14-72,-1-14-94,0 0-88,0 0-112,0 0-771,15-1-1050</inkml:trace>
  <inkml:trace contextRef="#ctx0" brushRef="#br0" timeOffset="18884.7843">24544 12775 189,'0'0'424,"0"0"-83,-10-4-66,10 4-28,0 0-47,0 0-5,-7-6-33,7 6-1,0 0-16,0 0-17,0 0-20,-8-5-4,8 5-20,0 0-8,0 0-11,0 0-3,0 0-5,0 0-6,0 0 4,0 0-15,0 0-5,11-5-4,-11 5-5,11-1-3,-11 1-1,18-1-2,-6-1 1,3 1 10,4-1-1,0 0-10,7 0 0,2-1-4,1 1-3,7-3 0,1 2 14,10-2-3,1 0-1,0-1 2,3 3-3,1-3-7,0 0 7,0 1-10,3-1 3,0 0-6,3 0 2,1 0-6,11-1 1,-1-1-5,1 3 5,1-3-13,0 2 13,-2-1-10,1-1 9,0 2-5,-1 0 3,1-1-2,2 0 5,-3 1-12,3-2 8,1 2-1,0-1 4,2 2-7,-1-3 9,-3 2-5,2-1 2,-2 1-7,4-1 7,-3 2-5,1-2 3,2 0-2,1 1-8,1 1 1,-3-2 13,4 1-10,-2-1 4,-1 2-2,-1-3 5,3 1 1,-3-2-3,0 2-4,0 0-3,1-1-10,-2 1 16,-1-1-4,3 0 4,-2 0-6,2 2 6,-3-1-1,1-1 10,-2-1-10,1 4 4,2-3-4,-2 3 4,3-3-7,-2 3 4,0-3-7,1 1 5,-3 1-2,2 0 4,-4-3-4,1 1 4,1 1-2,-1-1 1,-1 1-3,-1 0 3,2-2-7,-1 1 5,-1-1 1,1 1-2,0 0-3,0 0-2,-12 0 6,2 3 1,0-1-2,-1 0 1,2 0 2,0 0-2,1 1-8,8-2-1,-12 2-7,2-2 1,0 0-1,-2-1 3,3 2 0,-1 0-6,10-4 0,-12 5 8,1-2 3,0 0-2,0 0-3,0 2 12,2-2-9,-3 0 9,1 2-9,-2-1 12,0 0-20,-3-1 10,2-1-13,-3 4 5,-1-3-4,-2 1 16,1 0-13,-4 0 14,0 0-20,-3 0 11,-5 1-15,-1-2 19,-1 1-12,-1 2 21,-2-3-15,-1 2 20,0 0-20,-4 0 19,-1-1 0,0 2 0,-2 0 1,1-1-2,-4 2 2,2-2 9,-5 3 15,0-2-3,-1 1 4,-2 1 9,0-3 9,-2 2 9,-3 0 12,0 2 6,0-2 7,-11 3 4,16-3-6,-16 3-3,13-4-3,-13 4 0,11-3-14,-11 3-12,10-2 2,-10 2-21,0 0 9,11-2-10,-11 2 2,0 0-16,11-4 7,-11 4-11,0 0 5,0 0-16,0 0 2,0 0-54,0 0-60,0 0-53,0 0-60,0 0-58,-8-5-104,8 5-560,0 0-534</inkml:trace>
  <inkml:trace contextRef="#ctx0" brushRef="#br0" timeOffset="20189.4286">16263 13026 193,'-4'-14'591,"0"0"-128,0 0-48,0 3-47,1-3 27,1 2-49,-1 2-44,-1-2-52,2 0 22,-1 3-31,3 9-45,-4-15-41,4 15-34,-5-10 5,5 10 14,0 0 3,0 0-18,-3 12-5,3-12-16,1 21 32,0-4-15,2 3 7,0 4-24,0 7 19,1 2-5,0 5-8,1 3-13,-1 2-14,1 2-13,1 0-7,-2-1-10,0 0 5,0 1-29,-1-2 13,0-6-22,-2 1 10,1-1-23,-1-2 19,0 2-21,-1-5 18,1-2-29,-1-2 9,0-4-17,0 1-35,2-2-31,-4-5-35,2-2-28,0-1-24,2-3-14,-2-12-40,1 19-62,-1-19-23,1 13-56,-1-13-59,0 0-21,0 0-77,0 0-482,8-7-603</inkml:trace>
  <inkml:trace contextRef="#ctx0" brushRef="#br0" timeOffset="20864.034">16354 13015 216,'8'-6'505,"0"-2"-126,2 2-61,-1 0-53,1 1-32,4-1-49,0 1-23,4 0-36,2 0-22,5 0-12,1 1-14,6-1-9,4-1-2,10 0-16,0 1 2,5-2-8,3 3 2,2-1 5,4 1 22,13 1 0,4-2-8,-1 1-3,4 0-10,-1 1-7,3 0-7,2-1-2,0 1-6,1-1-6,2 3-19,-1-3 16,1 2-9,0-1 1,-1 0-3,0 1 0,0-3-2,1 1 4,0-1-6,-1-1-2,-1 1 5,-4-1 4,-1-1 2,-2-1-3,-4 0-2,-4 2 2,-3-3-3,-11 1 6,-1 1-7,0 2 13,-2-3-6,-5 3 0,-1-2-7,-8 5 3,-3-3-3,-8 3 2,-1-1-6,-7 1 16,-2 0 15,0-1 13,-4 1-13,-1 1 11,-13 1-14,21-1 27,-21 1-19,16-1 32,-16 1-15,11-1 19,-11 1-9,0 0-2,14-2-4,-14 2-27,0 0 30,0 0-34,0 0 2,0 0-7,14 1 6,-14-1-2,0 0 0,0 0 3,8 10-8,-8-10 20,1 10 0,-1-10 9,0 17-10,0-5 37,-1 2-18,0 2 5,-2 3-25,1 5 18,-1 3-22,1-1 26,2 3 5,-3 4 5,2-1-26,-2 2-1,3 1-3,-1-1 11,1 2 19,1-2-7,0-1-12,1-3 4,-1 0-19,0-2 2,2-3 13,-2 2-17,2-1 24,-1-4-30,2 2 17,-2-7-26,1 1 10,0-3-21,-2 1 16,1-4-23,0-1 18,0 0-22,-2-11 22,3 18-30,-3-18 32,2 15-24,-2-15 14,3 9-26,-3-9-22,0 0-67,0 0-36,0 0-70,0 0-31,0 0-84,0 0-56,0 0-46,-15-3-42,15 3-100,-13-5-592,13 5-771</inkml:trace>
  <inkml:trace contextRef="#ctx0" brushRef="#br0" timeOffset="21535.6028">16621 13975 23,'0'0'429,"-11"-5"-83,11 5-37,-12-7-32,12 7-37,-11-4-45,11 4-39,-12-4-14,12 4 0,-11-2-26,11 2-13,-14-1-11,14 1-4,0 0-8,-18 0-2,18 0-4,-12 2-20,12-2 4,0 0 1,-13 3 19,13-3-11,0 0-12,0 0-6,-7 4 6,7-4 17,0 0-15,7 7-11,-7-7-4,15 4-3,-3-1-4,4 0 6,4 0-16,6-1 8,3-1-7,9 2 8,3-3-13,13 2 14,2-2-9,5-2 12,5 2-7,13-3 5,2 0-20,4-1 11,3-2-18,3 0 13,5-1-6,2 0 9,6-3-18,20-1 10,1 0-9,-1-2 10,2 0-10,2 0 7,-2-1-13,0-1 10,-4 3 3,-3-2-5,-19 2 15,-2 2-5,-3-2 21,-2 3 13,-2-1 9,-4-1-8,-4 1 4,-7 0-13,-4 2 19,-16-2-3,-2 3 4,-8 0-16,-9 2 24,-4 1 0,-7-1 39,-2 1-2,-6 2 8,-3-3-39,-2 4 3,-4-3-34,-9 4 4,12-4-38,-12 4 25,0 0-22,0 0 8,0 0-20,-4-9 11,4 9-19,-12-1 16,12 1-58,-16 0-12,16 0-67,-17 1-101,17-1-83,-19 2-80,19-2-84,-22 4-167,22-4-448,-20 0-702</inkml:trace>
  <inkml:trace contextRef="#ctx0" brushRef="#br0" timeOffset="22979.9263">2988 11823 415,'0'0'461,"-5"-12"-37,5 12-58,-5-10-51,5 10-58,-4-8-59,4 8-46,0 0-30,0 0-10,0 0 8,0 0 7,-2 11-1,4-1-11,2 4-17,3 5 16,0 3-5,2 7 11,1 8 9,4 4-5,-2 1-5,0 6-39,1 0 14,2 9-27,-1 0 37,0-1-38,-2-7 32,-1-2-49,0 1 6,1-4-25,-2 0 13,0 0-2,0-5-11,-1-1-4,-2-7-12,0-2-3,-2-4-1,0-1 5,1-3-1,-1-1-4,-1-3-8,1-3-61,-3-2-32,1 0-26,-3-12-45,5 15-75,-5-15-53,4 8-40,-4-8-69,0 0-92,0 0-391,5-8-441</inkml:trace>
  <inkml:trace contextRef="#ctx0" brushRef="#br0" timeOffset="23640.2659">3133 11891 311,'2'-9'417,"-2"9"-88,6-17-68,-6 17-52,10-14-11,-10 14-31,12-11-28,-4 7-12,2 0 3,2 1-24,2 0-17,4 0-16,6-1-6,3 0-3,6 1 4,5 0 2,10-1-3,0-1-1,6 2 3,2-1 3,4-1-12,12-3-7,4 3-1,5-2 0,2 0-1,5 0-3,4 0-9,3-1-3,2 1-2,2-3-1,3 0-3,19-3-4,-1 1-4,-18 3-3,2-2-12,-5 1 11,-1 0-11,-2 1 18,-4 1 3,-4-1 7,-5 3-11,-6-1 10,-14 4-11,-4-1 0,-4 3-10,-5-1 7,-10 1-13,-9 1-21,-1 0 27,-7 0-1,-2 0-4,-2 1 24,-4 1 8,-1-1 21,-14-1-21,19 3 3,-19-3-19,12 1 23,-12-1-20,0 0 31,10 5 11,-10-5 0,0 0 2,0 0-2,0 0-15,0 0-6,-3 11-12,3-11-13,0 0-1,-7 7-12,7-7 2,-7 7 0,7-7-1,-6 12-2,2-4-11,0 2 11,0 4 2,0 1-2,0 3 0,-2 3-15,3 1 29,1 3 1,-1 1 6,3 1 13,0 2-1,3 3 15,-2 1-26,2 2 23,-1 0 6,1 1 17,2-1-23,-1 2-11,0-1-2,-1 0 6,3-2 14,-3 2-4,1-4 22,2-1-9,0-2-13,-1-2-6,-1-4 0,1 0-9,-1-3-12,-2-3-4,3-1-2,-2-2-4,-1-1-8,1-1 4,-1-3-1,-2-9 4,4 17-4,-4-17 2,3 13-11,-3-13 2,0 0 0,0 0 0,1 11-29,-1-11-73,0 0-12,0 0-73,-11-3-53,11 3-92,-13-6-51,13 6-49,-19-6-119,6 4-106,0 0-358,-2 0-610</inkml:trace>
  <inkml:trace contextRef="#ctx0" brushRef="#br0" timeOffset="24175.6581">3748 13014 52,'-35'5'531,"3"0"-162,-1 0-74,1 0-57,0 1-32,2-2-41,2 0-13,3-1-33,-1 0-4,3 1 21,1-4-16,3 3-24,3-2-4,-1 0-4,4-1 15,-1 2 1,3-1 0,11-1 3,-19 0-11,19 0 0,-16 1-16,16-1 7,0 0-8,-19 0 2,19 0-13,0 0 11,-10 3-9,10-3 64,0 0-35,0 0-6,0 0-27,14-4 10,-14 4-37,26-3 9,-7 2-24,2 0 22,6-2-20,10 2 27,3-2-2,11-1 14,3 0-10,5 1-3,13-4-20,2 0 28,9 0-17,3-1 4,3-2-9,7-1-4,3 1-6,20-7-8,2 1-4,0-1 26,6-3-8,-1 3-3,3-3-3,-2 3 1,-2-3-3,-1 2 20,-1 1-3,-1-3-27,-3 3 32,-20 3-10,-2 1-4,0-1-6,-5 0 5,-5 0 1,-5 3 2,-5-1 5,-4 0-6,-7 0-2,-13 3-4,-3 1 3,-6 1-1,-10 1-3,-6 1-1,-2 0 9,-6 2 27,-2-1 11,-1 1-9,-5 0-11,0 1-15,-3-1-8,-9 3-7,13-7-11,-13 7-41,8-6-77,-8 6-79,0 0-131,-1-11-126,1 11-126,0 0-226,-11-8-451,11 8-852</inkml:trace>
  <inkml:trace contextRef="#ctx0" brushRef="#br0" timeOffset="26748.5415">24226 5980 663,'-6'-8'606,"1"-1"-59,5 9-27,-8-12-50,8 12-16,-7-7-54,7 7-54,-5-8-47,5 8-17,0 0 35,0 0-24,0 0-26,-4 10 6,4-10-65,4 15 40,-1-5-66,-1 1 6,1 3-4,2-1-36,1 2-22,-1-1-20,2 0 18,0-1-20,2 0-2,-1-2 14,1-1-1,2-1-9,2-1-15,-4-4-14,5-3-2,0-1-16,3-3-8,3-2-7,3-5-44,5-3 0,6-7 0,0-6 0,4 0 0,6-8 0,3-1 0,0-3 0,3 1 0,-2-2 0,1 3 0,0-1 0,-2 2 0,-1 1 0,-5 4 0,-6 6 0,-5 1 0,0 1 0,-6 5 0,-9 4 0,3 0 0,-4 2 0,-1 3 0,-3-1 0,-2 3 0,2 0 0,-5 0 0,-5 6 0,10-6 0,-10 6 0,0 0 0,0 0 0,0 0-86,-10 5-360,2 2-55,-3 3-78,-2 2-85,-3 2-40,-2 5-69,-3 0-638,-1 1-1015</inkml:trace>
  <inkml:trace contextRef="#ctx0" brushRef="#br0" timeOffset="27189.1663">24495 6191 872,'-9'5'749,"9"-5"-69,-12 7-87,12-7-68,-11 7-67,11-7-68,-9 5-56,9-5-36,-7 7-33,7-7 9,-7 7-43,7-7 19,-2 12-47,2-12 24,0 16-81,0-16 18,2 16-64,-2-16 33,7 18-50,-1-9 45,2 0-13,-2-1-26,3-1 2,2 2-15,1-6-11,2 2 25,3-3 0,2-2-10,4-2-47,3-5 46,12-6-51,1-4 25,4-2-9,10-7 0,3-4-6,3-4 2,3-1-7,-1-3-33,1 0 0,1-2 0,-3 0 0,0-1 0,-1 1 0,-1 2 0,-4-1 0,-5 4 0,0 1 0,-6 2 0,-10 8 0,-1 0 0,-3 2 0,-6 6 0,-3 1 0,-5 0 0,0 6 0,-4-1 0,-1 2 0,0 0 0,-1 2 0,-3 1 0,-6 5 0,14-10 0,-14 10 0,9-7 0,-9 7 0,7-7 0,-7 7 0,0 0 0,10-5 0,-10 5 0,0 0 0,0 0 0,0 0 0,0 0-127,-8 6-577,8-6-142,-13 9-200,4-4-682,-1-1-1411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06:52.532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  <inkml:brush xml:id="br3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883 755 63,'0'0'854,"1"-14"-155,-1 14-42,0-11-44,0 11-71,0 0-47,2-15-42,-2 15-66,0 0-44,2-11-52,-2 11-51,0 0-17,0 0 6,0 0 40,-9 12-83,7-1 35,0 2-77,-2 3 32,1 4-71,-2 1 35,3 1-65,-2 0 29,1 2-70,1-2 39,-2 2-54,2 0 48,0-2-65,0 2 51,-1-4-66,1-1 39,-1 0-92,3-2 11,-2 0-113,0 2-69,1-4-62,-1-1-67,0-1-76,2-2-127,-2-1-65,0 1-166,2-11-510,-4 16-913</inkml:trace>
  <inkml:trace contextRef="#ctx0" brushRef="#br0" timeOffset="487.4689">773 800 716,'3'-22'709,"1"0"-67,3 1-51,0 1-80,5-7-44,1 3-55,0 0-40,5 1-50,2 3-17,0 0-27,1 2-50,4 0-3,-2 5-24,-2 4 19,-1 0-87,1 2 24,-2 2-22,-2 4-27,-2 1-10,2 1-10,-2 4-15,-1 0-10,-4 3-2,-1 2-7,1 0 38,-4 2-64,-4 0 44,-2 4-64,-3 0 54,-4 5-62,-3-1 60,-3 4-81,0 0 57,-10 3-58,2-2 47,-1-3-75,3-1 50,-4-2-69,2 0-2,-1 0 7,0-3 9,3-2-13,2 0-5,0-4-1,2 1 14,-1-3 15,6 1 15,-3-3-2,3 0 8,1-3-3,9-3 1,-17 7 3,17-7 4,-12 3-9,12-3 1,-10 4-5,10-4 8,0 0 1,0 0 5,0 0 7,0 0 1,5 8 4,-5-8-7,11 9 11,-2-3 0,5 1 0,-3 0 4,2 1-2,5 2 13,3 1 6,2 2 27,3 1 3,1 0-3,2-1-2,5 4-16,-1-1-2,1-1-4,-4-3-1,-4 1-6,1-2-5,-2 3 4,-2-6-15,-2 2-20,-2-2-39,-1 0-61,-2 0-58,-2-3-60,-1 0-56,-2 2-75,1-5-69,-12-2-82,19 3-21,-19-3-177,16 1-324,-16-1-662</inkml:trace>
  <inkml:trace contextRef="#ctx0" brushRef="#br0" timeOffset="940.4957">1608 1024 116,'8'-11'692,"-2"-1"-121,0 3-18,-1 0-43,-2-3-62,0 3-17,-3 9-73,0-17-35,0 17-39,-3-16-40,-3 10-35,6 6-20,-14-10 10,14 10-13,-18-4-12,18 4-8,-26 2 2,11 1-4,1 4-12,-1-1-4,-2 4-13,1 3-19,0 1-10,2 0-17,1 2-10,2-1-15,0 3-12,4-1-13,2-2-4,0 2-8,1-3 37,4-1-57,0 1 51,4-2-67,0 0 44,0 1-79,3-3 5,1-2-56,2 0-18,-1-3-21,1-1-18,3-1-5,-2-1-1,2-2-16,1-2 18,0-1 18,2-1 26,-2-1 12,0 0 41,1-3 3,-1-1 12,-1-1 7,1-4 21,-3-1-5,0-1 13,-2 1 17,-4-2 19,2 2 36,-1-1 9,1 1-3,-3 2 38,1 0 37,-1 2 21,-1 1 5,-1 1 17,-2 9-73,5-16 18,-5 16-66,4-10 37,-4 10-17,0 0 60,0 0-61,0 0 44,9 7-72,-9-7 46,3 12-75,-3-12 47,2 16-64,-2-16 45,1 20-62,-1-20 48,1 19-88,1-9 23,0 2-96,-2 0-60,2-2-93,-1 2-36,0-2-56,2 0-82,-3-10-65,4 18-20,-4-18-35,6 15-115,-6-15-448,8 9-743</inkml:trace>
  <inkml:trace contextRef="#ctx0" brushRef="#br0" timeOffset="1372.8038">1859 1006 461,'5'-8'554,"-5"8"-74,6-17-40,-6 17-65,3-10-22,-3 10-12,7-5-21,-7 5 38,0 0-80,15 0 3,-15 0-31,10 5-36,-4 2 5,-1 0-12,0 0-30,0 2-21,2-1-10,-2 3-6,0-1 0,-1 2-3,0-1-10,-2 1-16,1 1-16,1 1-15,-2-3-6,-1 2-13,1 2 2,-2-5 16,0 3-55,2-1 25,-2-1-37,0-11 34,0 20-32,0-20 27,-2 14-36,2-14 27,-2 12-44,2-12 36,-3 9-34,3-9 35,0 0-27,0 0 52,0 0-70,-14-5 2,14 5 4,-4-16-4,0 6 10,4-2-1,0-2 3,0-1-1,2-4 8,1 4-9,2-5 2,2-1 6,1 4 6,3-3-2,0 3 14,3 2 54,2 0-42,-1 1 52,5 4-54,1 2 68,-1 0-66,2 3 72,-3 2-53,2 3 43,0 2-61,-1 0 55,3 3-53,-1 2 51,-1 2-60,-1-1 48,1 4-56,-3-1 44,0 1-56,-4 1 45,1-2-56,-2 4 50,-3-2-55,-1-1 30,-3 2-90,0-1 11,-2 1-102,-1-3-75,-2 0-121,-2 3-113,0-4-133,-5 3-119,-1 0-958,1-2-1353</inkml:trace>
  <inkml:trace contextRef="#ctx0" brushRef="#br0" timeOffset="1651.9639">2516 742 260,'3'-19'857,"1"2"-146,0 0-42,0 3-73,1 0-52,-1 1-55,1 0-66,-1 2-52,-2 1-54,2 2-41,-4 8-3,8-8 4,-8 8 15,0 0-105,15 3 57,-8 2-73,-1 3 39,0 4-82,1 2 29,-2 2-70,0 0 27,0 6-68,-1-1 40,1 1-64,-3 0 38,1 0-62,-2-1 19,-1-3-105,0 3 23,0-2-118,-1 2-68,0-1-36,-1 0-32,1-1-62,0-2-112,0 2-92,-2-4-19,3 2-180,0-2-427,3-1-819</inkml:trace>
  <inkml:trace contextRef="#ctx0" brushRef="#br0" timeOffset="2172.2411">2961 843 346,'2'-16'736,"-1"-1"-124,-2 2-38,1 0-66,-4 0-69,0 1-28,-1 1-34,0 0-45,-2 3-55,0-2-41,-3 3-28,-1 1 1,2 3-18,-3 2-10,1 0-10,-1 0-10,-1 6 10,0 0-42,-2 5 11,-1 2-23,0 3 49,-1 1-71,4 3 37,1 2-64,-1 3 38,1 0-64,2 1 45,1-1-74,4 0 53,0 0-70,1 1 59,2 0-69,2-4 60,2 2-70,1-1 68,3 0-70,2-1 41,3-2-74,2-2 28,1-1-56,1-2 11,3-2-38,0-1-1,0-4-11,0-2 6,2 1 2,2-4 17,-3-2 18,2-1 6,-1 1 5,1-5 17,-1 1 9,1-3 9,-3 0 7,-1-6 3,-1 2 2,-1-3 11,-2-1 1,-2 0 1,-2-2 3,0 0 8,-1 5 7,-2 0 19,1 0 13,-3 5 13,-1-1 21,1 2-27,-4 8 9,6-11-22,-6 11 35,0 0-18,0 0 26,7 6-31,-7-6 29,4 16-35,-4-16 23,4 21-43,-3-11 26,1 2-34,1 2 24,0 1-29,-1-2 38,3 3-46,-1-4 34,0 3-36,0-3 26,1 0-28,-1-1 27,0-3-31,0 2 24,2-2-62,-6-8-9,9 14-54,-9-14-31,9 9-37,-9-9-47,11 5-30,-11-5-59,0 0-44,15-4-66,-15 4-37,13-10-53,-8 3-674,0-6-800</inkml:trace>
  <inkml:trace contextRef="#ctx0" brushRef="#br0" timeOffset="2500.383">3160 595 412,'-13'8'716,"0"0"-129,0 2-21,2-3-83,2 3-47,1 0-28,2-2-34,2 1-54,4-9-36,-4 13-9,4-13-17,6 11-5,-6-11-43,12 7 16,-3-2-50,-9-5 19,23 2-46,-11-3 0,3-2-44,0 0 44,2-1-65,-1-2 51,0 1-58,-1-4 45,0-1-75,-1 0 54,-1-2-75,-3-2 50,0-2-67,-2-2 70,-3 3-93,1-2 62,-5-2-64,0 4 63,-2 1-71,0 0 57,-5 3-62,3 0 52,-4 3-59,-2 1 61,0 4-68,9 3 55,-21 1-74,8 4-38,0 2-43,-2 5-67,-4 4-57,1 4-66,0-1-100,1 3-104,1-1-68,3 3-176,-3-5-497,7 0-885</inkml:trace>
  <inkml:trace contextRef="#ctx0" brushRef="#br0" timeOffset="2944.6148">3438 859 814,'0'0'680,"0"0"-94,0 0-58,0 0-51,12 1-41,-12-1-53,3 10-54,-3-10-46,4 15-29,-4-15-35,4 20-30,-3-10-18,1 1-25,-1 1-26,2-1-22,-3 1-24,1-2-9,-1 3-9,0-13-15,0 21-10,-1-10-3,1-11 4,-3 21-12,3-21 6,-4 17-11,4-17 7,-4 15-8,4-15-9,-5 12 2,5-12 0,-5 7-1,5-7 1,0 0-1,-9 5 0,9-5 6,0 0 1,-6-8 18,6 8 3,-2-12 2,2 12-1,0-21 10,2 9-5,0-4 12,2 2-12,0-2 11,5-4-29,0 1 25,2 1-30,6-3 36,-2 2-10,6 3 49,0 0-27,-1 4 34,0 2-51,4 1 56,-1 3-52,0 4 51,2-2-73,-4 4 69,1 0-72,-1 5 58,2-1-73,-2 0 56,-3 3-59,-1 2 54,-3-3-59,0 3 47,-3 1-67,1 1 67,-4 0-58,-3 2 51,-1 2-75,-3 1 17,-1-2-116,-3 1-65,-3 5-120,-1 1-95,-3-2-119,1 0-146,0 0-100,-2 2-735,2-1-1140</inkml:trace>
  <inkml:trace contextRef="#ctx0" brushRef="#br0" timeOffset="3948.3861">4602 935 770,'4'-12'656,"0"-2"-70,0 2-58,-2 0-66,0-1-26,-1 0-76,-1 0-28,-3-2-33,1 3-41,-1-2-33,-3 0-34,-2 3-38,-1 1-21,-1 0-23,-5 5-15,1 0-16,-4 3 18,1 4-14,-2 3-21,-4 1-28,0 6 13,-1 5-26,2-1-3,2 4 1,2 0-2,-2 1-7,6 2-3,-1 0 1,5-4 1,1 1-5,1-1 3,4-1-8,1-1 9,3-1-7,0-3 0,3 0-8,1-2-2,1-1-4,4-1-8,0-2-1,2-4 1,1 1-3,1-3 4,-13-1-5,27-1 3,-12-3 1,-1-2 4,3 0 4,-3-2-1,2-4 16,-1 0-10,-2-2 0,0-1-1,-2-2 2,0-2 3,-2 1 10,0 1-13,-1 2 6,-2 0 2,-1 2 21,0 1-10,0 0 20,-1 3-13,-4 9 13,6-14-17,-6 14 11,6-6-10,-6 6 22,0 0 5,7 9 26,-3 1 15,-1 5 0,1 1 25,2 5-44,-1 8 52,1 10 43,2 4 48,-1 3-30,-1 0-27,0 5-25,1 2-13,-2 2-17,-1-2-12,0 2-16,0 2-17,-2-2-6,-2 1-7,0 0-8,-2-1 0,0-1-7,-2 1 2,0-1-14,-1-2-2,0-2 0,-1-1 5,-3 0-1,1-3-3,-1 0 0,-1-5-4,-1 0 4,-2-4 0,-3-2 3,2-2-1,-1-7 2,1-2-9,-4-4 3,0 0 1,0-6 1,-1-2 1,0-3-4,-4-4-4,1-2-3,0-4 1,-4-3 0,-6-7-11,-5-6 10,1-1-9,0-7 13,3-3-13,-3-6 13,1-7-19,5-1 6,2-1 7,6 2-9,3 0 7,5-1-9,2 1-4,2-2-10,5 4 1,4 3-17,2 0-7,5-5-18,4 2-50,5-3-38,4 2-66,8-6-54,2 0-56,7 2-36,5 0-80,5-1-69,1 3-64,8 1-159,1 0-541,5 2-888</inkml:trace>
  <inkml:trace contextRef="#ctx0" brushRef="#br0" timeOffset="5308.9446">6228 863 420,'16'4'678,"-16"-4"-78,17 1-64,-17-1-45,23-1-55,-9-3-18,3 1-36,-1-3-27,3 0-74,0-4-17,-1 0-37,2 1-2,-3-3-43,0 0-1,0-1-37,-2 0-4,-1-1-40,-1 0 16,-1-1-32,-1-1 4,-3 2-39,-1-1 25,-1-1-39,-2 0 21,-1 2-36,-3-4-5,0 2-4,-3 0-5,-1-1 1,0 1-5,-3 2-4,1 2 4,-3-2-1,-1 3-2,-1 0 2,0 2-10,-2 1 14,0 1-12,1 2-1,0 2 2,0 1-9,12 2 9,-21 0-4,10 2 5,11-2 7,-17 10-7,9-5-2,0 7 26,2 0-26,1 2 30,1 1-16,1 4 34,1 4-5,0 3 21,2 1-24,2 1 34,-1 7-29,2-1 28,-1 3-48,2 7 116,1 3-54,-1 1 56,4 2-23,-2 2-22,-1-2-15,3 4-4,-1 10-16,-1-10-10,-1-1 1,-1 2-14,-2-1-5,1 0-4,-2-1-3,0 0-4,-1 0 0,-1-4 0,-2 2-6,2-3-7,-3 0 1,2-2 3,-2-3-7,0-1 8,0-6-4,-1-2-3,0 0 0,2-3-1,0-4 4,0-3-5,-1 1-18,2-4-8,0-3-9,0-1 13,-1-3-23,2-2 2,0 0 5,1-12 4,1 14 7,-1-14 4,4 11 5,-4-11-9,0 0-13,14 0-5,-5-4-4,1-3-4,2-2 11,3-3-17,0-1 2,6-4-19,-1-2 1,2-1 0,3-6 0,0 0-4,0 0-7,0-1 6,-1-1 7,0 0 5,-1-1 5,-2 0-2,-1-2 23,-4 6 6,-1 0 4,-3-1-2,-1-1-2,-2 1-11,-4 2-4,-1-2 5,-2 1-1,-4 1-4,-2-3-11,-4-1-1,-2 0-5,-7-3-8,-1 1-9,-5 2-7,-4 0 16,-1 2-2,-4 1-2,-1 3 17,-3 1 11,2 3-12,-4 3 3,2 3 11,5 1 16,0 2-5,1 1 14,4 2-4,1-1 17,3 2-7,3 0 13,2 1-6,1-1 12,0 2-20,6-2 18,1 2-14,9 3 2,-14-8 7,14 8-2,-2-10 18,2 10-23,8-11 3,0 5-6,4-4-1,0 3 1,5-4 2,2 2 5,3 0 1,2-3-4,4 0 1,2 2 3,0-1 3,10-3-1,-10 4 7,2-1-3,0 1 4,-1 0-2,-2 1 2,-4 2 0,-1 2 3,-2-1 1,-3 4 7,-1 1 4,-4 1 2,0 1 4,-1 1 15,-4 4-3,0 0-4,-2 2 10,1 2-7,-2 2 1,-2 2-6,0-2-7,0 3 0,-2 0 9,1-1-16,0 1-1,0-3-4,0 1-16,-1-2 14,2 0-6,-1 0 4,1 0 9,1-3-6,1-1 0,2 0 0,0 0 0,-8-7 2,17 7-16,-17-7-12,20 1 0,-20-1-6,24 0-24,-14-2-2,3-1 8,0-2-11,-1-2 8,0-1 10,-2-1-4,2 0 4,-3-3 13,-2 0 3,2-1-4,-3-1 16,0-1 1,-1 1 25,-1-1 4,-3 3 3,0-2 25,1 3 18,-2 11 17,1-21 5,-1 21 4,-1-19 10,1 19 1,0-15-5,0 15-21,0-12-17,0 12 0,0 0 14,0 0 5,0 0 21,0 0 10,0 0-10,-6 12-35,6-12 12,0 17-46,-1-5 21,1 0-40,0 1 19,0 1-25,0 0 2,0 1-60,0-1-21,1 2-64,-1-1-67,2 1-6,0 0-59,1 1-96,2-3-113,-1-1-49,-1-1-177,1 0-385,1-2-703</inkml:trace>
  <inkml:trace contextRef="#ctx0" brushRef="#br0" timeOffset="5743.3756">7147 1109 652,'0'0'577,"1"-17"-71,-1 17-43,3-14-75,-3 14-75,3-9-33,-3 9-26,6-6-11,-6 6-21,0 0-17,15 1-17,-15-1-6,14 7-32,-14-7-13,14 10-15,-8-1-17,3-2-23,-1 2-9,-2 2-18,1-1-4,-1 1-11,0-1-2,-1 4-13,-1-6 9,0 4-20,-1-2 6,-1-1-9,3-1 4,-5-8-2,3 17 3,-3-17-9,2 13 14,-2-13-10,2 11-2,-2-11-8,0 0 25,-2 11-27,2-11 2,0 0-5,0 0 11,0 0-9,0 0 7,-7-6-9,7 6 11,-3-12-4,3 12 14,0-20-10,0 8 3,4-2 1,0 0 11,1-3 13,1-1-7,2 1 0,2 1 19,0-2-15,3 3 22,0 1-11,0 0 29,1 2-23,-1 2 26,0 2-24,2 1 31,-1 2-24,0-1 31,1 5-18,-2-1 14,0 4-35,1 1 31,0 2-37,0-1 38,-1 3-51,-2 0 23,-2 2-40,-1 1 22,-2-1-25,-2 1 12,1-1-105,-2 3-44,-3-12-110,1 20-91,-1-20-146,-1 21-117,1-21-115,-3 20-699,3-20-1005</inkml:trace>
  <inkml:trace contextRef="#ctx0" brushRef="#br0" timeOffset="6304.3717">8009 1045 152,'4'-11'720,"0"-1"-106,-4 12-48,4-20-50,-4 20-41,1-17-63,-1 17-68,-1-15-63,1 15-21,-7-11-54,7 11-33,-9-6-14,9 6-17,-14 0-20,14 0-13,-17 11-8,6-5-8,1 5-20,2 2-11,-3 2-12,0 0-6,4 3-8,-2 1 7,2 1-22,2-4 9,0 2-19,3-2 14,0 1-22,1-3 11,1-1-25,1 0-10,2-2-30,2 1-21,-1-2-28,2-1-35,3-1-34,-1-3-18,1 1-32,2-2-19,1-1-19,-1-2-12,-11-1-38,26 0 15,-26 0 30,29-4 18,-11 1-10,1-4 20,2-1-38,0-1-24,2-7-22,-1 0 49,0-1 39,-2-1 96,-2-4 141,0-1 95,-3-3 7,1-1 31,-2-7-7,0 1 57,-4-3 23,-1 4 11,0 0 1,-1 3 4,-3-2 2,-1 7 40,-2-1-14,1 1-26,-2 5-24,0 2 35,-1 0-15,0 3-15,3 1-22,-2-1-9,-1 14-54,0-18-29,0 18-6,0 0 5,0 0 25,0 0 10,0 0-9,-9 16 20,8 0-23,1 4 43,-1 4-35,1 1 16,-2 1-38,2 3 13,-2 4-47,0 0 21,0 1-47,1-1 24,-2 0-44,2 1 24,-2-1-38,1-2 25,0-3-3,0-3-13,-2 1-18,3-4-43,-2 2-35,1-7-33,0 0-42,0-2-54,1-1-51,-1-2-37,1-2-58,1-10-81,-4 15-50,4-15-96,-5 11-116,5-11-354,-8 7-664</inkml:trace>
  <inkml:trace contextRef="#ctx0" brushRef="#br0" timeOffset="6603.3999">8000 1066 19,'0'0'599,"0"0"-75,-5-7-92,5 7-37,7-8-74,-7 8-61,15-7-30,-5 3-28,5 1-9,3-3-17,1 2-35,5 1-27,1 0 10,0-1 42,1 2 0,2 0-18,0 1-17,0-1-19,0 2 4,-1 0 2,-4 2 5,-2 1-24,-2-1-4,-3 2-4,-2 2 14,-2 2-1,-2 1-17,-2 1 3,-2 1-26,-1 2 4,-1 2-27,-1-1 6,-2 0-21,-1 1 7,0-3-18,0 4 7,0-3-17,0-1 9,0 1-33,0-13-20,0 21-44,1-9-33,-1-12-30,2 15-28,-2-15-41,5 12-31,-5-12-51,6 9-63,-6-9-28,0 0-65,11 7-120,-11-7-280,0 0-400</inkml:trace>
  <inkml:trace contextRef="#ctx0" brushRef="#br0" timeOffset="6932.223">8510 871 628,'-6'7'619,"2"2"-79,4-9-41,-6 15-92,6-15-45,2 14-24,-2-14-25,10 14-20,-2-7-41,3-2-20,3 0-35,2-1-33,0-2-18,2 0-17,2-1-12,1-1-8,1-3-6,-2 1-10,3-2 1,0-1 21,0-2-22,-3 0 10,-1 0-33,-2-3 17,-4 2-21,0-3-2,-4-3-32,-1 2 12,-3-3-29,0-1 16,-4 2-24,-1 2 14,-4-3-26,0 3 18,-1 0-18,-2 1 23,-2 3-41,-3 1 21,-1 3-34,-1 2-4,0 3-73,-4 1-37,0 1-76,-3 6-83,-1 0-101,-5 6-110,3-1-233,-2 1-451,3-1-813</inkml:trace>
  <inkml:trace contextRef="#ctx0" brushRef="#br0" timeOffset="7351.7579">9053 1031 718,'-5'11'596,"5"-11"-82,-14 10-35,5-3-99,1 2-34,2 0-53,-2 2-52,1 0-37,1 0-17,2-2-15,2 3-20,-1 1-28,2-3-11,2 1-12,1 0-25,1-2-7,3 0-12,0-1-6,3-1-12,2-2 4,1 2-15,3-5-7,2 1-3,-2-2-1,3-1-7,1-1 2,2-2-6,3-1-2,-1-1 4,0-3 7,1 1 4,-1 0 6,-3-3 3,0-2 20,-2 1 13,-3-2-3,-2-2 0,-3 0-22,0-2 13,-4 1 10,0 1 9,-5-1-24,-2 3 15,-1 1-26,-2 1 7,-2 1-23,-3 2 15,0 1-20,-2 3 10,-2 2-18,-2 2 15,-1 2-17,1 3 19,-4 1-21,-1 2 12,1 3-19,2-1 17,0 3-72,2 0-64,3-2-101,2 1-64,2 0-54,3-3-61,3 1-55,2-10-132,0 15-472,0-15-681</inkml:trace>
  <inkml:trace contextRef="#ctx0" brushRef="#br0" timeOffset="7748.4876">9620 1015 551,'9'-10'744,"1"3"-123,-10 7-91,12-10-94,-12 10-38,10-2-29,-10 2-39,10 3-20,-10-3-33,9 10-53,-9-10-9,9 16-45,-5-8-13,1 1-40,0 1-4,2 2-31,-1-1 2,1 1-32,0-1 8,1 0-27,0 0 8,1-2-24,-1-1 15,0 0-18,1-2 13,-1 1-21,2-4 11,-1 1-16,-9-4-1,20 4-31,-8-3-12,-2-3-14,1-1 5,2-1-7,1-1-7,-1-3 15,1 1 8,2-5 3,0-2 12,0 1 7,0-3 0,-1 1 1,-1 0 17,-1 4 23,-1 0 28,-2 3-1,-1 0 14,-1 1-18,0 2 26,-8 5 40,12-4 23,-12 4-24,10 3 28,-10-3-22,10 6 8,-4 2-49,-6-8 18,9 14-44,-4-6 17,1 3-37,0-3 20,1 1-36,-1 0 26,1-1-33,1-1 12,0 0-37,0 0-57,2-2-70,-2-1-41,2 0-82,-10-4-86,22 2-91,-11 0-115,2-4-147,0 1-600,1-1-913</inkml:trace>
  <inkml:trace contextRef="#ctx0" brushRef="#br0" timeOffset="8484.0271">11485 156 417,'18'-23'563,"-6"-2"-85,5 0-20,-1-1-45,-1 4-31,-3 2 2,-2 5-31,-10 15-33,19 0-25,-19 0-53,0 0-46,17 0-27,-17 0-23,0 0-15,0 0-1,13 0 47,-13 0 7,0 0-11,0 0 20,0 0 3,0 0-12,0 0 8,-5 26-13,1 8-23,0 10 58,-1 7-69,-4 11 41,2 5-60,-4 5 24,1 3-13,-1 2-19,-1 2-14,2 1-13,-4-1-10,1 1-17,0-1-2,0-1-60,1-5-2,3 2 0,-5-5 0,5-2 0,0-5 0,1-10 0,-1-4 0,4-1 0,-1-4 0,-1-3 0,3-7 0,0-5 0,1-3 0,0-5 0,3-3 0,-2-1-164,1-5-84,1 0-63,0-12-86,1 13-93,-1-13-122,0 0-124,0 0-202,18-4-426,-9-5-966</inkml:trace>
  <inkml:trace contextRef="#ctx0" brushRef="#br0" timeOffset="8992.9921">12524 616 831,'0'-15'644,"0"3"-37,0 12-38,-3-19-76,3 19-53,0-15-77,0 15-73,0 0-60,0-11-14,0 11 30,0 0-24,0 14 12,0-14 8,0 23-29,0-3 24,0 0-57,0 4 6,0 1-61,0 1 17,3 1-60,-3 0 40,0-1-76,2 0 33,-2-1-58,0-1 31,0-3-48,1-1 39,1 1-84,-2-4-22,2 2-91,-2-3-39,0-2-68,2-2-62,0-2-77,-2-10-64,0 19-68,0-19-92,2 12-676,-2-12-903</inkml:trace>
  <inkml:trace contextRef="#ctx0" brushRef="#br0" timeOffset="9440.0447">12472 873 652,'0'0'540,"7"-18"-81,-3 11-36,3-3-53,5 3-59,1-2-41,5 0-24,2 1-36,4 0-23,-1-1-15,11 1-3,4-3-42,5 2-22,-1 0-19,2 2-18,0-2-16,1 4-13,-2-2 2,2 1-13,-9 2-12,2-1 0,-6 1-16,-1 1-11,-6-2-17,0 3-10,-6-3 0,0 2-10,-6 1-6,1-1-5,-14 3-1,17-7 0,-17 7 6,10-9 11,-10 9 8,0 0-8,2-13 23,-2 13-9,-7-14 22,2 7-11,-2-1 7,-1-2 1,1 0 34,-2 1-1,0-1 46,2 2 30,-1 0 21,0 0 25,2 0-28,-1 2 34,7 6-41,-9-11-13,9 11-19,-7-9-19,7 9-12,0 0 1,-9-5 21,9 5 25,0 0 21,-4 14 19,4-3-8,0 2 14,0 2 5,0 5-19,0 0 8,0 8 7,2-1 82,0 7-74,-2 0 33,0 0-77,2 1 46,1 0-77,-3 1 45,2-2-78,0 0 48,0 0-66,-2-1 45,5-3-11,-2-1-16,-1-3-2,0-1-23,0 1-39,2-4-67,1 0-85,-1-3-96,1-3-71,4-1-72,-2-4-80,2 0-108,2-3-109,2 1-746,-2-6-1072</inkml:trace>
  <inkml:trace contextRef="#ctx0" brushRef="#br0" timeOffset="10292.1809">13422 1046 511,'0'0'653,"0"0"-83,-17 0-49,17 0-78,0 0-50,0 0-25,0 0-23,0 0-38,5-11-33,5 7-28,1-3-43,3 0-18,5-2-27,0-1-23,0 0-19,8-1-17,-4-1-18,-4-1-16,4 1-11,-1-1-9,-4 1 11,-4 0-31,1 1 17,-1-3-20,-5 4 10,0 1-21,-3 1 14,-2-1-20,-4 9 13,3-14-20,-3 14 15,-9-8-16,9 8 11,-11-1-12,11 1 9,-18 0-14,7 3 17,0 3-20,-3 3 23,1 2-20,-1 1 27,1 3-21,-1 2 38,1-1-18,4 3 32,-3-1-16,3 2 29,1-1-28,0-1 21,2 2-29,3-4 18,-1 0-24,2-1 8,2-2-24,0 0 19,2-1-25,2 0 22,3 2-21,1-3 19,2-2-25,1-2 16,3 0-31,2-1-2,0-2-46,1-1 1,3-1-19,-1-1-8,1-2-6,2-1 6,3-2-5,-2-2 5,1 1 4,-1-4 14,6-1-6,-2-1 16,-2-2 6,0 2 9,-2-3 18,-2 5 0,-2-3 7,0-3 6,-1 5 12,-4-2-2,0 0 12,-1 2 0,-4 1 10,0-1 16,-2 1 10,-3 1 3,-4 8 0,10-14-5,-10 14 5,4-12 5,-4 12-2,0 0-5,0-13-7,0 13 11,0 0 15,0 0-1,0 0 4,-14 6-1,14-6-1,-5 14 3,1-5 5,0 1-7,2 3-11,-1-2-7,-1 1-10,4 2 15,-3-1-29,3-1 18,0 1-27,0-2 19,3 1-28,-3-2 25,5 2-22,-1-4 17,0 3-25,3-3 22,-1-1-25,4-1 10,-1-1-42,1-1 0,-10-4-33,21 3 6,-21-3-37,23-1 6,-10-1-11,-1-2 8,1-1-9,1-1 19,-1-3 14,-2 1-1,2-4-18,-3 3 17,0-7 11,2 0 10,-3-1 19,1 0 3,-2-3 5,-2 1 6,-1 2 3,1 0 19,-1 3 8,0 0 33,-3 1 11,1 4 4,-1-2 3,-2 11-1,4-14-16,-4 14 5,0 0 38,0 0 7,0 0 19,0 0-8,0 0 25,4 10-34,-4-10 9,1 20-23,-1-20 5,2 23-39,-2-11 20,0 1-38,2 0 23,0-1-29,0 2 17,1-3-29,-1 3 39,1-2-51,-1-2 0,2 1-72,-1-1-49,0-1-50,0 0-40,-3-9-60,10 15-39,-10-15-35,12 12-24,-12-12-56,13 5-83,-13-5-537,15 3-670</inkml:trace>
  <inkml:trace contextRef="#ctx0" brushRef="#br0" timeOffset="10703.155">14515 967 274,'2'-14'624,"-2"14"-94,4-18-60,-4 18-44,3-19-66,-3 19-46,7-15-32,-7 15-26,13-12-16,-6 7-23,-7 5-11,20-3-8,-20 3-42,25 1-16,-12 1-9,1 1-25,1 4-4,-1 0-5,0 1-1,3 2-8,-3 0-10,2 3 9,-3-2 5,1 2-16,-3-2-5,0-1-20,-2 1-8,-2-1-9,-1-1-1,-2 1-5,-3 0-7,-1-10-1,0 15-10,0-15-15,-5 17-42,-1-10-36,0-1-25,-4 0-17,4-1 5,6-5-36,-19 6-13,19-6 11,-13 3 20,13-3 9,-13-3 14,13 3 7,-14-7 19,14 7 11,-5-16 12,3 5 18,4-1 12,0-2 4,1-3 14,3-3 16,4 2 18,-1-2 12,6-4 15,1 5 7,4-2 8,0 4 18,3 1 20,-3 4 32,0 3 0,2 2 10,0 3 13,-3 3 12,2 1-25,-1 4 21,2 1-1,-4 3-3,1 0-43,-2 0 2,-4 2-42,-1 0 9,-2 1-36,-1 0 12,-1 1-31,-3-1 19,-1 1-48,-2-1-44,0 0-95,-2-11-74,-2 20-72,0-10-116,-2-1-116,-1 1-132,-3-3-644,2 1-899</inkml:trace>
  <inkml:trace contextRef="#ctx0" brushRef="#br0" timeOffset="10969.2424">14997 648 530,'10'-10'733,"0"-2"-102,1 0-44,-1 3-40,4-4-83,-5 2-42,4 0-44,-3 1-36,-1-2-40,-1 2-51,-1 0-41,-3 1-38,-1 0-28,-3 9-26,2-17-20,-2 17-28,-5-14-9,-1 8-18,-4 3 0,-2 1-20,12 2-4,-27 1-13,12 1-39,-4 3-40,0 4-30,-1 0-67,0 2-71,0 1-92,0 4-69,2-3-101,3 1-125,0 3-536,3 0-779</inkml:trace>
  <inkml:trace contextRef="#ctx0" brushRef="#br0" timeOffset="11375.6002">15554 915 817,'15'-5'662,"-4"1"-79,-2-2-51,-3 0-69,-6 6-58,8-13-55,-8 13-42,0-13-40,0 13-44,-8-13-31,2 7-50,-4 2-5,-1-2-33,-3 2-21,0 2 0,-4 0-29,3-1-3,-3 2-19,3 1-1,1 0-15,1 1 5,-1 2-13,4 0 2,1 0-10,0 2-9,2 1 9,7-6 3,-5 12-3,5-12 1,3 18-4,1-9 1,4 2-17,3 0-8,-1 1-20,5-1-8,-1 0 7,3-1 1,0 2-2,-1-1 8,1-1 3,-1 0 12,-3-3 5,1 3 18,-1-3-8,-2 0-4,-1 0-4,-3-1 16,0-1 1,-7-5 3,7 11 2,-7-11-2,0 0 3,-4 13 0,4-13-3,-15 8 13,5-4-23,-3 0 2,-1-1 6,-3-1-10,-2 1 7,1-2-15,-1 0-28,1-1-29,2 2-82,0-4-50,1 2-50,2-1-44,-1 0-69,4-2-31,10 3-122,-19-7-354,19 7-432</inkml:trace>
  <inkml:trace contextRef="#ctx0" brushRef="#br0" timeOffset="11676.0517">15797 721 666,'17'-12'583,"-6"2"-56,1 0-8,-2 2-53,-1-1-22,-2 2-56,0 2-45,-7 5-31,11-12-31,-11 12-44,8-8-39,-8 8-37,9-7-31,-9 7-2,0 0 9,0 0-2,5 10 25,-5-10-24,-1 18 23,-1-5-38,1 2 14,0 4-32,-2-1 21,2 2-56,-3 2 22,3 0-51,-1 1 31,0-1-55,1 3 48,1 0-48,0-4 37,1 2-49,1 0 37,-1-3-43,0 2 36,3-4-37,-2 0 25,1-3-68,1 0-12,-2-2-64,2-1-8,-1-2-51,1-2-30,0 1-63,-4-9-33,8 10-64,-8-10-60,8 9-34,-8-9-78,0 0-171,0 0-293,0 0-612</inkml:trace>
  <inkml:trace contextRef="#ctx0" brushRef="#br0" timeOffset="11983.8648">15541 966 167,'-12'-2'638,"12"2"-106,-20-5-94,20 5-27,0 0-71,-6-7-40,6 7-46,9-4-41,1 1-33,8 0-24,3-1-22,3-1-28,10 0-9,3 0 9,10 0-17,1-2-6,3 2 21,0 2-17,3 0-18,0-1-7,-3 2-7,-3 0-25,-7-1 6,-3 1 0,-6 1-17,-4 1 15,-6 0-24,0 0 0,-3 1 5,-6 1 0,0 1-4,-4-1-1,-9-2 1,9 12 1,-9-12-7,2 17 3,-2-17-19,-1 17 19,0-6-1,-2 0-7,2-1 0,-2 3 6,3 0-3,-1-2-5,0 1-1,2-2 6,-2 1-14,1-11-29,3 19-48,-3-19-31,7 15-54,-7-15-71,8 12-82,-8-12-31,12 7-89,-12-7-521,12 4-555</inkml:trace>
  <inkml:trace contextRef="#ctx0" brushRef="#br0" timeOffset="12300.3925">16223 739 628,'-12'1'619,"12"-1"-85,-19 0-39,19 0-76,-13 2-53,13-2-27,0 0-16,-9 5-20,9-5-24,0 0-45,8 5-32,-8-5-38,14 3-19,-14-3-21,22 1 3,-22-1-25,24-1 7,-13-1-21,-11 2 15,25-2-26,-14 1 24,-11 1-2,19-4 34,-19 4-28,16-4 2,-16 4-42,9-4 12,-9 4-42,0 0 14,5-8-28,-5 8 14,0 0-34,-9-7 13,9 7-53,-13-1-5,13 1-49,-14 3-17,14-3-60,-18 5-18,9-2-88,0 2-56,0-1-69,2 2-68,0 1-89,1-1-686,6-6-853</inkml:trace>
  <inkml:trace contextRef="#ctx0" brushRef="#br0" timeOffset="12604.3395">16781 890 701,'10'-6'578,"-2"-1"-87,-2 1-42,-6 6-83,4-11-45,-4 11-41,-3-12-11,3 12-8,-10-10-19,1 6-23,0 1-34,-2 0-14,-2 3-9,-1 3-22,-1 0-10,-3 2-4,2 2-7,0 2 0,-1 2-13,2 0-2,1 4-5,1-2-13,2 1-11,3-1-4,-1 0-13,4 0 6,2-1-8,1 1 5,2-1-15,2-1 8,4 1 10,2 1-33,1-2 14,2-3-35,1 1 15,2-3-68,3 0-29,-2-1-55,4-3-51,0 2-73,0-1-81,0-5-110,0 1-75,0 1-284,1-4-334,1-1-750</inkml:trace>
  <inkml:trace contextRef="#ctx0" brushRef="#br0" timeOffset="14444.2985">18717 577 204,'0'0'566,"-10"8"-67,10-8-70,-7 7-22,7-7-4,0 0-14,0 0-28,0 0-29,4 7-17,-4-7-13,14-4-52,-14 4-20,19-6-15,-6 0-23,1-1-21,0-1-26,2-2-25,1 0-22,-2-3-7,0 1-21,0 0-7,-1-2-21,-1 2 2,-4 0-12,1-2 6,-2-1-2,-3 1-6,-1 0-18,-3-1 5,-1 1 16,-1 0-29,-4 1-7,0 1 9,-3-2-1,-2 3-5,-1 0-7,-1 2 6,-2 0-3,-1 4 5,-1 0-9,2 3 6,-1 0-4,2 4 3,-4 0-5,3 3 6,0 3 5,1 1-3,-1 5 0,4 1 11,1 5-5,2 2 6,1 2 3,1 3 27,1 8 69,2 0-8,0 4 23,1 8-39,2 0 37,1 0-40,0 2 47,1 0-64,-1-1 40,2 3-16,-1 0-7,-2 1-15,1 0-11,0 0-1,-2 0-18,0 1-8,-2-2-11,2 0 7,0-1-5,-2 0 7,1-2-9,0-1 3,-2-3-1,3-3-7,-3-5-2,2 1-4,1-2-2,-1 0 2,0-6-9,1-2 13,0-1-17,0-1 3,1-5 9,0 0-12,0-3-2,2 0 12,1-5-3,2 1 4,1-4-9,0-1 6,2-1-3,4-5-19,0 1-13,2-3 7,2-3-36,2 1 10,2-3-18,-1-2 17,3-3-6,-3-1 9,-1 0 1,4-6-17,-2 0-1,-2 0 16,-2-3-6,-2-1 1,-4 3-2,-2-4 3,-2 0-7,-5-3-10,0 0 4,-4-1 6,-4-4 1,-6-5-14,-5 1 23,-5 3-12,-4-2 16,-3 3-5,-4 0 17,-9-3-9,-2 4 22,-3 2-21,5 6 19,-8-4-5,6 6 14,1 0-9,1 3 2,3 2-5,1 0 32,9 2-17,7 5 0,0-3 2,4 3-4,4-1-2,3 1-11,2 0-9,4 0-21,5 7-29,1-15-75,5 4-46,7 1-47,4 0-28,7-4-22,4 1-11,11-4 16,3 3 16,1-3 12,7 2 61,9-4-4,-2 2 57,-8 3-12,1-1 62,-3 1-7,0 1 47,-5 1 14,0-1 66,-8 5 47,-5 0 22,-5 1 42,-3 2 40,-5-1 27,0 1 10,-4 1-11,-1 0-20,-11 4-17,15-6-24,-15 6 3,0 0 3,0 0 10,12 2 0,-12-2-13,0 0-10,-3 16 8,0-7 5,2 1-10,-1 2-14,-1 1-17,-1 1-16,2 2-10,2 0 5,-1 0 2,2 1-23,1 0-11,3-1 2,0-2-11,2 2 9,1-1-24,2 1 15,1-2-24,2-1 19,2-5-21,-2 2-1,2-2-43,1-5-9,-1 3-28,1-4-6,-3 0-9,2-2-5,-1-3 11,0 1-24,1-3 13,-2 1 18,-2-3 5,2 1 14,-3-4 11,0 1 7,-1-1 10,-1-2 6,-1 0-6,-1 0 25,-1 2 15,-1-2 42,0 3 21,-2-1 2,2 1 20,-4 9 1,5-15 9,-5 15-10,3-12-5,-3 12-22,3-9-1,-3 9-26,0 0 33,0 0-19,0 0 17,0 0-9,0 0 27,-6 8-31,6-8 12,-2 13-35,2-13 15,-2 14-30,2-14 21,0 16-32,0-16 14,2 17-24,-2-17 17,2 20-51,-2-20-32,6 15-61,-6-15-33,7 16-29,-7-16-30,6 11-37,-6-11-23,11 9-16,-11-9 30,14 3-26,-14-3-6,16 2 6,-16-2-14,21-3 5,-11 1 62,0-1 13,0-1 57,1-1 19,-1 0 58,0-4 45,-1 1 64,1-1 4,-1-2 69,-1 0-4,-2 1 53,2 1 4,-3 1 48,0-1 16,-5 9-5,9-12-9,-9 12-26,8-8-35,-8 8-27,0 0 14,9-7 7,-9 7-3,0 0 17,0 0-17,6 10-4,-6-10-21,3 14-12,-3-14-10,2 12-7,-2-12-12,3 17-7,-1-8-14,-2-9-1,5 18-9,-5-18-5,5 14-8,-5-14 3,6 15-5,-6-15 3,7 12-8,-7-12 2,11 10 0,-11-10-3,14 12-1,-14-12 3,14 5-8,-14-5 0,16 2-4,-16-2-9,21 0-4,-12-4-5,2 1 5,2-4-6,-2-1-14,1 1-1,1-3 22,-2 0-11,2-4 12,-2 1 2,1-1-8,-2 2 13,-1 0 6,0 0 11,0-1 24,-3 5 15,1-2 12,-2 2 27,0 1-8,-5 7 8,10-14-29,-10 14-17,7-8 7,-7 8-8,0 0 14,0 0 17,13 2 19,-13-2-22,6 10 14,-6-10-23,5 15 9,-3-5-33,-2-10 19,3 17-35,0-6 17,-3-11-27,3 19 17,-3-19-22,4 19-10,-1-10-40,0 1-33,1-1-66,2 1-68,-1-1-50,4 0-51,1 0-48,0-2-42,2 0-50,3-1-101,-1-2-540,3-2-711</inkml:trace>
  <inkml:trace contextRef="#ctx0" brushRef="#br0" timeOffset="14731.8757">20653 958 459,'6'-10'552,"-3"0"-67,-3 10-39,2-17-38,-2 17-63,-2-15-36,2 15-6,-8-14-42,8 14 10,-11-10-19,11 10-24,-17-6-37,17 6 4,-19 0-22,6 1 17,2 4-29,-2 0-4,-1 4-15,1 1 2,-1 0-25,0 3 14,1 2-38,3-1-1,-1 2-26,4-2 1,1 0-35,0 1 13,3 0-29,0-2 15,2 1-24,2-2 19,0 0-24,3-1-2,0 0-49,2-1-17,4-1-46,0 0-27,1-3-22,2 3-31,0-6-37,2 1-39,0-1-5,0-2-48,1 0-8,3-2-29,-1-2 6,5-2 54,0 0-32,0-3-89,-1 1-392,5-5-342</inkml:trace>
  <inkml:trace contextRef="#ctx0" brushRef="#br0" timeOffset="14969.0025">20960 865 373,'8'-28'459,"-1"1"-61,-2-2-54,0 8-8,-2-4-8,-2 3-41,0 1-20,2 1-6,-6 3-7,3 0 2,0 0 19,-1 5-27,0 0-29,-1 2-42,2 10-45,-1-15-4,1 15 17,0 0-11,0 0 15,0 0-16,-2 15 9,2-4 16,0 5-24,-2 5 9,2-1-32,0 6 17,-1-2-36,1 3 5,0 0-40,0-1 12,0 0-37,0 0 16,1 0-31,-1-3 19,0-3-28,2 2 10,-2-1-39,1-1-13,0-1-72,0 1-49,1-4-62,-1 2-52,0-6-79,-1 0-66,3-1-40,-3-11-60,0 17-208,0-17-319,-3 11-656</inkml:trace>
  <inkml:trace contextRef="#ctx0" brushRef="#br0" timeOffset="15332.5134">20644 953 106,'-16'-3'585,"16"3"-107,0 0-66,0 0-43,0 0-64,0 0-68,12-5-47,1 5-46,5-1-15,3 0-8,6-2-14,0 3-17,10-3 2,-1 1-12,2-1 21,2 0 4,3 2-23,3-1-9,-4-1-18,-2-1-12,-3 1-8,-1 0-6,-8 0-11,-1 1 17,-5 0 21,-3 1 25,-3-1 4,0 1 7,-5 0 2,-11 1-16,21 0-13,-21 0-7,10 2 5,-10-2 21,5 8-13,-5-8-7,0 12 9,0-12-15,-1 17 2,-1-6-8,1 0-11,0-1-2,0 3-6,1-13-14,-2 23 1,4-13-6,-2-10 2,1 22-4,0-11-12,3-1 13,0 0-10,0-1-14,2-1-51,0-1-22,1 0-48,1-3-50,2 0-30,0-2-48,-10-2-50,22 3-71,-11-4-34,-11 1-112,23-5-350,-9-2-434</inkml:trace>
  <inkml:trace contextRef="#ctx0" brushRef="#br0" timeOffset="15659.4557">21348 635 547,'-14'3'543,"1"2"-80,3-2-51,10-3-33,-13 9-50,13-9-14,-9 9-12,9-9-43,0 0-4,0 0-34,8 8-11,-8-8-25,13 3-28,-13-3-4,19 0-13,-19 0-5,23-3-1,-11 1-26,1-1-6,1 0 3,-2-1-4,2-3-6,-3 2-4,0-3-15,0 1-2,-3 0-4,-2-2-3,1 1-16,-3-2-5,-1 1-17,-3 9-1,0-20-9,0 20-5,-7-18-2,2 12 1,-2-1-9,-2 2 2,-1-1 6,10 6-14,-22-2-25,9 3-48,1 3-54,-5 1-52,3 3-59,-3 0-68,2 5-56,0-1-73,6-1-73,-3 4-200,5-1-327,3 0-649</inkml:trace>
  <inkml:trace contextRef="#ctx0" brushRef="#br0" timeOffset="16056.2778">21688 894 547,'0'0'569,"0"0"-78,0 0-29,0 0-56,-4-8-59,4 8-42,0 0-31,0 0-19,-17 3-31,17-3-6,-12 7-23,12-7-27,-11 13-22,6-4 5,1 0-33,0 1-19,1 1-8,2-1-13,-2 2-11,4 1-6,-1-1 9,2-2-14,-1 2-2,4-2-1,0 2-3,0-1-7,3-1-5,2-1-3,-2-2-8,3 0-1,1-2-6,-1-1 0,1-2-6,3-1 1,-2 1-1,3-4-4,1 1 0,1-1-2,-3-2 3,3-2-3,-1 0 3,-3-2-5,0-1 14,-3 0-16,0-2 16,0-1-12,-3 0 19,-2-2-15,-1 0 11,-1-1-13,-3 4 13,-1-2-21,0 0 18,-2 4-19,-1-3 18,-2 3-21,0 0 11,-1 2-20,-3 0 18,1 2-18,8 5-10,-17-6-79,17 6-53,-17-3-74,17 3-50,-17 3-35,17-3-38,-13 4-62,13-4 2,-9 6-60,9-6-81,0 0-321,-6 6-424</inkml:trace>
  <inkml:trace contextRef="#ctx0" brushRef="#br0" timeOffset="16468.935">21975 921 259,'0'0'607,"22"2"-78,-22-2-65,19 3-34,-7-1-58,-1 2-32,0 1-11,0 0-32,-1 0-14,-1 0-44,3 2-44,-2 1-25,-1-1-16,2 2-13,-3-3-22,0 1-6,-2-1-28,2 1-8,-8-7-12,10 12-9,-10-12-7,8 10-2,-8-10-6,7 7 4,-7-7-2,0 0 3,7 7-2,-7-7-8,0 0-6,0 0-1,0 0-3,0 0 3,0 0-2,0 0 0,0 0 2,-8-8-4,8 8 4,-5-13 19,5 13-14,-3-18 27,2 7-12,1-1 17,1-5-25,2 0 18,2-5-3,0 1 20,4-1-21,1-3 11,4 0-21,2 2 33,3 0-38,4-2 40,-1 6-39,1 2 43,3 0-32,1 6 68,1 2-68,-2 4 58,1 1-57,-5 4 59,4 2-11,0 2-17,-1 3-3,1 4 0,-1 2-11,-4 2-11,1 2-6,-6 1-9,0-1-4,-5 0-5,-1 2-5,-1-1-2,-2 3-5,-5-4-3,0 2-26,-5 0-109,-2 3 18,-4-1-75,-5 5-132,-3 3-74,-6-2-96,-2 1-119,-6 1-109,-10 5-236,-5-5-453,8-4-991</inkml:trace>
  <inkml:trace contextRef="#ctx0" brushRef="#br0" timeOffset="17383.6817">1984 2186 606,'-24'3'498,"-2"3"-66,3-3-40,3 0-5,2-1-44,1 0-14,4 1-30,-1-2-9,4 2-28,-1-2-22,11-1-31,-17 3-34,17-3-28,-13 2-22,13-2-29,-11 3-11,11-3 21,0 0 15,0 0-21,0 0 1,8 9-34,-8-9 7,21 4-25,-3-3 3,1 2-24,7-2 6,3-1-17,9 3 11,6-3-9,11 0 26,5 0 3,15 0 3,8-3-17,5 1 10,6-1-26,6-1 18,3 0-27,1-2 26,0 1 3,4 0-21,0-1 12,-3 0-16,-3 3 14,-2-3-15,-6 1 18,-5 2-14,-6-2 17,-5 0-2,-16 1-3,-7 3-5,-6-3-10,-8 3 0,-11 0 9,-2 0 10,-6 1 3,-1-2 1,-4 1-6,-2 1-3,-1 0-5,-3-1-6,-11 1-21,19 0-62,-19 0-79,13-2-98,-13 2-94,12-1-120,-12 1-146,0 0-891,15-2-1121</inkml:trace>
  <inkml:trace contextRef="#ctx0" brushRef="#br0" timeOffset="18128.8101">6820 2106 42,'-15'0'638,"15"0"-105,-23 0-73,23 0-28,-16 0-45,16 0-57,-16 0-30,16 0-52,0 0-28,-15 0-37,15 0-11,0 0-17,-13 3 1,13-3-9,0 0-6,0 0-3,0 0-13,0 0-5,0 0 6,9 4-13,-9-4-5,13 2-1,-13-2-10,23 4-4,-6-2-7,3 0-6,7 1-12,7-1 9,8 1 0,11-1 2,7 0-3,17-2-11,3 3 6,10-3-7,3 0-2,6-3-6,5 3 1,1-2-7,1 0-5,1-1 6,1 1 3,-3-1-16,-1 1-1,-2-2-7,-2 1 3,-6-2 1,-4 2 0,-6-1-5,-6 1-3,-15-2 3,-4 3-5,-7-2 11,-11 1-10,-5 1 50,-7-1 17,-2 3 32,-5-3-26,-3 2-21,-3-2-22,-2 1-5,-14 2-10,21-4-15,-21 4-13,15-5-52,-15 5-82,9-6-82,-9 6-54,0 0-70,9-10-56,-9 10-129,0 0-108,12-5-170,-12 5-624,9-5-1019</inkml:trace>
  <inkml:trace contextRef="#ctx0" brushRef="#br0" timeOffset="18847.1213">13203 1847 435,'-19'1'518,"2"-1"-62,-2 1-60,2 2-14,-3-3-31,3 1-44,2 2-36,-1-2-36,3 2-21,-1-2-10,14-1-35,-20 3-17,20-3-30,-18 3-3,18-3 18,-9 4-17,9-4 18,0 0 5,7 8-31,7-6-9,3 1-19,10 0 7,9 3 2,16-4 9,8 1-24,17 0 13,8-1-26,7 0 23,8 1-30,1-1 21,2 1-25,2-1 27,1-1-14,2 0 8,-3 0-23,-1 1 13,-3-1-26,-4 0 30,-4-1-19,-5 1 26,-5-1-31,-6-1 22,-13 1-8,-9 0-31,-1 0 25,-12-1-42,-5 1 27,-8-1-6,-2 1 63,-7 0 5,1 0-14,-6-2-6,-1 2-22,-2-1-13,-12 1-10,19-1-23,-19 1-77,0 0-57,12-3-93,-12 3-26,0 0-88,0 0-97,0 0-118,0 0-100,0 0-878,0 0-1154</inkml:trace>
  <inkml:trace contextRef="#ctx0" brushRef="#br0" timeOffset="19619.9319">20045 1844 318,'-30'-1'496,"2"0"-58,2-1-62,1 1-10,2 0-45,3 1-58,2 0 1,2 0-29,3-3-27,0 3-47,13 0 1,-19 0 23,19 0-28,0 0 29,0 0-9,0 0-23,0 0-9,11 7 8,7-6-6,2 0 2,11 2-26,8-3-1,13 1-9,6-1 8,19-1-19,7 1 12,7-2-4,9 1-2,6 0-35,5 0 13,22-1-2,2 2-15,-2-1 13,-19 1-34,-2-1 17,-2 1-33,1 0 19,-6-3-3,-3 1-15,-6 1 4,-6 0-26,-9-2 13,-17 2-18,-6 0 22,-10-2-13,-9 3 11,-6-2-26,-6 2 57,-2-3-60,-4 1 23,-2 0-37,-2-1-42,-2 1-116,-5-3-97,0 0-97,-1 0-145,-9 5-101,8-10-921,-8 10-1172</inkml:trace>
  <inkml:trace contextRef="#ctx0" brushRef="#br1" timeOffset="61867.1834">650 4345 161,'0'0'880,"-14"1"-169,14-1-88,0 0-48,-12 5-20,12-5-51,0 0-34,-10 9-66,10-9 32,0 0-13,0 15-9,0-15-48,7 13-35,-2-7-8,1 0-27,5 1-21,1 0-38,1 1-30,3-2-207,4 0 0,0 1 0,3-2 0,1-1 0,1 1 0,4-1 0,-2 0 0,2-1 0,-1-3 0,1 2 0,0 0 0,-4-1 0,-3 0 0,-2-1 0,1 1 0,-8-1 0,3 0 0,-16 0 0,22 2 0,-22-2 0,14 0 0,-14 0 0,0 0-607,0 0-110,0 0-154,0 0-1019,0 0-1615</inkml:trace>
  <inkml:trace contextRef="#ctx0" brushRef="#br1" timeOffset="62451.425">2484 4085 238,'-8'-10'901,"8"10"-160,-9-9-74,9 9-28,-8-10-37,8 10-28,-6-7-45,6 7-71,-7-7-38,7 7-61,0 0-47,-8-8-50,8 8 17,0 0 29,0 0-19,0 12-25,0-12-8,4 16-163,-1-5-93,0 1 0,1 2 0,-2 0 0,2 1 0,-1 0 0,-1 0 0,1 0 0,-1 1 0,0 0 0,0 0 0,1-2 0,-2 0 0,0-1 0,-1-1 0,0 0 0,0 1 0,0-13 0,0 18-329,0-18-148,-1 15-71,1-15-78,-6 13-76,6-13-23,-6 9-792,6-9-1149</inkml:trace>
  <inkml:trace contextRef="#ctx0" brushRef="#br1" timeOffset="62700.6232">2187 4091 46,'-9'-7'969,"3"0"-236,6 7-80,-10-10-120,10 10-50,-4-10-35,4 10-30,6-14-34,2 8-29,3-4-30,6-1-16,3 0-17,7-1-34,1 0-19,3 1-50,1 1-35,0-1-34,0 3-23,-2 0-20,1 1-16,-5 2-17,-1 1-18,-1 1 24,-4 2-50,0 0-55,-2 2-61,-3 2-56,2-1-28,-4 3-44,-2 2-19,1 1-55,-6-1-58,-2 4-43,-3 3-33,-2-2-8,-4 5-99,-3 5-51,-7 0-336,-3 6-526</inkml:trace>
  <inkml:trace contextRef="#ctx0" brushRef="#br1" timeOffset="63227.0777">2370 4366 572,'-23'26'528,"5"-4"-46,0-2-17,5-3-48,2-1-32,2-3 16,2-1-56,4-3 5,3-9-50,0 13-32,0-13-50,9 10-20,-9-10-29,20 3-18,-6-3-31,5-1-11,5-2-29,4-2-5,2-2-25,4 0-4,0-2-32,4-2-28,1 0-55,0-1-22,-3-3-25,0 3 7,-7-1-43,-1 0-4,-2 0 28,-5 0 23,-1 2 22,-3-1 17,-5 3 17,0-2 20,-2 4 37,-3 0 3,0-1 32,-7 8 20,9-9 3,-9 9 15,7-8-8,-7 8 8,0 0 3,0 0 24,0 0 23,0 0 10,7 8-21,-7-8-3,2 12-5,-2-12-6,4 14-23,-4-14-7,4 17 20,-1-7 12,-1 0-19,1 1-18,2 0-15,-3 1-12,2-4-9,-4-8-10,5 17 1,-5-17-4,4 13 1,-4-13-1,3 11 3,-3-11-2,0 0-5,2 12-4,-2-12-8,0 0 6,0 0-7,0 0-1,0 0 5,-6-5-3,6 5 3,-4-12-8,4 12 2,-3-21-4,2 9 12,0-1-14,1-1 2,1-2-6,2 0 11,1 1-5,1-2 5,2 1-3,5 0 33,-1 1 24,5 1 41,0 5 18,2-3 12,4 4 25,-2 0 9,2 5 18,-2 0 12,2 3 10,0 0-182,1 0-21,0 4 0,0 0 0,0 5 0,0-3 0,-1 3 0,-3 1 0,0 1 0,-2 1 0,-1 1 0,-3 1 0,1 1 0,-4-1 0,2 3 0,-6-3 0,-1 1 0,0-3 0,-1 4-199,-1-4-365,-1 0-107,0-1-134,-1 1-203,-1-12-559,6 21-1209</inkml:trace>
  <inkml:trace contextRef="#ctx0" brushRef="#br1" timeOffset="63648.1776">4571 4189 342,'-4'-16'994,"4"16"-141,-4-13-116,4 13-30,-4-11-44,4 11-87,-3-11-21,3 11-76,0 0-42,-1-13-47,1 13-38,0 0-32,0 0-35,5-8-16,-5 8-37,0 0-232,11 7 0,-11-7 0,9 13 0,-3-5 0,-2 1 0,-1 3 0,1 2 0,1-1 0,-4 3 0,1 0 0,-1-2 0,-2 3 0,-1 1 0,0 1 0,-3 1 0,1 1 0,0 1 0,0-2 0,0-2 0,1 0 0,-1-2 0,1 1 0,0-3 0,0-2 0,3 0 0,-1-2 0,1-10 0,2 19 0,-2-19 0,8 16 0,-2-8 0,-6-8 0,14 9 0,-4-5 0,2-3 0,0 4 0,2-5 0,0 0 0,2 0 0,2-2 0,3-1 0,-2 1 0,0-1 0,1 0 0,3-1 0,0-3-24,-1 2-575,2 0-85,-2-4-112,1 4-152,-1-3-679,2-2-1285</inkml:trace>
  <inkml:trace contextRef="#ctx0" brushRef="#br1" timeOffset="64039.0762">5437 4244 405,'4'-9'842,"-1"1"-121,-3 8-46,4-13-77,-4 13-25,5-14-72,-5 14-53,3-13-25,-3 13-20,0-15-12,0 15-64,-2-12-47,2 12-35,-6-11-41,6 11-30,-9-11-30,9 11-27,-15-6-19,3 3-19,12 3-12,-23 0-16,9 3-4,-1-1-13,-2 4-6,0 0-6,0 4-4,-1 1 2,1 2 0,1 0 0,2 3-1,0 1 0,1 0-7,3 0-5,-1 1 11,4 0-10,2-3 4,2 2-6,3-6 4,1 6-1,3-2 1,3 0 2,0-2 2,5 0-6,1 0 14,0-1-9,3 0 4,-2-5-17,1 0 0,3 0 0,-1-2 0,1-2 0,0 1 0,1-2 0,0-1 0,0-1 0,-1 2 0,0-4 0,-1 2 0,-3-1 0,0 0 0,-2 0 0,2-1 0,-14 2 0,21-2 0,-21 2 0,17-3 0,-17 3 0,12-7-371,-12 7-229,10-5-204,-10 5-296,7-8-581,-7 8-1353</inkml:trace>
  <inkml:trace contextRef="#ctx0" brushRef="#br1" timeOffset="64619.2263">6658 4138 256,'0'0'835,"-1"-18"-139,1 18-11,-2-17-74,2 17-15,0-15-45,0 15-76,0 0-29,-2-17-95,2 17-20,0 0 41,0 0-28,0 0-42,0 0-2,7 17-16,-6-7-42,4 4-27,-3 2-25,0 1-81,-1 1-109,0-1 0,-1 3 0,2-2 0,-2 2 0,0-3 0,1 1 0,-1 0 0,0-3 0,0 1 0,0-3-55,1-1-299,-1 0-50,0-12-64,0 18-81,0-18-74,-1 14-17,1-14-49,0 0-71,0 0-385,0 0-758</inkml:trace>
  <inkml:trace contextRef="#ctx0" brushRef="#br1" timeOffset="65064.0609">6661 4182 167,'1'-19'739,"2"2"-124,0 0-54,1 0-2,1 1-100,4-2 2,1 3-42,2-1-23,1 3-31,5 1-6,0 3 4,1 2 8,3 2-37,-2 3-45,-1-1-20,0 6-45,-1-1-30,0 2-30,-1 4-8,-4 0-27,-3 1-20,0 3-21,-4 2-11,-2-2-17,-3 4-9,-2-2-4,-3 2-14,-3 2-5,-5 0-9,1 0-3,-2 1-12,-1-2-31,-4 2-29,3-4-6,-2-3-20,3 2-10,-1-3-13,3-2-12,1-1 7,0-1-22,4-2 7,7-5 10,-13 7 12,13-7 13,0 0 17,0 0 6,0 0 13,0 0 9,0 0 8,13-12 6,-13 12 5,21-6 5,-5 1 3,2 1 4,0 2 7,6-1 6,3 2 6,-2 0 13,3 2 17,0 1 34,0 2 9,-1-1-11,1 3 10,-4 1-19,0 1 1,-4 0-4,-2 1-7,-3 0-6,-4 0 5,-1 3-12,-5-3 10,-5-9-13,3 18-4,-6-8 6,-1 1 0,-5-2-11,0 2 4,-2-2-6,-7 2-4,0 0-3,-1-2-4,-3-1-7,2 1 5,-1-2-3,-2-2-5,5 0-11,0-1-57,2 0-61,0-2-107,1 0-87,2-2-87,13 0-146,-21-3-141,21 3-912,-14-7-1260</inkml:trace>
  <inkml:trace contextRef="#ctx0" brushRef="#br1" timeOffset="65847.7617">7241 4306 186,'0'0'993,"0"0"-164,0 0-146,0 0-45,0 0-28,4-10-55,-4 10-67,11-4-30,-11 4-48,23-4-37,-7 3-41,3 1-32,2 1-35,0 1-22,3 0-29,1 2-32,-3-1-24,0 2-32,0 2-25,-4-2-54,-3 0-47,-1 2 0,-1-1 0,-3 2 0,-1-1 0,-4 0 0,0 0 0,-5-7 0,2 14 0,-2-14 0,-4 15 0,-3-8 0,1 0-21,-4-1-70,1-1-6,-3 2 1,1-2-4,-1 0 31,1-2 7,11-3 11,-19 4 10,19-4 15,-17 0 0,17 0 2,-13-5 28,13 5-17,-11-9-18,7-1 33,4 10-9,-2-17 12,2 17-21,2-21 13,3 10-9,3 0-6,1-1 14,2 1-1,6 0 0,-2 1-6,4 2-39,-2 2-83,0-1-59,-1 3-47,1 0-36,-1 2-40,1-1 17,0 1-1,2 0 59,-1 1 35,3 0 46,5 0 7,1 0 37,0 0 7,1-2 41,1 2-6,-1-1 36,2 0-4,-2 1 35,-1-2 21,-2 2 57,-3 0 12,-3 0 50,-1-1 14,-4-1 49,0 3 0,-2-1-14,-12 1-10,17-1-7,-17 1 6,0 0 15,0 0-5,11 2 7,-11-2-13,0 0 26,-12 8-46,3-3 0,-1-1-18,-3 4-13,-3-1-23,1 1-24,-2 1-15,-1 0-10,2-1-11,4 1-6,-1-1-14,1-2 4,2 4-18,3-2 3,0-1-8,7-7-1,-9 13-4,9-13 2,-3 12-9,3-12-1,6 11-27,-6-11-28,11 8-16,-2-4-4,-9-4-14,22 5 0,-22-5-15,25 0 20,-12-1-10,1-1 4,2-1 9,0-2 16,-3-1 9,4 0 11,-3 0 14,4-5 5,-3 1 8,1-2 6,-1-1 7,0 1 2,-4-2 13,2 3 33,-4 2 32,0-1 25,-1 3 23,-2 0 10,1 1-18,-7 6-10,9-9-11,-9 9 27,0 0 18,0 0 21,13 1-23,-13-1-20,4 9-12,-4-9-19,0 0-9,3 15-15,-3-15-9,0 13-43,0-13 0,0 11 0,0-11 0,1 12-39,-1-12-129,0 0-89,1 16-67,-1-16-79,0 0-59,6 13-111,-6-13-80,3 9-113,-3-9-678,0 0-1057</inkml:trace>
  <inkml:trace contextRef="#ctx0" brushRef="#br1" timeOffset="66242.6431">8399 4291 267,'0'0'785,"9"-7"-168,-9 7-38,0 0-18,0 0-53,0 0-43,9 7-51,-9-7-26,0 0-50,6 10-36,-6-10-31,6 10-44,-6-10-41,5 12-36,-5-12-29,6 12-12,-6-12-23,3 12-26,-3-12 8,3 12-31,-3-12 16,1 14-27,-1-14 7,2 11-18,-2-11 13,0 0-20,1 14 22,-1-14-20,0 0 16,-3 10-19,3-10 16,0 0-21,0 0 17,0 0-18,-7 6 15,7-6-13,0 0 19,0 0-13,-3-14 17,3 14-7,0-12 1,0 12-2,3-15-12,-1 3 1,2 3 10,1-1-12,1 1-2,1-1 11,-1 0 4,3 2 12,3-1-1,-2 4 19,3-2-3,-1 5 28,1-1 14,1 1 11,0 2 20,2 0 4,-2 1-13,2 3-6,1-2-4,-2 1-1,1 2-27,-2-1-33,-1 1-38,0 2 0,-2-2 0,-2 0 0,0 0 0,-3 2 0,0-2 0,-6-5-44,9 11-174,-9-11-110,3 10-108,-3-10-75,0 0-139,-3 12-161,3-12-832,-6 8-1306</inkml:trace>
  <inkml:trace contextRef="#ctx0" brushRef="#br1" timeOffset="66547.0213">9133 4342 65,'8'-8'921,"-1"2"-185,-7 6-80,10-17-56,-7 9-62,-3 8-86,6-16-55,-6 16-54,0-14-22,0 14-38,-3-15-33,3 15-24,-8-14-29,8 14-24,-12-9-17,12 9-32,-14-8-21,14 8-11,-18-2 0,18 2-22,-22 4-5,11 1-6,-2 0-8,0 2-8,1 3-8,0 0-8,0 1-4,4 0 1,-2 1-11,3 1-1,1-1-9,1 1-3,3-2-45,-1-1-22,3-10-37,3 19-26,-3-19-59,6 16-25,-6-16-60,11 12-62,-3-7-20,-8-5-41,16 6 1,-16-6-9,18 5-56,-18-5-12,20-1-77,-9-3-317,1 1-418</inkml:trace>
  <inkml:trace contextRef="#ctx0" brushRef="#br1" timeOffset="66935.34">9314 4153 615,'5'-19'597,"-1"5"-60,-1-1-56,0-2-24,1 4-52,-1 1 9,-3 12-54,3-20-66,-3 20-87,1-11-2,-1 11-10,0 0 13,0 0-10,0 0-20,-7 10-9,6 2-6,-2 0-5,0 3-12,2 2-17,-1-1-16,-1 4-19,0-3-8,2 2-19,-1-1-6,0 0 3,1 0-26,1-4 12,0 1-25,0-1 9,1-1-19,1-1 12,0-1-19,2-1 15,0-2-21,0 1 12,-4-9-17,12 9-6,-12-9-29,15 4-27,-15-4-17,20-1-4,-10-4 0,4-2 12,0-1 0,3-3-3,0-1 7,-1-1 15,0 0 4,0 0 17,-1 1-2,-2 2 17,0 0-8,-3 3 11,0 2-6,-1 0 12,-9 5 2,14-2 34,-14 2 30,12 8-1,-12-8 10,6 12-5,-6-12-8,4 19-10,-1-9-8,-3-10-8,2 21-1,-2-21-10,3 21-4,-3-21-2,1 21-16,-1-21-54,1 17-65,-1-17-69,4 14-86,-4-14-66,10 14-84,1-9-106,3 1-238,1-2-357,7 3-746</inkml:trace>
  <inkml:trace contextRef="#ctx0" brushRef="#br1" timeOffset="67415.1121">10666 4137 10,'7'-8'949,"-2"1"-219,-5 7-76,8-13-40,-8 13-66,5-15-68,-5 15-57,4-16-73,-4 16-25,1-14-26,-1 14-53,-1-15-48,1 15-31,-8-15-21,3 8-17,-3 2-22,8 5-17,-19-6-7,19 6-4,-25 2 4,11 2 7,-3 2-14,3 1 2,-4 4 14,4 2-35,-2 1-8,3-2-10,0 3-6,4-1-6,3 1-2,0-2-12,5 0 9,-1-1-2,5 1-3,4-1-3,1 0-4,2-2-1,2 0-5,1-2-16,3-2-10,0 0-28,2-1-23,0-4-1,1 4 9,-1-5-2,-4 0 4,1 0 3,-2-2 0,1-1 4,-3-2 8,-2 1 3,-2-3 7,1-1 10,-8 8-5,5-15 6,-5 15 4,-1-12 5,1 12-2,-13-12 2,4 8 4,-1 1 2,-4 3 1,0 2 5,-6 1 1,-1 1 0,2 6 5,-3-2 2,2 2 12,1 1 2,2 2 1,1 1-4,2-2 9,3 5 9,2 0 22,1-2-14,3-1-28,2 1 19,3-3-21,3-1 16,1 0-24,3 1 16,0-4-63,1 0-21,1-2-68,2-2-32,1 2-64,-1-4-79,2 0-77,1-1-55,0-2-45,0-2-76,3-1-132,-3-3-305,1-1-601</inkml:trace>
  <inkml:trace contextRef="#ctx0" brushRef="#br1" timeOffset="67647.4359">10721 3893 228,'-12'-13'872,"1"1"-153,0 3-92,1 0-48,0 5-36,10 4-42,-18-4-43,18 4-37,-17 8-8,8 1-3,3 3-4,-1 2-23,0 7-23,3 1 12,2 5-18,-2 5 21,1 1-205,1 3-170,0 0 0,1 0 0,1-1 0,0 2 0,-1-2 0,1-3 0,0 0 0,0-3 0,-2-2 0,2 0 0,-1-2 0,1 0 0,-1-6 0,1 1 0,0-3 0,-2 0-384,0-4-496,2-2-278,0-11-663,4 19-1526</inkml:trace>
  <inkml:trace contextRef="#ctx0" brushRef="#br1" timeOffset="68190.8003">11221 3993 85,'0'0'993,"4"-11"-210,-4 11-184,0 0-57,4-9-19,-4 9-37,0 0-46,5 8-56,-5-8-40,5 18-30,-2-5-20,1 0-33,0 4-33,-2 0-58,1 0-37,-1 0-28,-1 1-20,2-1-16,0 0-13,-2 0-22,1-1-68,0-2-61,-1 0-73,0-2-68,2-1-68,-3-11-98,2 20-57,-2-20-62,0 15-94,0-15-682,0 0-899</inkml:trace>
  <inkml:trace contextRef="#ctx0" brushRef="#br1" timeOffset="68650.5151">11285 4078 276,'5'-18'703,"-2"3"-88,3 0-68,2-3-18,3-1-49,2 4-35,4-1-22,1 3-42,2 2-35,3 3-17,3 2-18,-1 3-29,-2 0-49,-1 6-34,1 1-29,-2 3-27,-4 2-26,0 0-13,-7 3-23,-1 0-10,-2 1-13,-4-1-11,-3 2-5,-3 1-7,-2-1-8,-3 1 11,-3 2-25,-1-2-8,-1 1-12,-1-1-20,-1-3-12,-2-1-20,3 1-1,-1-4-2,3 1 0,-1-3 6,1 0 12,1-1 11,1-2 5,10-3 2,-14 3 2,14-3 8,0 0-5,-12-3 0,12 3 3,0 0 5,6-12 1,-6 12 2,13-9 3,-1 4 5,-1 1-5,4-2-1,1 3 4,2-1-1,0 1 2,3 0 1,-1 2 4,2 1 8,-2 1 3,1 2 8,-2 0 7,0 1-7,-2 1 4,-1 0 0,-2 2 3,-1 1 0,-5-2 6,-2 2-1,-1 0-3,-5-8-1,3 16-1,-3-16 11,-9 16-10,3-9-7,-4 3-3,-1-2 1,-3 2-4,0-3-6,-4 1 1,-1 2-1,0-3-3,-3 0 14,0 0-12,1-2-8,1-1-25,1-1-34,1 2-50,-1-3-71,0-1-72,5-1-95,-1 0-153,3-3-122,12 3-232,-22-2-412,22 2-873</inkml:trace>
  <inkml:trace contextRef="#ctx0" brushRef="#br1" timeOffset="69043.1351">11942 4143 875,'0'0'699,"-3"-9"-67,3 9-56,0 0-88,-13 3-55,13-3-45,-13 9-31,6-2-24,0 2-41,0-1-33,1 2-45,0-1-41,0 3-24,0-2-25,2 0-25,2 1-16,-1 0-11,3-11-7,-3 20-12,3-20-8,5 19 1,-5-19-20,9 17 1,-3-10-4,1 0-3,7 0 0,-1-2-9,1 0-3,3-2 4,1-2-2,1-1 1,0-2-4,2 0 2,4-3-3,-3-2 0,-2 0 14,1 0-22,-2-4 3,0 0 4,-3 0-2,-1-3-4,-4 0 0,-1 0-10,-3 2 13,-1-1 11,-6 1-17,0 12 10,0-21-13,-5 13 11,-1 0-11,-2 2 0,-2 0 0,-1 1 1,-3 4-1,1-2 6,-3 3-16,2 0-30,-2 3-60,-1 1-91,0 1-69,2-1-98,0 2-117,1 1-87,-2-2-250,3 2-368,4-2-798</inkml:trace>
  <inkml:trace contextRef="#ctx0" brushRef="#br1" timeOffset="69879.0552">12401 4223 200,'0'0'908,"-10"-7"-202,10 7-98,0 0-76,-15-3-37,15 3-58,-10 5-22,10-5-52,-11 13-22,5-6-45,2 3-44,1-1-18,0 1-32,3-10-33,-2 20-24,2-20-28,5 22-22,-2-13-5,3 1-29,-1 0 13,3-1-39,4 0 10,-1-2-20,0-2 3,5 2-25,-1-4 13,3 0-31,-3 0 3,2-2-30,-1-2-3,2-1-40,2-2-1,-3-1-4,4-1 7,-1-4-5,-2 0 3,2-3-2,-4 0 12,0-3 11,-2 1 19,-1-2 3,-2 1 20,-2 3 10,-2 1 27,0 1-3,-1 1 23,-6 10-20,10-12 0,-10 12 15,0 0 20,0 0 15,0 0 15,0 0 2,4 10-4,-4-10-6,-4 16-9,4-16-9,0 21-5,-2-9-17,2-12-5,0 22-1,0-10-5,0-12-9,2 21-7,-2-21 8,6 19 9,-3-12-41,-3-7-21,12 15-26,-4-10-26,-1 0-21,3-1-23,-10-4-43,19 3 4,-19-3-40,25-3-19,-12 2 24,-2-3-9,3-2 45,-1-1 14,-1-4 17,0 2 27,0-3 22,-1-1 15,0-1 21,-2 1 19,-2-1 33,0 3 59,-3 0 62,3 1-9,-5 2 23,-2 8-46,8-15 13,-8 15-14,0 0 28,6-8 14,-6 8 32,0 0-7,0 0 9,2 13-23,-2-13 0,2 13-23,-2-13-10,0 17-6,0-17-27,2 19-12,-2-19-11,3 19-11,-1-8-3,2-1-7,0-2-3,0 2-1,4-3-3,-3 0-2,3 0-7,2-2 6,1 0-29,0-1-17,1-1-20,1-3-26,3-2-14,-1 0-23,3-3-12,2-3 1,-2 0 0,3-4 48,-3-1-5,4-1 14,-3-4-7,-4 2 17,-1 0 8,-1 0 31,-2 3-12,0 1 39,-2 0 24,-2 4 27,0-1-23,-7 9 6,9-9 8,-9 9 17,0 0-3,7-6 24,-7 6-16,0 0 8,4 8 0,-4-8 4,2 12 6,-2-12-13,0 15-14,0-15-14,0 16-6,0-4-6,0-12-10,0 18-8,0-18 0,4 15-4,-4-15-13,3 15-39,-3-15-53,3 13-48,-3-13-46,8 9-31,-8-9-33,9 7-50,-9-7 23,14 5-7,-14-5-21,24 1-1,-8-1-30,5-2-73,3-1-67,3-2-3,6-1-300,2-2-294</inkml:trace>
  <inkml:trace contextRef="#ctx0" brushRef="#br1" timeOffset="70296.3486">13876 4201 579,'17'-9'478,"-4"2"-51,1 0-23,-8 0-21,1-1-13,-7 8-11,4-13-19,-4 13-50,-4-13 13,4 13-44,-11-14 18,3 8-43,-3 0-19,1 2-11,-4 2-7,3 0-27,-3-1-17,1 6-23,0 0 2,1 2-8,-1 1-17,-1 4-24,3-3-15,2 5-9,-1-2-17,4 2-6,-1 0-8,3 0-4,2 0-6,0-2-2,2-10-1,0 21-1,2-12-16,-2-9-27,6 17-32,-1-11-12,1 1-32,-6-7-23,14 10-25,-14-10 10,16 4-24,-16-4 24,20 0-30,-9-2 14,-1 0-38,1-3 31,2-2 14,1-2-50,-1-4-21,5 1 2,0-8 22,-2 1 12,1-5 26,-1-2 18,2-3 34,-4-3 20,2-1 13,-3-1 41,-2 0 56,-1 2 39,-2 2 28,-1 2 57,-3 3 14,2 3 21,-4 4-1,0 2 9,0 0 1,-2 5-47,0 11 11,-2-18 9,2 18 24,-3-8-13,3 8 14,0 0-6,0 0-11,-9 13-1,9-13-15,-2 20-20,2-6-18,0 3-14,2-1-24,-2 4-13,2 2-11,0 2-12,2-1-17,-3 0-83,0 1-82,1-2-119,0 2-131,0-2-143,0 2-176,0-4-707,1 1-1022</inkml:trace>
  <inkml:trace contextRef="#ctx0" brushRef="#br1" timeOffset="70503.0419">14382 4280 113,'0'0'1057,"0"0"-230,11-2-31,-11 2-29,0 0-44,9 6-54,-9-6-42,12 12-67,-12-12-39,11 15-57,-7-8-39,2 3-61,-2 1-86,0 0-278,-1 0 0,-1 2 0,-1 1 0,-2-2 0,-1 1 0,-1 2 0,-1 0 0,-3 1 0,0-2 0,0 1 0,-4 2-383,-1-1-382,-1-1-229,0-1-913,-3 2-1634</inkml:trace>
  <inkml:trace contextRef="#ctx0" brushRef="#br1" timeOffset="71583.0183">15683 4124 132,'-7'-10'890,"7"10"-182,-7-7-21,7 7-78,-6-7-56,6 7-42,0 0-78,-7-6-74,7 6-55,0 0-17,0 0 8,0 0 4,-6 11-25,6-11-21,0 12-36,1 1-39,-1-13-20,2 24-37,-1-10-18,0 2-21,0 0-15,1 0-16,0-1-9,0 0-8,-1-1-11,1-1-52,1-2-32,0 1-56,-1-2-21,1 0-61,-3-10-32,5 16-38,-5-16-13,3 13-15,-3-13-33,0 0-25,0 0-12,2 11-16,-2-11-22,0 0 13,0 0-34,-10-7 32,10 7-15,-8-14 20,3 7-307,1-5-204</inkml:trace>
  <inkml:trace contextRef="#ctx0" brushRef="#br1" timeOffset="71943.3467">15637 4241 1322,'-1'-20'267,"1"3"15,1-3 17,1 2-40,2-6-15,0 2 8,5 1 2,0-1 1,3-1 17,3 1-3,1 2-4,1 0 3,4 3-16,-1 2 17,6 1-11,-4 6 19,2-2-32,0 3-12,-1 3 13,2 0-21,-3 3-25,0-1-40,-4 4-44,1 0-1,-3 2-26,-2 1-14,-3 2-4,-3 1-21,-2-1-5,-6-7-10,0 21-3,-6-9-9,-3 2-7,-4 0-26,-5 5-31,-3-2-24,-1 0-33,-3 0-7,-1-1 11,0-1 2,1 0 3,0-3 13,6 0 12,0-2 10,2 0 9,2-3 3,2 2 4,1-2 9,4 0 6,1 1 5,2-1 2,5-7 9,-1 15 10,3-6 21,2 0 14,4 2 11,1-2 12,5 2 11,3 1 9,2 0 7,5 2 25,2 1 1,0-1 10,8 3 18,-1-1-23,1 1-20,0-1-20,0 0-14,-6-3-15,0 0-12,-1 0 11,-3-1-99,-3-4-36,1 1-108,-2-1-81,-6-2-79,4-2-58,-4 2-97,1-4-72,-2 1-31,-13-3-57,24 0-75,-11-3-335,0 1-697</inkml:trace>
  <inkml:trace contextRef="#ctx0" brushRef="#br1" timeOffset="72323.1987">16528 4360 360,'10'-14'663,"-3"2"-101,-1-1-23,-1 0-9,0 0-99,-2 2-19,-2 0-65,-1 11-15,-3-23-30,-2 16-24,0-1-22,-2 0 2,-2 2-15,-3 2-13,1 1-16,-1 2-2,-3 2-3,-2 2-20,-1 3-6,-2 0-15,1 4-21,0 0-23,2 2-20,2 0-21,-1 1-16,6 0-15,2-3-18,2 2 6,3-3-8,3-9 2,0 19-8,5-11-13,2-2-23,2-1-29,4 1-29,-1-3-30,5-1-2,-3 0-21,1-1 17,2-2-32,0-2 11,-1 0-9,1-1 22,-3-1 22,1-2 17,-2-1 15,0-1 14,-4 1 12,0-1 16,-2 1 42,1 2 3,-8 6 18,9-12 17,-9 12 10,6-11 2,-6 11 3,0 0 26,0 0 8,0 0 21,0 0-12,0 0-3,10 8-6,-10-8-26,2 15-20,-2-15-13,2 17-16,-2-17-3,4 18-1,-4-18-24,4 18-54,-4-18-78,6 17-89,-6-17-50,7 14-79,-7-14-57,9 10-76,-9-10-47,6 8-43,-6-8-107,8 4-641,-8-4-916</inkml:trace>
  <inkml:trace contextRef="#ctx0" brushRef="#br1" timeOffset="72718.7534">16753 4250 438,'0'0'801,"4"-16"-137,-4 16-110,2-11-72,-2 11-43,0 0-9,7-9-3,-7 9-28,10 4-46,-10-4-19,9 11-8,-3-2-19,-1-1-40,2 2-23,0 1-35,-2 2-30,2 0-31,-2-1-14,-1 1-9,1-1-20,-1 0-27,-2 0-17,1-3-12,-1 1-3,-2-10-1,3 15-13,-3-15-2,1 12 2,-1-12-8,0 0-5,-1 16 0,1-16-5,0 0-4,0 0-3,-6 6-1,6-6-6,0 0 3,-7-8 1,7 8-5,-4-14 0,4 14-3,-2-19 8,2 6-16,0 0 8,4-3 0,-2 0 5,3-1-4,2 2 3,0-1 0,5-1-4,1 3-1,2 1 1,0 0-3,3 4 4,0 2 7,0 2 27,0 1 15,2 3 28,2 1 21,1 0 10,0 3-66,1 1-39,1 1 0,-1 0 0,-1 3 0,-3-1 0,-1 0 0,-4 0 0,0 0 0,-5 3 0,-2-5 0,1 2 0,-9-7 0,7 17 0,-7-17 0,0 12 0,0-12-341,-5 15-127,5-15-112,-10 12-150,10-12-152,-10 10-761,10-10-1303</inkml:trace>
  <inkml:trace contextRef="#ctx0" brushRef="#br1" timeOffset="72999.2515">17437 3991 817,'-4'-9'743,"4"9"-45,-5-12-44,5 12-50,-3-10-68,3 10-78,0 0-59,-4-12-68,4 12 18,0 0 9,0 0-2,0 0-34,0 0-32,4 16-14,-1-6-33,0 0-20,3 5-37,0-1-34,-1 1-24,0 2-60,-1 1-68,1-2 0,-1 3 0,2-3 0,-2 2 0,-1 0 0,0 0 0,0 1 0,1-2-83,-2 0-212,1-3-55,0-1-88,-1-1-80,2 0-91,-3-2-61,-1-10-133,7 17-604,-7-17-1010</inkml:trace>
  <inkml:trace contextRef="#ctx0" brushRef="#br1" timeOffset="73447.9326">17830 4075 354,'-5'-7'789,"5"7"-151,-13-9-29,3 4-71,0 2-66,-2 2-47,-2 1-31,14 0-52,-27 2-17,13 3-35,3 1-25,-3 2-25,1 2-13,-1 3-20,4-1-28,1 2-21,0-2-33,1 2-18,3 0-32,2 1-12,2-2-16,1-1-1,1 1-14,3-2 6,3 0-16,0-1-2,5 0-19,-1-2-17,3 0-31,0-2 10,3-3-40,-2 1 27,4-2-28,0-2-8,0-2-19,0 2-4,-1-4-5,1 1 7,-2-2 7,-1-3 1,2 0 22,-1-2 10,-2 2 17,-4-2 9,1 0 17,-1 1 0,-3 0 10,0 1 4,-2 1 17,-6 7 4,12-12-22,-12 12 38,0 0 12,7-5 1,-7 5 17,0 0 4,0 0-1,0 14-10,0-14-9,-2 14-8,2-14-6,-2 17-2,2-17-9,0 18-2,0-18-3,3 18-5,-3-18 7,4 18-41,-4-18-21,6 15-23,-6-15-15,9 11-21,-9-11-27,9 8-15,-9-8-32,10 5-51,-10-5-32,13 2-23,-13-2-45,14-3-75,-14 3-12,17-6-141,-8 0-350,1-3-481</inkml:trace>
  <inkml:trace contextRef="#ctx0" brushRef="#br1" timeOffset="73780.1161">18020 4057 456,'-12'9'558,"3"-2"-77,1-2-31,1 5-29,1-4-48,1 3-54,5-9-21,-2 14-70,2-14-6,2 15-54,-2-15 30,11 10-24,-3-6-18,-8-4 2,21 5-2,-7-3 11,1-2 13,3 0 2,0-3-10,0-1-17,1 1-12,-1-2-14,0-1-8,-3 1-11,2-2-13,-3-2-5,0-2-11,-4 3 3,1-5 1,-4 2-27,-1-1 4,-2-1-16,-1 3 6,-2-2-25,-3 3 2,-1-2-16,-2 2 7,-2 1-17,-3 2 13,0-2-10,-2 5 4,-2 0-23,0 2 18,-1 1-18,-3 1-20,0 2-77,1 3-56,0 0-65,-1-1-49,4 4-92,0-2-84,1 3-73,3-2-79,0 2-707,3-3-919</inkml:trace>
  <inkml:trace contextRef="#ctx0" brushRef="#br1" timeOffset="74180.0974">18220 4184 253,'0'0'831,"14"-1"-173,-14 1-57,0 0-109,10 2-17,-10-2-40,9 4-52,-9-4-48,9 11-44,-9-11-40,9 13-52,-4-5-21,-1 0-19,0 1-35,0-1-19,1 2-22,-2-2-14,-3-8-14,6 18-9,-6-18-10,5 14 10,-5-14-21,2 13 18,-2-13-32,2 11 23,-2-11-23,0 0 19,0 13-24,0-13 25,0 0-15,0 0 24,0 0-28,0 0 20,-7 6 23,7-6-18,0 0-1,0 0 28,-1-16-28,1 16 6,4-15-7,0 6-4,1-2-5,2 0-3,1-2-5,1-1-6,4 2 0,-1-1-4,1-1 20,3 3-7,-1 0 20,3 2 5,-3 2 14,2 2 18,-1 3 1,1-1-5,2 2-3,-2 2-19,-1 2-7,0-1-13,0 3-3,-3 2-7,1 0-28,-1-1-71,-2 3-75,-2 0-54,-2-2-85,-1 3-15,0 0-50,-2-3-96,0 3-7,-1-1-37,1 0-40,-4-9-133,3 14-426,-3-14-712</inkml:trace>
  <inkml:trace contextRef="#ctx0" brushRef="#br1" timeOffset="74723.7175">18915 4264 458,'16'-9'687,"-1"-4"-87,1-1-2,-3 2-97,-3 0-10,0 0-38,-1 0-34,-2 0-53,-2 4-61,0-2-50,-5 10-31,1-13-4,-1 13-17,-7-12-18,7 12-19,-11-5-7,11 5-8,-17 0-12,5 2-12,0 1-12,-1 4-15,-2-1-1,0 2-16,2 0-15,-1 1-15,4 1 0,0 0-19,0-1-6,2 3-6,1-5 9,2 3-13,5-10 2,-5 14 0,5-14-11,-1 13-8,1-13 5,4 10-7,-4-10 6,6 9-14,-6-9-2,10 6-11,-10-6-4,14 5-2,-14-5-8,17 2 4,-17-2 4,19 2 12,-19-2-8,18 0 8,-6 2-5,-12-2 10,16 7-7,-6-2 7,-1 2-10,-1 3 25,1 5-11,-1 2-1,-1 4-6,2 5 3,0 3 6,-1 1 10,-2 4 5,2 5-9,-2 2 6,-1-1 3,-1-3 2,-2-2 18,-1 0 11,0-1 9,-2-2 2,-2-4 9,1-2 22,-2-1 13,-2-2 5,2-3 0,0-3 6,-1-1 0,0-2 9,-1-1-15,0-2-101,0-4 0,-1 1 0,-2-3 0,-1-1 0,0-1 0,-2-1 0,-3-3 0,0 0 0,-6-2 0,1-1 0,-4 1 0,-2 1 0,-2 0 0,0-1 0,-2 3 0,-4 3 0,-2 1 0,-1 1 0,-2 4 0,0 2 0,3 3 0,1 1 0,3 1 0,6 1 0,2-2 0,1 2 0,1 1 0,7-4-154,-2 2-236,3-1-72,1-1-119,1 1-136,3-1-159,-2-4-711,4 1-1236</inkml:trace>
  <inkml:trace contextRef="#ctx0" brushRef="#br1" timeOffset="76331.439">20246 4030 812,'0'0'793,"4"9"-125,-4-9-71,0 0-52,17 0-41,-17 0-69,17-5-77,-5 1-26,2-1-37,3-3-36,1-1-49,2 0-40,1-3-33,-3 0-5,2-1-50,-2 0 4,0-1-34,2-3 12,-4 4-23,-1-3 6,-2-1-29,-2 1 0,-1 0 2,-2 0-7,-3 2-4,-2-2-4,-2 3 2,-1 0-5,-2 1-2,-1 1-2,-3 0 1,-2 2 0,0 0 4,-1 2-6,-1 2-3,0 2 4,-2 1-1,1 2 7,-2 0 9,3 2 3,-2 3 19,0 2-8,0 1 30,-1 5 17,0 3 15,4 2 17,-1 3 8,1 6-10,2 0-2,0 3-8,1 2 5,3 2 43,2 2 0,1 2-12,0 1-14,5 5-85,3 2-31,-2 0 0,2-2 0,1 1 0,2-2 0,0 0 0,1-1 0,-1-1 0,0-2 0,1 1 0,-3-2 0,-3-5 0,0-1 0,1-1 0,-4-1 0,1-3 0,-2-2 0,0 0 0,-2-2 0,2-3 0,-1-2 0,-1-1 0,0-3 0,1 0 0,0-4 0,-1 3 0,0-13 0,3 16 0,-3-16 0,5 12 0,-5-12 0,10 7 0,-10-7 0,13 2 0,-13-2 0,19-4 0,-10-2 0,5 0 0,-2-1 0,1-3 0,2-1 0,-1 0 0,0-3 0,-1 1 0,-1-2 0,-1-1 0,-4 2-23,0-1-54,-2 0-11,-3-2-4,0 1 43,-5-2-37,-2-1 34,-3-2-48,-3-3 12,-4 1 6,-7-3-2,-3-1 20,0 1-7,-3 2 14,-3-3-5,1 3 23,0 2-9,1-2 17,2 4-27,3 2 2,3 3-16,3 2-6,5-1-6,1 3-11,4 0-9,4 4-16,2-4-42,4 2-34,3 0-27,6-2-60,4 1-49,4-1 12,5-1 6,6-1-2,8-2 27,0 1 29,1 1 11,2-2 24,-1 3 35,-1-1 34,-7 3 41,-2 2 34,-4 0 56,-4 3 53,-2-1 62,-3 0 31,-6 3 41,-11 3 36,19-2 1,-19 2 42,9 5-2,-9-5 12,3 10 11,-3-10-22,-3 16-8,1-5-4,-1 1-8,1 0-21,-1-1-27,2 1-29,0 0-22,-1 0-18,4 1-14,-1-3-17,3 0-13,1-1-11,3 2-7,3-3-10,1-1-6,3-1-12,0-1-2,3-3-27,-1 1-33,-1-3-18,2-1-30,0-2-11,1-1-13,-3-1 14,0-1 23,0-2 9,-1 0 18,-2-4 13,2 0 12,-5 0 2,-1 0 9,0-1 9,-1 1 6,-3 0 29,0 3 23,-1-1 3,-4 10-2,4-15 8,-4 15-1,2-9 20,-2 9 12,0 0 14,0 0 16,0 0-4,-6 7 1,6-7-6,-4 14-12,1-3-8,1-1-3,2-10-27,-4 21-1,3-9-24,-1-2-4,2 2-18,0-12-9,0 20-66,0-20-32,0 19-68,0-19-35,3 14-41,-3-14-45,1 13-66,-1-13-51,4 8-37,-4-8-8,0 0-59,0 0-18,0 0-478,10 3-603</inkml:trace>
  <inkml:trace contextRef="#ctx0" brushRef="#br1" timeOffset="76698.5664">21164 4260 843,'3'-10'418,"-1"1"-58,3-1-30,-1 2 3,-4 8 5,6-17-18,-6 17-1,9-14-45,-9 14-14,12-9-45,-12 9 32,11-3-8,-11 3-14,14 2 11,-14-2-17,18 7-8,-9-1-18,1 0-20,-2 2-20,1 0-21,-2 0-24,0 2-21,-1-2-13,0 2-14,-1-1-5,-1 1-10,-1-2 13,2 2-34,-5-10 16,6 15-25,-6-15 17,3 12-21,-3-12 13,0 0-19,0 15 16,0-15-23,0 0 23,-3 7-26,3-7 9,0 0-17,0 0 2,0 0 0,-11-4 0,11 4 3,-2-10-1,2 10 1,2-19-2,-2 19-3,7-20 13,-2 7-4,3 0-4,-1-1 5,6 0-1,0 0-2,3 2 22,0-1-24,2 3 4,0 2 4,-2 1 13,3 2 19,-2 2 16,2 3 13,-4 0 26,2 3 9,0 0-7,-1 3-4,-2 0-1,0 1-27,-3 1-8,-1 3-9,-3-1-4,-1 0-4,-3 1-24,0-2-43,-2 2-76,-1-11-110,-1 22-98,-3-13-121,0 4-184,-2-1-197,0-5-716,0 3-1171</inkml:trace>
  <inkml:trace contextRef="#ctx0" brushRef="#br1" timeOffset="77234.8656">21928 4188 134,'15'-13'821,"-3"4"-162,-2-3-53,0 1-62,-2 2-82,-1-1-42,-3 2-59,0-1-68,-4 9-26,2-14-18,-2 14-32,-9-14-15,9 14-18,-14-8 3,3 5-11,11 3-14,-23-1 5,9 2 4,0 4-24,-2 0-7,-1 5-11,1 0-10,0 3-17,1-1-14,1 2-17,1 2-8,4-1-6,1-1-13,3 0-17,3-1 6,2-1-9,2-1-3,1 0-12,3 1-6,2-3-17,3 1-39,1-2-16,-1-3-39,5 0-15,-1-1-27,3-1-8,0-3-4,0 0-24,1-3-13,-1 2-3,1-3 18,1-3 2,0 0-11,0-3 20,-2-1-7,0-1 28,3-3 0,0-3 14,-4-1 13,2 0 28,-4-4 8,2 0 22,-2-4 3,-1 3 27,-4 0 10,-2 2 45,1 1 34,-3 0 51,-1 5 52,-1 0-10,-1 2 13,-2 2 8,-1 0-7,0 12-12,0-14 31,0 14-17,0 0 31,-6-7-12,6 7 50,-7 9-51,3 2-20,0 0-4,1 4-13,-1 2-4,1 1-18,0 3 12,0 2-52,0 0-9,1-1-17,1-1-10,1 0-10,-2-2 2,2 2-11,-1-4-5,1 2-30,0-2-26,0-2-41,0-3-56,1 1-22,-1 0-67,0-13-30,0 18-22,0-18-53,2 13-56,-2-13-28,2 10-22,-2-10-20,0 0-80,0 0-38,0 0-440,0 0-615</inkml:trace>
  <inkml:trace contextRef="#ctx0" brushRef="#br1" timeOffset="77489.9929">22092 4204 91,'-13'-7'628,"3"2"-142,1-2-66,0 2-39,2-2-46,1 1-66,6 6-41,-4-11-39,4 11-17,5-10-31,2 4-10,1-2-26,4 3 18,2-2-16,1-1 36,3 1 10,4 0 28,1 1-8,1 2-23,0 1 6,-3 2-22,1 1-35,-1 1-1,3 3-16,-4 1 20,2 1-13,-6 4 5,2 0-21,-5-2 2,0 2-25,-3 1 9,-2 2-9,0-2-5,-2 1-14,-2-1-6,-1 2-3,0-4-6,0 1 4,-3-10-10,2 20 1,-2-20-36,1 14-29,-1-14-46,2 13-44,-2-13-57,0 0-100,1 13-69,-1-13-58,0 0-128,0 0-629,0 0-797</inkml:trace>
  <inkml:trace contextRef="#ctx0" brushRef="#br1" timeOffset="77803.0434">22421 3967 5,'-16'3'838,"16"-3"-166,-9 8-32,9-8-90,0 0-29,1 13-58,-1-13-30,13 9-46,-2-4-50,3-1-18,4 0-24,0-1-31,5-3-18,0 0-26,4 0-20,-3-3-29,2 2-21,-2-2-15,-1-2-13,-5 1-15,1 0-10,-2-1-19,-3-2-7,0 2-15,-4-2 1,-1-2-21,-2 1-6,-3-2-16,-4 10-10,4-19-3,-4 19 1,-4-17-5,0 8 0,-3 1-5,-1 1-14,-1 2-16,-2 0-16,-1 1-58,-2 1-18,2 3-56,-5 2-57,0 0-45,0 1-65,0 2-97,-2 2-96,5-1-43,-3 3-189,4-2-390,2 2-781</inkml:trace>
  <inkml:trace contextRef="#ctx0" brushRef="#br1" timeOffset="78162.7261">22785 4079 762,'0'0'613,"0"0"-49,-10 6-21,10-6-84,-13 9-24,6-4-46,-2 2-12,1 0-39,0 0-58,2 2-44,-1-1-45,1 1-35,1 0-25,3 2-18,2-11-24,-2 16-15,6-6-15,-4-10-11,11 15-9,-3-8-6,4 0-7,0-1-6,3-1-6,-1 1 3,4-5-5,1 3-3,-1-2-1,1-1 0,3-1-6,-3-1 0,3-1 7,2-2 0,-2 0 10,-1-3 10,0 0 21,-3-1-2,-1 0 18,-4-2-2,0-1-11,-3 0-2,-1 0-1,-1-1-6,-4 2-7,-3-2-10,-1 12-9,-1-21-5,-3 12-3,-4 0-2,2 1-7,-4 1 0,-1 1-3,-1 2-24,-1 0-61,-1 3-86,1 1-74,-1 0-121,1 3-125,2-1-111,-1 2-219,1 1-384,1-2-816</inkml:trace>
  <inkml:trace contextRef="#ctx0" brushRef="#br1" timeOffset="78580.0059">23012 4109 803,'0'0'641,"17"-4"-87,-17 4-38,16 0-103,-16 0-7,18 4-76,-11 0-23,2 0-63,0 2-25,0 1-63,0 1-4,-1 0-14,1 0-26,0 1 2,-3 0-8,1-1-20,0 1-24,0-2-2,-2 1-11,0-2-12,-5-6-6,9 13 2,-9-13-4,5 9 0,-5-9-11,0 0 1,1 11-5,-1-11-3,0 0-3,0 0 4,-10 3-7,10-3-5,0 0 2,-9-7 4,9 7-1,-6-10-3,6 10-5,-6-15 7,5 5 1,0-2-5,2 0 1,2-5-9,1 0 16,2 0 1,3-1 6,4 0 14,0 1 10,2 1 23,0 3 19,4 1 15,2 4 19,-1 1 41,3 3 29,-1 1 16,-1 3 12,0 3 4,2 1 5,1 1 2,-3 4-19,1 2-15,-2 1-21,-2 2-142,-2 0-27,0 1 0,-3 1 0,-2 0 0,0-2 0,-1 3 0,-4 0 0,-2 0 0,-2 0 0,0 0 0,-1 1-71,-4-1-305,-2-1-79,-2 1-101,-3 0-166,-2-1-125,0-1-787,-4-2-1295</inkml:trace>
  <inkml:trace contextRef="#ctx0" brushRef="#br1" timeOffset="87470.7015">24614 4284 468,'0'0'627,"-1"-17"-49,1 17-17,-2-18-62,2 18-2,0-17-13,0 17-24,0-14-34,0 14-50,-1-13-57,1 13-41,0 0-35,1-12-6,-1 12 16,0 0-33,0 0 0,6 12-35,-6-12-11,3 16-36,-1-6-1,-1 2-36,0 0-14,-1 0-16,2 1-13,-1 2-11,0-2-9,2-1-7,-1 1-8,-2-1-10,4-1-25,-1 0-53,-1-2-53,3 0-56,-5-9-68,3 15-27,-3-15-58,6 10-8,-6-10-91,0 0-50,10 6-34,-10-6-84,0 0-136,11-6-388,-11 6-734</inkml:trace>
  <inkml:trace contextRef="#ctx0" brushRef="#br1" timeOffset="87782.8634">24576 4073 590,'-21'1'551,"21"-1"-44,-16 4-28,16-4-63,-11 7-56,11-7-41,-7 9 27,7-9-18,0 0 13,0 13-39,0-13-45,6 9-28,-6-9 8,12 4-2,-12-4-8,19 2-27,-8-4-23,3 2 10,2-6-25,0 2-28,0-1-8,4-4-4,-1 1-6,-3-3-25,1 1 0,-2-1-28,0-2-5,-4 3-9,1-2-5,-4 0-15,-2-1-2,-1-1-11,-1 2-1,-1-1-9,-3 1 8,-3 0-18,3 12 15,-4-19-10,-1 11 4,0 1-24,5 7-23,-13-10-21,13 10-33,-13-1-8,13 1-66,-16 5-48,3 3-43,3 1-38,0 2-107,-2 3-115,4 0-95,-2 4-229,2-4-353,3 1-807</inkml:trace>
  <inkml:trace contextRef="#ctx0" brushRef="#br1" timeOffset="88179.9786">25090 4150 260,'13'-7'805,"-4"1"-123,2-3-56,-2 1-80,-2-1-77,-2 1-62,2-1-60,-5 0-57,-2 9-35,3-17-14,-3 17-30,-3-12-31,3 12-33,-10-11-13,10 11-13,-15-7-3,15 7-17,-19-1-17,7 3-17,0 1-14,-2-2-7,4 6-5,-4-2-15,1 2-9,3-1 1,0 2-3,2 1-1,2-2-4,1 1 1,2 3-3,3-11-7,0 19 7,3-8-2,4 1-3,2-2-1,-1 2-6,5-2 4,2 1-2,-1-2 2,3 2 0,1-2 0,0 1-1,0-1 2,-2 2 3,0-4-1,-5 1 4,3-1 17,-5 0 23,-1 0 20,-2-2 28,-6-5 31,6 13 21,-6-13-16,-2 12-10,2-12-24,-10 12-6,-1-6-23,1 0-9,-2 0-15,-3 0-7,1-2-22,0 1-16,0 0-71,1-3-134,-3 0-102,3-1-138,0 0-199,-1-1-169,14 0-786,-23-2-1254</inkml:trace>
  <inkml:trace contextRef="#ctx0" brushRef="#br1" timeOffset="89006.8009">26951 4004 134,'-3'-12'739,"1"0"-89,2-1-41,0 2-21,0-1-17,0 1-31,0 11-30,0-21-32,0 21-43,0-16-29,0 16-63,0-12-53,0 12-16,0 0-15,0 0 7,0 0 11,-4 9-3,-1 4-26,4 4-11,-3 3-174,0 4-63,0 0 0,3 2 0,-3 0 0,0 6 0,2-7 0,0 3 0,2-2 0,0 0 0,0-2 0,0-1 0,0-4 0,2 1 0,0-4-188,-2 1-277,2-5-43,0-1-36,-2-11-81,0 20-52,0-20-52,-4 13-687,4-13-1022</inkml:trace>
  <inkml:trace contextRef="#ctx0" brushRef="#br1" timeOffset="89562.7166">26670 4213 916,'-10'-7'754,"10"7"-125,-11-10-73,11 10-104,-6-8-48,6 8-76,0 0-29,2-13-67,-2 13-19,17-8-35,-3 3-13,6-2-32,3 1-19,4-1-30,4-1-11,1 3-35,3-2 7,-1-1-18,1 1-34,7-1-20,-4-2-37,5 2-47,-3-2 7,-8 2-50,1 0 3,-3-2-6,-6 3 24,-3-1 13,-2-1 31,-5 1 0,0-1 33,-4 1 5,-2-1 20,-3 1 10,-1-1 48,-4 9 7,0-15 38,0 15-17,-4-14 53,-1 6 4,5 8 4,-12-9 7,12 9-2,-13-6 14,13 6-2,-14 3-12,14-3 2,-15 10 25,10-2-3,-4 3-1,4 5-15,-1-1-3,2 3-19,1 0-3,-1 0-9,4 2-13,-2-1-35,4-1 13,0 0-10,1-1-7,1-1-5,2-1-12,1-1-7,2-1 6,-4-2-7,1-1-5,1-2-5,2-1 0,-2-1-8,0-1-7,-7-5-29,18 6-19,-18-6-21,15-3-4,-15 3-14,16-6-4,-9 1-9,2-1 9,-3-3-18,1 1 15,-2-4 10,1 1 27,-1 0 0,-1 0 48,-1 1-30,-3 10 22,5-17-9,-5 17 13,4-13-2,-4 13 17,0 0-3,5-10 24,-5 10 16,0 0 19,4 10-14,-4-10 3,2 13-12,-2-13 4,8 17-17,-7-7 9,4 0-12,1 2 5,-3-3-7,5 3-4,-3-2-1,5 2-36,-2-1-24,1-1-73,2-2-58,-1-1-110,0 0-36,2-1-79,-3-3-64,4 1-154,-13-4-469,23 2-714</inkml:trace>
  <inkml:trace contextRef="#ctx0" brushRef="#br1" timeOffset="89870.4987">27696 4211 74,'6'-6'682,"-6"6"-164,8-9-66,-8 9-12,11-9-65,-4 2-58,2-2 0,2 1-49,0-1 4,0 0-59,-1-2-6,3 1-35,-4-1-1,2 3-37,-1-5-5,-2 2-11,-1 1-20,-1-1-7,-1 3-21,0-2-11,-5 10-8,2-12-2,-2 12-1,-7-8-2,7 8-13,-9-4 28,9 4-19,-15 5 18,5 0 0,0 2 23,-2 3-3,1 1 26,0 0-9,2 1 16,0 2 0,2-1-14,0 1-18,3 0-17,0-2-9,1 1-4,3-1-16,0-12 6,3 21-10,1-11-10,2-1-5,-1 1-8,4-4-32,1 1-51,0-2-52,3 0-64,1 0-12,1-1-21,4-2-79,2-1-120,-2-1-100,8-1-113,0 1-625,2-5-869</inkml:trace>
  <inkml:trace contextRef="#ctx0" brushRef="#br1" timeOffset="90366.705">28569 3880 621,'-2'-14'684,"1"-1"-83,-1 5-58,2-1-33,0 11-66,-3-19-13,3 19-78,-1-16 7,1 16-66,-2-12-51,2 12-48,0 0-18,0 0 1,0 0-17,0 0-8,0 0-4,8 10-20,-5 2-13,-1 0-7,0 5 4,0 2-5,-2 0-8,4 4-17,-2 0-20,1 0-9,-2-3-19,2-1 2,-2 0-11,-1-1-22,2-1 20,1 0-9,-2-4 0,1-1 3,-1 0-11,-1-12-2,1 18-1,-1-18-4,3 14-9,-3-14-8,2 10-9,-2-10-6,0 0-3,0 0-10,0 0-1,0 0-5,17-3 2,-11-4-3,1-1 1,2-4-1,1 1-6,3-3 11,-1-1 3,3 1 2,0 1 3,2-2 3,0 2-3,0 1 12,4 3 7,-1-1 4,1 3 6,0 1 0,-2 2 4,2 2-9,-2 2 15,4 2-7,-4 2 7,0-1-1,-1 3 8,-4 2 6,0-2 15,-2 2 0,-6 0 17,-1 1 11,0 0 16,-5-9 6,-3 17-13,-1-7 0,-3 0-21,-2 1 0,-3-3-9,0 2-12,-6-1-8,3-2 4,-3 2-4,3-2-7,-3-1-17,1 0-23,1-2-75,0 1-68,2-2-86,3-1-66,-2-1-132,13-1-114,-17 3-190,17-3-581,0 0-945</inkml:trace>
  <inkml:trace contextRef="#ctx0" brushRef="#br1" timeOffset="91090.6761">29456 3978 353,'6'-8'750,"-6"8"-101,1-15-24,-1 15-133,-7-16-9,0 10-56,-2 0-13,-2 2-66,-1-1-20,-3 3-34,-1 0-43,2 2-19,-3 0-36,-1 3-30,1-2-15,-1 4-23,1-2-28,1 3-13,2 0-22,0-1 3,2 1-36,3 0 0,0 0 1,9-6-5,-9 11-6,9-11 3,-3 9-1,3-9-6,5 7-14,-5-7 2,11 7-14,-11-7-25,21 1-24,-10-2-33,5-3 2,0 0-27,2-1 13,2-3-22,0 0 21,0-3-14,0 0 25,2-3 4,-1 0 23,-3 0 17,-3 1-4,0 1 30,-5 2-8,1 2 15,-2 0-16,-2 2 18,-7 6-12,11-8 15,-11 8-4,0 0 15,0 0 5,7 8 15,-7-8-10,-1 13 11,1-13-13,-3 17 12,3-17-19,-2 21 11,3-11-8,-1-10 10,4 22-14,-2-11 10,2 0-12,0-1 9,3 0-12,0-3 2,5 0-31,-1 0 11,3-2-18,0 0 13,3-2-7,0-1 18,3-2-13,1-1 18,4-1-10,1-2 24,3-4-18,2-2 22,-2-1-12,2-2 19,2-2-8,-2-3 27,-6 3 4,-1-2 22,-2 0 16,-5 4 4,-3-3-13,-3 2 18,-2 4-5,-4-2-6,0 2-12,-5 10-12,0-17-9,0 17 4,-8-15-4,1 10 3,-1 1-20,-2 0 11,-1 1-6,-1 2-1,-3 2-9,1 1-4,-4-1-1,3 3-3,-1 0-3,3 4-2,0-3 3,3 4-8,3 1 4,3 1-2,0 0-13,7 0-7,0 2-48,4 0-19,-1 0-33,3 0 3,4 2-1,-3-4 31,2 1-7,-1 0 35,-2-1 3,3-2 23,-3 1-2,-2 0 26,1-2 4,-2-2 26,-1 2 21,-5-8 29,9 12 16,-9-12 18,3 12-18,-3-12-6,-4 9-23,4-9-7,-11 10-11,2-6 4,0 0-9,0 2-17,-3-3-13,1 1-29,1-1-74,-2 1-91,12-4-110,-18 5-145,18-5-129,-15 5-192,15-5-488,0 0-861</inkml:trace>
  <inkml:trace contextRef="#ctx0" brushRef="#br1" timeOffset="91347.5374">30294 3800 408,'0'-17'771,"0"17"-98,-3-12-52,3 12-84,-4-8-30,4 8-58,0 0-37,-11-4-73,11 4-16,-8 4-43,8-4-30,-6 12-17,2-4-32,1 2-37,1 2-14,0-3-46,0 4-15,2-2-21,2 1-3,0 1-21,0-3-5,1 2-9,1-1-16,1-1-38,1-2-63,2 1-48,0-4-71,-1 2-35,4-1-75,-1-3-84,-1 1-39,-9-4-75,21 2-110,-21-2-567,21-4-802</inkml:trace>
  <inkml:trace contextRef="#ctx0" brushRef="#br1" timeOffset="91626.1198">30260 3696 734,'-13'4'702,"2"0"-97,11-4-43,-14 8-40,14-8-55,-7 6-18,7-6-53,0 0-39,0 0-28,11 7-24,-11-7-16,17-2-47,-5 0-10,1-2-32,2 0-5,0 0-52,0-2-17,-2-1-34,-2 2 11,2-2-45,-4-1 10,0-1-31,-2 1 8,-1-1-34,-1 2 16,-5 7-11,4-16-9,-4 16-18,0-11-19,0 11-31,-6-10-75,6 10-62,-9-5-62,9 5-68,0 0-88,-17 4-115,17-4-58,-12 9-149,12-9-533,-10 12-878</inkml:trace>
  <inkml:trace contextRef="#ctx0" brushRef="#br1" timeOffset="91986.6433">30884 3739 673,'14'-5'847,"-4"-1"-118,-2 0-122,1 0-66,-9 6-97,9-15-72,-9 15-45,4-10-36,-4 10-52,-5-10-36,5 10-5,-17-7-15,7 3-25,-3 4-23,-1-3-29,0 6-23,-1-3-12,2 4-19,-4 0-12,3 0 4,1 2-16,2 2-11,1-1-11,2 0-5,2 1-28,6-8-9,-4 19-27,5-9-13,2-1-28,2 3 8,2 0-2,2 0 19,3 1 6,3 2 18,-1-4 14,3 1 7,-3 1 5,0-1 9,-3-2 20,2-1 25,-4-1 36,-1-1 13,-2 0 9,2 0 13,-8-7 15,7 9 4,-7-9 1,0 0-16,-1 13-20,1-13-14,-10 7-15,10-7-11,-15 5-13,4 0-36,0-4-85,-2 0-114,-1-1-135,0 2-139,-5-2-131,2 1-271,-2-2-372,1 1-863</inkml:trace>
  <inkml:trace contextRef="#ctx0" brushRef="#br1" timeOffset="93839.773">1974 6121 489,'1'-22'505,"-1"22"-63,3-21-20,-3 10-37,0 11-14,2-21 3,-1 11-23,-1 10-21,2-20-19,-2 20-34,-2-20 18,2 20-38,-3-17-8,3 17 12,-6-13-7,6 13-29,-9-8-22,9 8-17,-12-4 5,12 4-12,-16 7 3,5-1-21,0 5 9,1 0 0,-1 4-34,1 2-13,-1 1-10,1 1-13,1 1-5,2 1-27,-2-2-7,5 2-13,0-1-1,2-2-13,-1 1 2,6-2-12,-1-1 6,3 1-13,5-2 2,1-3-19,0-2 0,6-2 0,-1-2 0,2-2 0,3-1 0,-1-3 0,1 0 0,4-4 0,1-1 0,-2-2 0,-2-3 0,3-1-50,-3 1-11,-3-1 4,-2-3-7,-3-1 5,-1 1 2,-2 0 12,-3-1 4,-4 1 10,-3 1 4,-1-1 4,-4 1 2,-3-2 2,0 4 6,-2-1-3,-4 0 0,0 4 3,-1 2 5,-1 0-1,-4 2-3,4 3 6,-2 0 0,2 2-3,-3 0 8,2 3-8,0 1 12,0 1-12,2 0 11,3 4-7,1-3 9,0 3-8,3-3-7,2 3 10,2-1 10,3-9-28,-1 14-67,1-14-66,8 15-47,-2-10-47,3-2-46,3 3-56,0-3-42,4-2-29,-2 0-11,2-1 7,2-2-11,0-1-25,1 0 54,1-1-4,-3-1 109,-1 0 31,0-1 179,-3 0 67,1 0 68,-2-1 71,-4-1 25,2 3 51,-4-3 71,0 3-5,0-3 28,-6 8-12,11-9 16,-11 9-61,8-8-19,-8 8-68,0 0 7,10-7-10,-10 7 36,9 4 8,-9-4-3,13 8 9,-7-1-18,-1 2-4,7 0-26,-5 2-25,1-1-13,1 2-29,-3 0 2,2-3-16,-2 4-3,0-4-17,0 0-7,-1-1-8,0 1-4,-5-9-4,6 13 3,-6-13-3,6 9 7,-6-9-6,0 0 2,4 10-2,-4-10-2,0 0-7,0 0 1,0 0-4,0 0-6,-10-2 3,10 2 0,-5-12-4,5 12 2,-4-17-1,3 5-1,1-1 5,0-1 1,3-3 1,1 0-12,1-2 5,5-2 3,3-2 7,4 4 4,1-1 4,4 3-8,2 2 13,1 2-15,2 2 27,-3 5-5,1 1 46,2 2-3,-4 3 28,0 3-18,2-1 3,-2 5-8,-2 1-15,-3 2-3,-1 1-14,-3 1-2,-1 4-10,-4 1 8,-4-1-23,-1 2-1,-3 0-5,-2 3-57,-3 2-118,-1 1-111,-2 3-112,-2-1-146,-1 3-168,0-2-194,-3-1-633,4-1-1160</inkml:trace>
  <inkml:trace contextRef="#ctx0" brushRef="#br1" timeOffset="94622.644">3792 6142 821,'-4'-8'720,"4"8"-35,-5-13-94,5 13-98,-7-8-62,7 8-48,0 0-24,-13 0-2,13 0-52,-11 8-23,5 0-26,0 2-15,2 0-29,-1 2-37,0 1-25,1 1-19,0 0-22,3-1-20,1-1-17,0 0-9,3-2-10,1 2-8,1-5-11,3 3-9,0-5 1,3 0-7,2-3-13,1-1-16,-1-1-30,3-3-13,1-1-23,0-2-23,1-1-22,0-3 4,-2-1-5,1 1 8,-3-2 2,0 0 34,-4 1-3,0-1 33,-2 2-7,-3-1 31,0 3-15,-5 8 23,5-14-15,-5 14 19,0 0-12,3-11 27,-3 11-12,0 0 17,0 0-7,-4 8 22,4-8-7,-2 10 12,2-10 3,1 17 3,-1-17-7,4 17 1,1-8 0,1-1-5,0 1-2,5-1-1,1-1-3,0-2-2,3 0-5,1-1 2,0-4-4,0 3-1,3-6-4,-1 3 0,1-6 0,2 0-2,1-3 2,0 1 1,-2-3 18,0-1-24,-2-1 21,-1-1-18,-4-1 28,-1 0-19,-2-1 21,-4 2-2,-2-1 14,-3 2-7,-2 0-4,-3-1-6,-1-2 10,-3 4-7,-4-2-14,-1 1 7,-5 4-19,1 0 11,-2 2 1,0 2-5,1 1-5,-2 4-5,-1 0 4,3 0-4,-1 3-1,1 2-49,1-1-77,0 3-67,4 0-91,2 0-97,-1 1-86,6 1-91,1-1-155,5-8-509,-3 14-831</inkml:trace>
  <inkml:trace contextRef="#ctx0" brushRef="#br1" timeOffset="95090.551">4555 5936 532,'3'-11'818,"-3"11"-128,2-18-45,-2 18-36,0-16-61,0 16-88,-1-17-22,1 17-26,-1-17-33,1 17-64,-2-10-64,2 10-58,0 0-59,0 0 5,0 0-20,0 0 26,0 0-13,0 20-5,0-8 3,0 3-19,0 3-20,2 2-4,0-1-14,1 5-15,-1-2-10,3 0-6,2 0-8,-2-2-2,3-2 3,2 2-23,-1-3-26,1-4-20,4-1-43,-3-2-42,4-4-23,-1 3-28,0-6 4,1-1-22,-2-1 3,2-1-7,0-1 8,2-3-28,-3-3 15,1 1 17,0-2 51,-3-1-3,0 0 43,-1-3 4,-1-1 31,-2 0-2,0 0 16,-1 1 27,-2 0 16,-1 2 44,0 1 21,-4 9 7,4-15 1,-4 15 0,0 0 30,0 0 28,0 0 20,0 0-16,0 0 9,0 0-31,1 12-1,-1-12-18,0 15-28,0-15-5,0 16-20,0-16 3,3 16-22,-3-16 9,5 16-23,-5-16-21,9 11-62,-9-11-24,11 11-65,-3-7-5,-8-4-32,22 5-11,-8-5-54,1 0-61,4-2-29,1 0-11,5-3-37,3-4-20,2-2-67,-1-1 15,-1-2 6,-1-1-283,-3-1-260</inkml:trace>
  <inkml:trace contextRef="#ctx0" brushRef="#br1" timeOffset="95263.0836">5294 5972 1460,'12'-11'304,"-3"3"17,-2 1-5,-7 7-16,10-10 19,-10 10-2,0 0 46,0 0-17,0 0-31,9 6-14,-9-6-23,0 12-6,0-12-44,0 18-7,0-18-48,0 20-6,0-20-56,0 24 3,2-14-37,0 0 4,0 0-34,2 0 11,0-1-32,1-1 16,1-2-25,-6-6 1,13 12-38,-5-7-14,-8-5-55,19 4-30,-19-4-74,19 0-11,-19 0-52,19-1-86,-5-2-73,-1-2-55,1-2-157,-1-2-577,4-1-814</inkml:trace>
  <inkml:trace contextRef="#ctx0" brushRef="#br1" timeOffset="95550.3964">5409 5791 459,'-17'8'834,"2"-3"-109,2 2-131,0 0-38,4 0-67,1-2-49,8-5-13,-8 12-42,8-12-37,0 0-39,4 12-37,-4-12-45,15 5 4,-15-5-41,24 1-34,-7-2-27,2-2-21,0-1-20,4-2-15,0 0-2,0-1-4,-1-1-17,-3-1 5,0 0-18,-1-2 8,-3-1-19,-3 2-1,-1-1-8,-3 1 10,-2-2-21,-2 0 1,-1 4 9,-3 8-14,-3-15-6,3 15-31,-6-13-33,6 13-33,-13-5-37,13 5-20,-18-1-39,18 1-59,-23 5-90,12-1-69,-2 4-122,0-1-94,0 4-831,2 0-1080</inkml:trace>
  <inkml:trace contextRef="#ctx0" brushRef="#br1" timeOffset="95843.4057">5930 5971 331,'0'0'740,"9"-10"-128,-9 10-14,0 0-98,-3-15-32,3 15-59,-10-12-41,10 12-32,-14-10-42,5 6-13,9 4-24,-19-5-32,19 5-36,-22 0-13,11 2 8,-1 1-6,1 5-36,-1-2 9,-1 5-24,3-1-17,1 2-21,0 1-16,2 0-13,1 1-5,4 0-10,-1 0 30,3-3-54,2 1 1,0 0-6,3-3-18,3 2-36,2-2-59,2-1-19,-1-2-69,5-2-23,-1 0-62,3-3-48,1 0-52,-1-2-45,2 0-24,4-4-53,-2 0-43,1-1-119,0-3-285,3-3-514</inkml:trace>
  <inkml:trace contextRef="#ctx0" brushRef="#br1" timeOffset="96230.4944">6245 5770 766,'2'-15'654,"-1"3"-60,-1 12-59,1-19-66,-1 19-80,-1-11-48,1 11-28,0 0-16,0 0-25,0 0 7,-6 11-10,6-11-20,-5 22 7,3-6 5,1 1 0,0 4-38,0 0-30,1 0-14,0 1-25,0 3-29,0-4 16,1 3-63,0-4-13,2 1-7,0-1-12,1-2-6,0-3-14,1 0 3,2-2 0,-1-2 15,3 0-33,-1-5-4,-1 1-2,3-3-9,-1 0-8,-9-4-25,21 0-26,-11-3-33,0-2-15,4-2-3,-2-2-25,1-3 13,2-2-24,-3-1 0,0-2-4,-1-1 18,-2-2 26,-1 2 23,-1 3 15,-2-2 13,-1 5 14,0 2 13,-2 1-5,-2 9 5,4-12 11,-4 12 42,0 0 36,0 0 54,6 9 26,-6-9-8,3 17 8,-1-6-1,0 0-14,0 1-21,1 3-7,1-3-16,0 3-11,0-2-11,2-1-13,-2-1-11,1-1 0,1-3-11,1 1-14,1-2-51,0-1-89,-8-5-117,18 3-146,-18-3-211,20-1-246,-7-3-721,1-1-1220</inkml:trace>
  <inkml:trace contextRef="#ctx0" brushRef="#br1" timeOffset="97106.5769">7844 6044 731,'0'0'748,"-1"-20"-91,1 20-27,-3-17-57,3 17-58,-1-12-57,1 12-112,-4-10-42,4 10-46,0 0 44,0 0-43,-9 4 8,9-4-41,-5 15-33,0-5-13,1 0-35,2 4-34,0-2-10,0 1-20,2 2-12,0-2-15,1-1-8,3 2-7,0-1-4,3-1-7,1 0-5,0-5-4,4 3-4,0-7-11,0 1-17,0-1-25,2-3-23,4-2-20,-2-1-27,3-2-13,0-3-16,-1-1-47,1-3 5,-1 0-27,0-2-5,-2-1-10,0 0-5,-1 1 28,-4-1 34,-1 3 36,-2 2 22,-3-1 30,1 4-3,-6 7 20,6-11 10,-6 11 15,0 0 7,0 0 25,0 0 10,0 0 13,0 0 17,12 7 11,-12-7-16,7 11 18,-2-1-6,0-3 7,3 4-6,1-2 7,0 0-22,0 0 41,4-1-16,-2-1 27,2-1-21,2-1 24,1-1-17,0-2 34,3-2-23,-1 0 36,1 0-1,1-4-4,3-2 12,1 1 11,-1-2-1,1-3-9,-3 1-7,0-1-1,0-1 1,-3-2 15,-3 1-14,-1-2-22,-3 4-17,-3-2 2,-1 2-16,-3-1-11,-4 11-3,3-16-14,-3 16-5,-2-12-13,2 12-7,-9-10 6,9 10-12,-14-6-5,14 6-6,-17-1-25,17 1-44,-16 0-69,16 0-89,-15 5-79,8 0-55,7-5-100,-14 9-113,14-9-121,-9 13-837,9-13-1173</inkml:trace>
  <inkml:trace contextRef="#ctx0" brushRef="#br1" timeOffset="97430.6414">8710 6021 353,'0'0'760,"18"-3"-132,-7 1-50,-2-3-50,3 1-36,0-1-72,2-1-38,1-1-32,1 0-22,3-3-67,-3 1-20,1-3-64,-1 3-33,0-1-5,-1-2-42,-2 3 3,0 0-36,-3-2-17,-2 3-8,-1-1-3,0 2-8,-2-3-9,-5 10-7,4-11-2,-4 11-3,-4-9-5,4 9 0,0 0-3,-18-3 4,18 3-13,-19 8 5,5-3 16,0 5-16,-3 1 19,2 2-22,1 1 20,1 2-22,0 1 34,3-1-17,1 1 40,5-3 15,0 0 10,4-1 10,5 2-5,0-3-6,2 2-3,3-2-8,3-1-12,1 0-10,4-2-6,1-1-7,1-3-1,0-1-16,-1 0-41,2-3-77,0-2-85,-1-1-104,5-2-174,-1 2-166,1-5-269,6-1-469,6-4-978</inkml:trace>
  <inkml:trace contextRef="#ctx0" brushRef="#br1" timeOffset="98167.3431">10465 5825 598,'1'-9'594,"-1"9"-78,-1-20 0,-2 11-67,-3 1-74,1 1-9,-4 1-50,0 0-23,-6 1-25,1 2-19,-4 1-35,1 4-30,-3-1-35,-5 6 7,1 0-32,-3 5 11,2 4-27,0 0 7,1 1-36,1 0 5,4 2-34,0 1 8,4-4-8,3 1-11,4-2-6,3-2-15,1-1 4,4-1-5,0-11 0,5 20-5,2-13 6,3 0-4,5-2-6,1-3-12,2-1-28,3-1-58,2-3-9,3-2-45,1-2-4,2-3-26,1 0-5,-2-4-3,0 2-3,-3-5 6,1 0 12,-4-3-5,-1-1 11,0 1 8,-5-5 21,1 0 20,-5-1 25,-2 0 21,-1-2 8,-3 0 20,-3 3 19,-1 0 40,-2 1 36,-1 0 31,-3 0 19,0 4 24,-1-1 55,-1 1 0,-1 6-2,1-1 2,-1 3 4,1 1-28,-1 3 26,0 0-24,-1 4 10,8 4-6,-12-2 9,12 2 20,-9 9 13,5 0-5,1 1-18,1 5 7,-1 2 3,2 4 1,0 1-12,-1 4-6,2 0-21,2 2-25,-2-1-23,2-1-110,-1 3-1,3-4 0,-1 2 0,1-1 0,1-1 0,1-3 0,1 0 0,-1-2 0,3-3-121,1 0-208,-1-2-78,0-3-53,2-2-111,0 1-94,0-3-101,2-1-778,-1 0-1183</inkml:trace>
  <inkml:trace contextRef="#ctx0" brushRef="#br1" timeOffset="98930.4504">10779 5907 444,'0'0'755,"0"0"-131,7-7-46,-7 7-78,8-7-50,0 2-53,-1 0-51,2-1-10,3-2-51,3 0-5,1-1-47,1-1-16,1 0-47,-2-1-6,2 1-45,0-1 5,-2 1-36,-2-1 17,-3 4-37,-1-3 11,0 1-36,-2 1 14,-3 1-38,-1-3 15,-4 10-25,1-11 18,-1 11-29,-6-10 18,6 10-21,-12-5 14,12 5-18,-20 0 15,7 2-10,-2 3 18,1 0-23,-3 3 22,-1 3-12,2-1 35,-2 2-12,2 0 37,1 3-6,1 2 23,0-3 1,4 1-11,-1 0-11,5-1-6,1 1-9,2-2-7,3-2-6,2 0 13,2-1 9,3 2-47,1-2 23,3 0-92,2-2-26,6 1 12,3-3-14,4 0-57,2-1-57,5-1-47,1-1 0,2-1-38,5-2-30,-4 0 21,1-4-2,3 0 22,3-2 28,-3-1 13,1-3 30,-8 2 21,2-4 56,-7-1 23,-2 0 28,-2-2 46,-4 1 50,-5-1 67,-3 1 28,0-1 53,-5 3 24,-3 2-16,-2 1 20,0-2 2,-3 11-17,0-13-3,0 13 4,-7-8 23,7 8 11,0 0 6,-15 0-11,6 5 9,1 2-26,0 1-20,0 2-27,0 1-17,1 1-19,1-1-24,1 3-17,0-2-10,5-2 0,-2 2-14,2-12-15,2 22-9,3-12 5,2-1-6,-1-2-19,4 0-42,1-3-29,2 1-10,4-2-20,-2 0-19,-1-1-42,5-4 25,-1 2-18,1-3-24,3-1-11,0-4-5,1 2 7,-4-5 10,2 2 15,-1-4 23,-2 0 31,-3-2 20,-1 2 24,0-3 10,-3 0 14,-2 4 27,-2 1 31,-2 0 44,0 3 13,-1 0-5,-4 8 9,6-10-8,-6 10 31,0 0 14,0 0 37,0 0-16,0 0 30,3 13-21,-3-13 7,-1 16-44,1-16 6,0 20-33,0-20 6,0 22-32,0-11 5,0-11-12,4 18-6,-4-18-3,8 17-5,-4-9-5,-4-8-4,11 11-4,-11-11-12,15 6-41,-15-6 4,17 1-58,-17-1-21,21-4-57,-9 1-14,3-2-48,-1-2-80,5-5-61,-3 0-55,2-1-13,2-5-103,-2 0-594,4-8-749</inkml:trace>
  <inkml:trace contextRef="#ctx0" brushRef="#br1" timeOffset="99230.5755">11880 5556 736,'-21'12'603,"1"-1"-65,3 1-69,4-1-67,3-2-50,1 0-2,4-1-15,5-8-28,-3 14-29,3-14-39,4 8-54,-4-8-2,14 6-40,-14-6-4,22 2-5,-7-5-11,3 1 4,1-2-9,0-3 21,2-1-32,0 1 4,-2-3-32,0-1 14,-3-1-40,-1 1 8,-1-3-26,-3 2 7,-3-2-23,-2 0 12,-2 2-24,-2 0 15,-3 1-24,-1 1 16,-1 0-24,-3 2 15,-2 2-13,-1 1 21,-1 2-25,10 3 23,-23-2-21,9 5 14,-3 1-35,1 4-18,-2 1-86,-3 1-59,3 5-102,-2 2-127,2 0-96,0 2-153,4-2-676,1-1-949</inkml:trace>
  <inkml:trace contextRef="#ctx0" brushRef="#br1" timeOffset="99763.1134">12495 5784 639,'13'-6'625,"0"-2"-64,-3-1-22,-6 1-71,0-1-62,-2 0-31,-2 9-47,-2-17-27,-2 6-46,-4 4-37,0-1-4,-1 4-19,-2-1-29,-3 2-19,1 2-13,-5 2-3,-1 3-13,-2 1-5,0 3-17,-1 2-3,-2 2-11,3 3 7,-1 0-33,6-2 8,0 2-31,3-1 12,4 2-24,0-3 14,4 0-25,3-1 19,2-12-20,2 21 11,3-13-18,4 1 4,2-4-18,2 1 4,3-2-61,0 0-9,2-4-42,1 0 6,2-3-34,-2 0 10,3-2-26,0-2 1,-1-3-6,5-1-25,-5-3-13,1-2-23,-4-1 10,-3-3-33,2-3 10,-4 0-13,1-3 66,-4-1 37,0 0 1,-3-2 35,-1 0 17,-2 5 38,-1-4 47,-1 3 60,-2 6 25,0-1 29,0 2 59,-2 1 42,0 4 11,0 0-3,1 2-9,1 11 9,-6-15 2,6 15 28,0 0-7,-12-3 35,12 3-15,-9 11 24,5-2 4,0 6-21,0 0-2,1 7-13,-2 0-9,3 3-12,1 0-18,-1 1-3,2 1-28,2-1-27,-1 0-88,1-1-58,3-1 0,-2 0 0,1 0 0,0-3 0,0 0 0,1-4 0,2-3 0,0 3 0,1-5 0,-1 0-43,2-4-277,0 2-75,-4-3-58,4-3-93,0 1-117,-9-5-115,18 5-803,-18-5-1230</inkml:trace>
  <inkml:trace contextRef="#ctx0" brushRef="#br1" timeOffset="100095.68">12849 5796 805,'0'0'653,"16"-4"-82,-16 4-22,16-6-66,-7 2-52,4-1-28,1-2-47,2-1-37,2-1-36,-2 0-38,2-1-46,-1-2-32,-1 1-26,-2 0-19,2-1-27,-3-1-22,-2 1-14,-2 0-12,-2 1-8,-1-1-12,-4 1-6,2 1-3,-4 10-6,-3-14-8,3 14 2,-5-9-4,5 9 4,-15-1-5,3 3-1,1 2 6,-2 6 5,-1 2 17,-3 2 29,1 6 26,0 1 53,2 0-2,1 2 4,1 2 27,2-2-17,3 1-7,0-5-23,2 3-17,3-3-18,0-4-15,0 2 19,4-2-43,0-1 23,4-2-43,0-3 24,0 1-55,3-4-21,0-1-112,5-1-90,-1-3-106,1 0-94,5-2-215,0 0-209,6-3-778,4-5-1289</inkml:trace>
  <inkml:trace contextRef="#ctx0" brushRef="#br1" timeOffset="100815.8706">14351 5704 128,'2'-19'952,"-2"19"-168,3-15-110,-3 15-79,0-14-39,0 14-75,0 0-81,-3-10-50,3 10-24,0 0-25,-8 15-13,5-5-16,0 6-37,1 1-61,0 0-14,0 3-26,2-1-25,-2 0-13,2 1 12,0-2-51,0 2-14,2-3-8,2 0 34,-2 0-50,6-2 28,1-2-42,-1-2 23,4-2-61,1-1-37,0-3-29,5 0-17,-1-4-39,-4-1 17,5-1-28,0-3 8,-1 0-23,1-6 1,1 1 20,-4-2 21,3-2 13,-4-1 26,1-1 11,-2-2 23,0 0 16,-3 2 12,0-1 15,0 3 49,-3 1 28,-2 3 29,-1 0 14,-4 9-7,10-14-11,-10 14 4,6-8 17,-6 8 21,0 0 16,0 0 8,11 6 6,-11-6-11,7 13-8,-7-13 0,7 16-29,-3-5-15,-2-2-25,1 1 2,1 1-18,1-2-16,-1 1-5,-1 0-2,4-2-3,-1 2-9,0-3-18,1 4-36,3-3-55,2-1-88,-3-1-47,1 0-71,1-1-47,1-2-90,-2 1-105,3-3-82,-13-1-822,24-1-1063</inkml:trace>
  <inkml:trace contextRef="#ctx0" brushRef="#br1" timeOffset="101150.1927">15021 5842 425,'0'0'615,"0"0"-75,0 0-21,0 0-65,12-4-54,-12 4-44,11-4-42,-11 4-17,17-6-48,-4 1-17,1 0-24,-1 0-16,5-1-27,-2-2-25,2 0-20,-4 1-21,3 0-12,-3 0-9,-1-1-3,-4-1-10,2 4-12,-5-2-15,1 0-6,-7 7-5,6-13 0,-6 13-9,0-12 1,0 12 3,-6-8 2,6 8-1,-12-4 0,12 4 8,-15-1 6,15 1 6,-17 5 9,7 0 26,0 0 1,2 5 30,-2-2 11,1 4-8,3 2 1,-1-2-21,2 3-7,0-1-17,3 1-5,-1 2-16,2-5-2,2 2-12,2-1-6,4 1-14,-2-1 0,5 0 1,1-3-24,3 2-51,0-4-67,4 1-72,-1-4-80,1 1-26,3-4-97,-2 0-70,2-2-51,-2 0-77,1-2-126,2-4-366,-2-1-710</inkml:trace>
  <inkml:trace contextRef="#ctx0" brushRef="#br1" timeOffset="101347.1591">15499 5809 601,'-3'-17'670,"3"17"-89,-2-13-32,2 13-114,0 0-28,0-12-18,0 12-25,0 0-14,9-5-36,-9 5-9,12 4-33,-3 0-23,1 1-17,0-1-3,1 4-36,3 0-4,-1-2-32,3 4-13,-2-4-24,1 2-15,1 0-28,-3-1-11,3 0-19,-2 0-8,1-1-20,-1 0-66,0-1-39,2-2-91,-2 1-46,0 1-82,-1-3-78,2-1-78,-4 1-66,2-2-98,-13 0-731,24-2-956</inkml:trace>
  <inkml:trace contextRef="#ctx0" brushRef="#br1" timeOffset="101547.1533">15966 5741 242,'1'-10'710,"-1"10"-101,0-14-14,0 14-67,-1-11-26,1 11-45,-4-9-36,4 9-26,0 0-35,-15-4-16,15 4-7,-17 7-40,4-1-18,-1 2-34,-4 2-11,1 2-32,-5 2-31,-1 3-22,-2 0-30,0 6-19,-2-2-21,3-3-18,1 0-13,1 1-3,3-3-18,2-2 0,3 0-108,0-2-79,4-2-100,2-1-120,2-1-116,6-8-149,-5 12-154,5-12-712,0 0-1139</inkml:trace>
  <inkml:trace contextRef="#ctx0" brushRef="#br1" timeOffset="101863.8805">16261 5567 358,'4'-13'874,"-2"1"-115,2 4-47,-1-1-90,-3 9-45,4-14-106,-4 14-76,3-10-71,-3 10 9,0 0-57,0 0 63,0 0-36,0 0-37,7 15-6,-7-15-16,0 24-19,-3-8-20,3 1-20,-1 1-19,0 2-23,1-2-25,-2 6-82,1 1-36,1-3 0,0-1 0,1 1 0,2 1 0,1-5 0,-1-1 0,3 0 0,0-1 0,1-3 0,3-1 0,0-2 0,0-1 0,3-1 0,0-3 0,-1 0 0,0-2-221,1-2-103,1 1-22,-1-4-69,2-2-48,-1 1-104,0-4-82,-2 0-115,0-1-648,4-4-1017</inkml:trace>
  <inkml:trace contextRef="#ctx0" brushRef="#br1" timeOffset="102042.4577">16259 5733 608,'-28'8'894,"4"-1"-119,3 1-118,4-2-109,0-1-50,6 2-80,2-2-49,9-5-66,-7 8-33,7-8-71,8 7-19,6-6-57,2-1 2,5-1-56,7-3-3,7-2-89,2 1-84,8-4-74,2-1-66,4-1-62,3 0-153,13-3-304,6-1-500,1-1-874</inkml:trace>
  <inkml:trace contextRef="#ctx0" brushRef="#br1" timeOffset="103058.4117">17481 5889 547,'0'0'680,"0"0"-118,-5-10 0,5 10-64,0 0-72,1-18-70,-1 18-51,7-18-39,-2 8-35,3-2-45,3 0-14,-1-1-6,5-1-3,0 2 16,1 0 6,2 2-20,1 1 6,-2 4-44,1 0 0,1 3-40,-1 2-7,0 4-25,-2 1 4,4 2-28,-5 5 13,2-1-28,-6 2 18,2 0-28,-3 3 20,-2-3-26,1 1 17,-3 0-18,-1-2 20,-1 1-25,0-1 26,-2-3-10,2 1 1,-1 0-7,-3-10-8,1 14-11,-1-14-3,1 11-4,-1-11 2,0 0-3,4 10-35,-4-10 15,0 0-26,0 0 15,0 0-19,9-5 24,-9 5-23,10-13 31,-3 4-9,-1-2 21,3-2-14,-1 0 13,3-4 3,-1 0 6,-1 0 2,5 2-6,-6 2 19,1 0 4,0 1 5,-1 3 12,-2 1-2,-6 8 3,11-9-6,-11 9 26,0 0 17,15 1 0,-15-1 14,7 10 18,-7-10-22,8 15 7,-8-15-28,6 18 7,-3-7-29,-1-2 15,1 0-25,0 1 18,0-2-25,1 1 10,0-1-45,2-1-10,-1 0-47,-5-7-8,12 11-40,-12-11-2,14 6-24,-14-6 0,17 3-14,-17-3 5,23-3 9,-12-1-13,2-1 8,1 0 8,-1-2 23,0-1 24,1-1 23,-4-2 11,1-1 21,-1 0-10,-2 1 37,0-1-10,-2 0 56,-2 4 34,1-1 30,-5 9-17,4-10 11,-4 10 1,0 0 41,0 0-2,0 0 2,0 0 1,-9 7-7,9-7-7,-5 15 2,3-5-8,2-10 7,-3 21-29,3-21 7,-1 20-19,1-20 16,2 21-14,1-11 30,1 0-22,2-1 7,2-1-22,1 0 24,3-2-29,1 1 10,1-2-26,4 0 6,1-2-21,1 0 17,0-2-28,1-2 18,1 0-25,4-2 26,-2-1-32,0-3 25,-1 0-25,-1-1 24,0-2-20,-3-1 27,-2 0-15,-2-1 29,-3-2-8,-2 2 15,-3 1-22,-2 1 14,-2-1-29,-3 11 17,0-17-19,0 17 15,-8-16-19,8 16 14,-14-10-15,5 6 13,-1 0-21,10 4 14,-23-1-19,10 2 20,1 2-21,-4 2 9,3-1-62,-1 2-42,2 1-87,0 0-51,1 0-81,0 1-89,5 0-69,0 0-77,-1 0-163,7-8-426,-3 13-761</inkml:trace>
  <inkml:trace contextRef="#ctx0" brushRef="#br1" timeOffset="103595.0777">18967 5847 230,'12'-7'697,"-2"0"-83,-2-1-61,-2 1-78,-2 0-19,0-3-42,-4 10-60,2-15-24,-2 15-30,-3-14-53,3 14-33,-8-11-18,8 11-7,-13-8-16,13 8-20,-18-1-21,18 1-16,-19 1 11,9 3-37,-1 1 6,0 3-37,1 0 3,1 1-25,0 3 5,1-2-23,3-1 16,1 2-13,0 0 3,4-11-22,-1 19 20,1-19-27,4 17 4,0-8-34,-4-9-2,11 11-42,-2-4-13,0-4-27,-9-3-3,22 5-23,-22-5 11,22 0-11,-10-3-12,1 0-29,1-2-12,0-2-2,2 0-19,-1-5 2,2 1-8,-3-2 0,1-3-5,-2-2 0,1-2 29,0-4-2,-1 0 35,-2-2 20,-2 0 53,-1-2 19,-3 5 80,0-2 23,-2 0 65,-2 1 49,-1 4 2,-1-1 15,-2 2 21,-2 3-8,1-1 47,0 2 7,-2 4-35,1 0 16,0 3-41,5 8 12,-13-9-21,13 9 16,-12 0 0,12 0 29,-12 14-25,7-4 30,1 4-24,0 3 24,1 4-1,1 2-30,0 3-8,1-1-28,2-1 1,1 2-24,-1-1-19,2 1-20,0-2-10,3-2-15,-3 1-9,5-1-8,-3-4-13,2 3-1,-1-5-25,0-2-44,2 0-62,-2-3-50,2 0-89,0-4-54,1 0-77,-2-1-112,1-1-58,-8-5-51,19 7-150,-19-7-493,17 0-853</inkml:trace>
  <inkml:trace contextRef="#ctx0" brushRef="#br1" timeOffset="103928.5557">19429 5807 165,'11'-7'684,"-11"7"-108,13-5-58,-4 0-53,0 1-58,1 0-22,2-3-36,1-1-14,2 2-39,0-2-19,2-2-35,0 1-18,0-3-26,1 1 0,-1 0-42,-1-1 0,-3-1-46,1 1-8,-5-1-32,0 3-5,-2-1-17,-1 2 8,-6 9-37,2-14 17,-2 14-23,-5-10 13,5 10-25,-11-3 25,11 3-32,-21 3 21,7 4-22,1 1 27,-3 3-18,-1 3 43,2 1 6,-2 4 37,2 1-15,3-1 25,2 1 6,3 0 0,0 1 8,3-4-3,2 0-7,2 0 19,1-1-47,3-1 15,1 0-39,1-4 19,4 0-49,1-1 21,2-1-37,2-2 23,2-2-86,0-1-44,2 0-69,-1-3-66,3-2-107,-1 0-107,1-2-156,2-1-103,2-4-848,2-1-1201</inkml:trace>
  <inkml:trace contextRef="#ctx0" brushRef="#br1" timeOffset="104473.4551">21115 5499 216,'5'-8'833,"-5"8"-137,7-12-41,-7 12-43,5-9-64,-5 9-39,0 0-93,6-8-48,-6 8-37,0 0 5,0 0 29,0 0-11,-1 20-21,-1-8-31,0 3-26,-2 4-22,2-1-34,-2 4-35,1-1-35,1 2-24,-1-1-28,2 3-90,-3 0-8,4 0 0,0-3 0,0 2 0,4 0 0,-1-2 0,-1 0 0,2-3 0,0-4-16,0 0-232,1-1-93,-1 0-65,1-3-35,-2-2-92,1-1-91,-4-8-50,6 12-142,-6-12-480,0 0-899</inkml:trace>
  <inkml:trace contextRef="#ctx0" brushRef="#br1" timeOffset="104826.3434">20984 5821 389,'-8'-8'774,"3"2"-192,5 6-45,-7-13-95,7 13-35,4-15-68,4 8-49,4-3-66,4 0-17,8-3-2,4 1-48,6 2 0,4-1-6,4 2-9,2 2-3,-7 4-26,1-1-15,-1 3-19,-6 2-15,-1 0-17,0 3-8,-4 0 7,-1 0-7,-2 1 5,-1 1 15,-6-2-4,1 3-7,-3-3-4,0 2 4,-1 0-3,0-2 2,-3-1-1,1 1 2,1-1 22,-1-2-32,1 0-4,1 1 12,-2-4-21,2 1 22,0-2-24,0 0 14,-1-1-21,1 0 36,1-3-18,-2 1 11,-5 0 1,2-3 13,-2 3-17,-2-3 24,-5 9-23,4-17 9,-4 17-17,-4-16-4,-1 8-9,-2 2 4,-2 0-13,-1 1 6,-3 3-8,-1-1-1,0 6-21,-5-3-11,2 4-81,-4 1-74,-1 3-142,2-2-164,-1 5-197,-2 2-995,5-2-1347</inkml:trace>
  <inkml:trace contextRef="#ctx0" brushRef="#br1" timeOffset="105518.6878">23205 5559 189,'10'-8'852,"-1"3"-174,-1-1-49,0 1-68,0-1-35,-8 6-74,10-9-22,-10 9-64,8-7-26,-8 7-68,0 0-24,0 0-51,-5-13-20,5 13-45,-16 0 16,4 3-44,-1 0 1,-2 4-34,-1 0 0,1 1-30,2-1 8,-5 4 12,5-1-29,3 1-25,0-2 20,2 3-23,3-4 19,3 2-23,2-10 15,1 18-12,4-8 6,3-2-26,4 0 15,3 0-31,2 0 3,3 1-19,1-1 29,2 1-15,5 0 26,-6-1-19,1 0 26,-1-1-20,-3 2 17,-4-4-19,1 1 23,-6 0-16,-1 0 26,-9-6-20,10 11 21,-10-11-22,0 0 24,-5 17-19,-3-10 22,1-2-22,-6 0 16,-1 2-8,0-2 15,-3-2-21,-1 1 19,2-1-18,-3-1 19,1 1-25,0-3 22,-1 1-23,3-1 24,1 0-21,2-1-30,2 1-81,-2-3-65,13 3-91,-16-8-102,16 8-114,-8-8-97,8 8-241,5-13-325,1 7-766</inkml:trace>
  <inkml:trace contextRef="#ctx0" brushRef="#br1" timeOffset="106074.2853">23520 5699 340,'13'0'715,"-13"0"-84,24 0-13,-12-2-96,3 1-60,-1-3-16,4 1-74,0-3-34,0 1-62,2-2-19,0-1-58,0 0-18,0-1-50,2 0-3,-4 0-44,1-2 5,-2 1-40,-3 1 16,-3 0-32,2-1 6,-5 2-24,-2-2 18,-2 3-30,-4 7 11,0-16-19,0 16 19,-5-15-14,-2 9 11,-1 2-18,-1 0 14,-4 1-16,13 3 20,-27 2-13,9 1 31,3 3-18,-4 5 25,1 1 2,-3 2 39,2 5-20,5-3 18,-1 1-24,4 0 5,2 0-27,2-2 14,3 0-24,2-1 17,3-1-25,1-3 15,7 4-23,-1-2 10,3-4-30,7 3 3,0-5-47,3 1-25,2-2-66,0-3-27,-3-2-53,7-2-10,-2-1-29,0-1-26,-1-2-35,-1-2 14,0-2-11,1-2 5,-1-2 38,-2-2 17,-2-2 47,-1 0-7,-3-2 68,-3 2 7,-1-2 61,-2 1 39,-1-4 54,-1 2 32,-3-1 51,0 3 24,-1-1 65,-2 1 27,0 2 17,-1 0 6,0 3 27,0 2 25,-1 0 2,1 12-43,1-20-31,-1 20-29,-2-12 6,2 12-19,0 0 58,0 0-33,0 0 40,0 0-8,-4 16 15,4-3-12,-2 2-15,5 2-27,-3 1-9,1 0-19,1 2-40,-1 1-32,0-2-2,1 0-13,-1 0-14,-1 1 0,1-3-32,2-2-63,-2-1-70,2 1-51,-1-3-81,3-2-53,-5-10-72,8 18-102,-4-10-50,-4-8-28,11 15 17,-2-8-126,0-2-454,1 1-731</inkml:trace>
  <inkml:trace contextRef="#ctx0" brushRef="#br1" timeOffset="106411.6127">24335 5700 187,'0'0'763,"0"0"-160,0 0-38,11-8-44,-11 8-64,11-5-67,-2 0-39,1 1-86,2-4 9,3 1-63,4-3-2,-1 1-39,7-3 12,-5 2-52,-1-2-2,-1 1-35,0 0 3,-1-3-42,-3 2 11,-2 4-29,0-4 12,-2 2-27,-4 0 15,1 1-22,-3 0 17,-4 9-28,2-13 18,-2 13-14,-4-9 22,4 9-19,-10-5 24,10 5-15,-19 2 29,10 1-11,-5 4 36,3 0-10,-2 3 31,-3 2 10,2 3-18,0-1-14,3 1 4,0 1-22,0 0 18,3-2-47,2 1 10,1-2-19,1 0 13,3-1-24,1-12-15,1 19-72,-1-19-39,7 17-88,-7-17-21,14 12-55,-7-5-44,5-4-28,-1-1-1,3 1 27,4 1 31,4-1-48,3-1-46,1-2-140,5-2-414,7-3-527</inkml:trace>
  <inkml:trace contextRef="#ctx0" brushRef="#br1" timeOffset="106906.7518">25202 5568 630,'6'-7'615,"-6"7"-68,8-9-16,-8 9-59,0 0-33,-10-6-32,10 6-36,-17 3 12,5-1-50,-1 3-14,-3 0-32,0 5 3,-2 0-52,1 0-18,1 2-37,1 0-29,0 1-35,4 0-20,0-1-25,2 1-8,4-1-16,1-1 2,4 1-26,0-12 12,2 20-7,2-12 1,3 1-42,3-3-16,1 0-61,5-1-14,-3-2-39,5 0-11,-1-3-41,2 0-5,-1-3-34,2 1-24,3-4-25,-2-1-26,0-1-16,2-3-4,0-4 7,0-1-36,2-2 50,0-4 17,1-3 52,-2 0 10,-5-2 55,0 2 29,-3-1 83,-2 0 54,-1 0 44,-1 1 34,-2-2 70,-3-1 15,0 6 49,-3 0-7,-1 5 16,-1 0-5,-2 4 40,0-1-8,-2 2-22,2 12-25,-4-17-13,4 17-4,-5-8 40,5 8-29,0 0-3,-12 3-9,12-3 58,-7 15-23,3-3-6,0 2 2,-3 3-2,2 3 1,1 1-29,0 1-31,1 0-3,-1 2-28,4-1-19,0-2-19,0-2-11,0 2-13,4 2-12,0-4 5,1-2-15,1 0-9,2-3 6,-2-1-11,3-1-9,5-3-15,-3 2-19,4-5-34,-1 1-4,2-2-61,2-2-42,0-3-6,-1 0-72,2-2-8,1-2-52,2-2-26,-1-1-76,-1-1-24,0-2 2,0 1-61,-2-3-121,-2 0-606,2-2-823</inkml:trace>
  <inkml:trace contextRef="#ctx0" brushRef="#br1" timeOffset="107082.283">25398 5508 602,'-23'8'888,"1"-3"-205,6 2-129,2-3-77,5 1-81,9-5-82,-6 6-48,6-6-69,11 4-32,0-2-52,9-4-26,7 1-68,7-3-63,6 1-98,6-4-80,4 0-114,1-1-34,7 2-151,14-4-456,0 1-571</inkml:trace>
  <inkml:trace contextRef="#ctx0" brushRef="#br1" timeOffset="107298.4705">26564 5449 583,'14'1'890,"-1"1"-112,-13-2-44,15 1-59,-15-1-22,12 2-90,-12-2-24,0 0-24,15 2-29,-15-2-26,0 0-3,14 3-25,-14-3-22,0 0-394,13 1-16,-13-1 0,0 0 0,0 0 0,0 0 0,14 2 0,-14-2 0,0 0 0,0 0 0,0 0 0,0 0 0,0 0 0,0 0 0,0 0 0,0 0 0,0 0 0,0 0 0,9-2 0,-9 2 0,0 0-139,0 0-702,-9-6-180,9 6-930,-9-5-1687</inkml:trace>
  <inkml:trace contextRef="#ctx0" brushRef="#br1" timeOffset="113361.8206">618 8957 628,'-13'3'592,"13"-3"-89,-18 5-29,18-5-74,-18 5-32,18-5-12,-16 4-15,16-4 0,-13 4-54,13-4-8,-12 4-38,12-4-5,0 0-37,-11 4-3,11-4-3,0 0-11,0 0-3,0 0 2,0 0-4,3 9-40,-3-9 9,16 3-33,-16-3 6,21 0-37,-21 0 4,27-1-30,-10-1 9,0 0-28,2-1 9,3 1-27,-4 1 18,2-3-23,-1 2 11,0-1-22,0 1 17,0-3-20,0 3 14,-1-2-16,-3 3-52,3-2-68,-5 1-60,-1 0-55,-1 0-70,-11 2-25,19-4-106,-19 4-82,15-2-64,-15 2-874,0 0-1077</inkml:trace>
  <inkml:trace contextRef="#ctx0" brushRef="#br1" timeOffset="119763.0979">2958 8262 656,'0'0'782,"-3"-9"-123,3 9-40,0 0-58,-2-13-21,2 13-38,0 0-81,-3-9-52,3 9-58,0 0-41,0 0 73,0 0-43,0 0 2,-6 11-19,6-11-36,-2 18 14,2-6-28,0 2-21,0 3-23,-1 3-58,0 1-131,-1 3 0,1 0 0,0 1 0,1 0 0,-1 1 0,-1-2 0,2-1 0,0-1 0,0-2 0,2-1 0,-2-1 0,1-1 0,0 0 0,-1-3 0,1-3 0,1 0 0,-2-11-262,2 17-123,-2-17-67,3 12-66,-3-12-109,0 0-75,0 0-114,0 0-592,0 0-1012</inkml:trace>
  <inkml:trace contextRef="#ctx0" brushRef="#br1" timeOffset="120033.1555">2688 8303 148,'-10'-5'889,"10"5"-159,-16-6-77,16 6-41,-12-6-52,12 6-58,-11-3-78,11 3-34,0 0-17,0 0-33,0 0-4,0 0-23,0 0-22,11-9-39,-11 9-26,21-4-37,-4-1-3,0 3-17,3-1-35,4-3-35,2 2-12,1-1-16,6 0-10,0-2-21,3 2-7,-3-3-10,0 2-16,1 0-35,-2 0-48,1 1-46,-5-1-63,-1 2-37,-2-1-75,-3 2-59,-1 0-42,-1 0-87,-6 3-52,0-1-70,-1 2-133,-13-1-554,20 2-896</inkml:trace>
  <inkml:trace contextRef="#ctx0" brushRef="#br1" timeOffset="120470.8208">2594 8751 598,'-21'20'705,"1"-2"-92,3 2-34,2-5-91,3 1-34,1-1-70,3-3-42,2 0-42,3-2-3,0 0-3,3-10-24,4 15-33,3-8-26,2-2-24,2-1-18,6-2-14,3-2-25,3 0-3,5-2-25,8-3-21,1-1-17,8-3-16,2 0-13,0-2-4,-1 0-11,3-2 3,-3 1-15,3-2-6,-5 2-32,2-2-2,-2-1-37,-1 3-7,-5-2-8,-2 1 1,-6 2 5,-2 0 11,-7-1 13,-3 2 6,-1 1 11,-4-1 6,-2 0 5,-4 1 5,-2 2 1,-5 7 1,4-10 4,-4 10 26,0 0-20,-3-10 5,3 10 9,0 0 10,0 0 4,-14 4 19,14-4 16,-9 11 25,5-1-12,0 1 38,2 2-9,-5 3-6,5 0 0,-1 1-15,0-1-13,1 1-9,1 0-13,1 0-3,0-1-10,3 0-2,2-1-6,-2-1-2,4-1-2,-1 0-6,3-3-3,3-2-27,-1-1-64,4-3-33,2-1-89,1-1-36,1-2-73,6-5-108,0 0-95,6-4-106,-2-3-214,7-4-360,2-2-809</inkml:trace>
  <inkml:trace contextRef="#ctx0" brushRef="#br1" timeOffset="121642.1687">3438 8862 743,'0'0'602,"2"-12"-47,-2 12-16,3-12-45,-3 12-69,5-14 3,-5 14-37,4-13-33,-4 13-35,3-9-54,-3 9-52,0 0-46,0 0-18,0 0-6,0 0-36,0 0 5,9 9-2,-9-9-14,2 20-2,1-8-27,-2 1-1,2 0-26,-1 2 12,2 0-28,-1-4-2,-2 2 1,1-1-2,1 0-19,0-2 16,0 1-20,-3-11 18,6 18-18,-6-18 16,7 13-16,-7-13 17,6 11-21,-6-11 14,11 5-31,-11-5 6,11-1-43,-11 1-2,19-7-29,-8-1 14,1-1-32,1-3-9,2-2-5,0-1-17,2-4 12,0-2 28,0-2 15,-2 0 5,2 0 12,-3 2 14,-2 1 11,-1 3 6,0 0 7,-3 6 2,0 0-3,-2 4 6,1-2 4,-7 9 4,10-3 10,-10 3 14,0 0 2,12 7 33,-6 0 10,0 1 13,-1 4 9,0 1-1,0-2 7,0 4-6,3-1 36,-3 1-42,1-1 17,1 0-29,-1 1 62,4 2-32,1 0 3,-1-5-29,3 4 1,-3-5-12,4-1-11,-1-1 0,3 1-25,1 0-21,3-4-54,-2 0-64,4-1-95,1 0-63,2-3-107,2 0-106,3-2-83,-2 1-225,9-2-404,1-2-814</inkml:trace>
  <inkml:trace contextRef="#ctx0" brushRef="#br1" timeOffset="122277.5586">5775 8734 68,'27'-13'789,"-1"-1"-169,-7 2-42,-4 2-69,-4-1-64,-1 1-48,-4-2-8,-3 2-49,-3 10 0,0-20-55,0 20 13,-8-16-43,1 7-20,-4 2-5,1 0-24,-1 1-16,-1 3-43,-1 3 1,-1-2-22,1 4-17,-3-1-9,-1 3-31,0 3 0,1-2-16,-2 4-9,0 0-14,3 2-3,-1-1-9,5 0 1,-1-1-9,2 2 2,2-2-7,3 0 6,5-9-8,-6 15 6,6-15-7,0 12-7,0-12-20,9 10-11,-9-10-43,13 4 9,-13-4-31,23 0 19,-9-3-24,0 1 7,1-4-26,0 1 5,3-3-10,-1 0 39,1-1-28,-3 0 46,0 1-9,-3-2 36,1 2-12,-2 0 34,-2-1-12,0 3 28,-3-1-18,-6 7 15,13-9-16,-13 9 24,0 0-14,13-1 23,-13 1-9,6 8 38,-3 2-10,0 1 38,-2 8 11,0 4 21,0 3-19,-1 3 11,0 7-5,0 1-3,0 1-9,0 10 43,-1-1-39,0 0 5,-2 3-3,1-2-7,-2 0-5,1-1-10,-1 0-6,0-1-7,-2-2 0,1 0-10,0-3-6,0-6-5,-2 0-5,0-2-2,1-1-1,-2-3-2,-1 0-2,-1-3-2,-1-1 1,1-6-1,0-1 2,-2-2 39,1-1-47,0-5-3,-1-1 3,-1 0 5,0-3 1,1-5-3,-1-1 2,-4-1 9,2-6-15,-3-5 3,-2-5-1,-1-2-3,-2-9 3,3-5 1,-1 0-2,3-5 0,4-3-5,2-2-4,4 2-2,4-3 55,3 7-65,3-1-7,5-3-19,3 1-15,3 0-49,5 2 5,1 0-66,5 3-44,3-1-43,9-3-43,2 0-77,2 5-46,-5 6-39,8-2-57,-8 5-148,2 2-396,-1 2-681</inkml:trace>
  <inkml:trace contextRef="#ctx0" brushRef="#br1" timeOffset="122999.1208">6077 8764 544,'0'0'613,"0"0"-121,0 0-16,0 0-51,0 0-60,0 0-32,13 4-27,-4-8-51,1-1-38,4-1-13,0-4-57,5 1 15,0-1-42,2-3 4,2 0-20,0-2 5,-3 0-27,2 0 0,-6 1-34,0 1 11,-1-2-20,-3 1 20,-3 1-31,-3 1 17,0 0 0,-3 0 1,-3 12-8,0-16-10,0 16 5,-8-13-3,8 13-23,-12-3 28,12 3-11,-22 5 31,9 2 1,-4 3 35,3 4-13,-1 1 19,1 4-13,-1 3 32,3 1-59,1-1 11,2 1-24,1-2 10,2 1-25,2-2 14,2 0-21,2-1 12,2 0-8,2-2-3,1 0-1,2-4-6,5 1-3,-1-1 0,3-3-8,2-3-16,2-2-36,-2 1-34,5-4-47,0-2-3,0-1-47,4-3 7,1-1-17,-2-1 16,0-2 10,-2 0 16,0-3-6,-2 0 25,-2-1 17,-1-2 32,-2 0 15,1 0 14,-5-3 9,0 0 9,-1 1 3,-4 2 10,0 1 24,2 1 37,-4 3 9,1-1 7,-1 1-9,-4 9-5,6-10 8,-6 10 33,0 0-15,0 0 35,8 7 2,-8-7 16,6 15-34,-3-4 22,-2 0-32,3 3 16,-2 1-31,1-1 10,1 1-32,-2-1 22,2 1-1,2-1-11,0 1-8,1-3-8,2 0-1,1 0-7,1-3 2,2-3-23,2 2 10,0-4-5,2-2-34,-2-2 4,6-2-44,-2-2 7,1-2-33,2-2 15,0-3-37,-2 0 13,1-3-12,0-3 28,-3-2-16,-1 2 28,-3-1-1,-3 1 30,0-1-18,-1 1 39,-4 3-10,1 1 36,-2 1 4,-1 3 28,-1 0-17,-3 9 17,8-12-4,-8 12 27,0 0-5,0 0 32,0 0-3,9 4 29,-9-4-20,1 14 19,-1-14-31,2 20 26,-2-20-47,0 21 11,1-11-33,0 2 10,-1-12-26,1 23 15,-1-23-27,2 21 16,-2-21-20,4 19 18,-4-19-10,7 16-10,-2-8-9,0 0-46,3-1-77,0-2-38,2-1-76,-1-1-60,2-1-74,-11-2-93,26-2-65,-12 0-220,0-3-418,3-2-780</inkml:trace>
  <inkml:trace contextRef="#ctx0" brushRef="#br1" timeOffset="123334.3103">7335 8716 316,'0'0'668,"0"0"-133,0 0-62,0 0-25,0 0-33,0 0-83,0 0-61,0 0-19,11-6-37,-11 6-29,18-7-18,-7 1-33,1-1-15,3 2-30,-1-2-10,1-1-24,-1 2 1,2-3-21,-2 1 7,0-1-19,-3 1 7,0 0-15,-3 0 12,-1 0-19,-2 2 16,-5 6-21,3-12 15,-3 12-27,0 0 20,-7-11 6,7 11-15,0 0 18,-20 4-4,12 1 30,-1 0 19,-2 4 9,0 0-5,1 3 21,-3 2-5,3 2 23,1 1-26,-1 0 6,4-3-37,-1 1 12,2-2-36,1 2 20,1-1-34,1-2 18,1 1-25,1-1 17,0-12-22,5 18 21,-1-9-30,-4-9-45,10 13-66,-2-8-44,-8-5-42,19 7-45,-6-5-5,2-2-60,0 0-75,5-2-39,0 0-34,2-3 6,1-1-80,0-2-254,0-1-313</inkml:trace>
  <inkml:trace contextRef="#ctx0" brushRef="#br1" timeOffset="124294.1232">7755 8676 767,'6'-12'472,"-3"3"-86,-3 9-25,5-16 0,-5 16-50,4-12-58,-4 12-27,5-7 7,-5 7 3,0 0 0,0 0 0,12 5-44,-12-5-19,7 13-16,-3-4-1,0 0-15,-2 1 18,2 2-27,0 3 25,1-3-34,-3 3 27,1-2-23,-2-2 2,-1 3-31,1-1 21,-1-2-12,0 1-12,-1 1 9,1-13-43,-1 21-8,1-21-11,-1 20-1,1-20-4,0 14 0,0-14-12,-3 12-5,3-12-4,0 0-2,-5 9-3,5-9 7,0 0-10,0 0 4,-6-7-13,6 7-5,-2-10-10,2 10-16,2-18-32,0 7 12,1 0-41,2-1-2,-1-1-31,2 0-1,2 0-41,2 1 7,0 2-27,3-4-3,5 4-58,0 0-30,3 1-33,1 1 3,2 1 12,2 2 19,-2 1 44,3 0 36,0 0 43,1 2 29,0-1 28,2 0 39,-1 1 9,-1-1 31,0 2 20,0-2 28,-2-1 33,-6 3 39,1-2 30,-5 1 54,0 0 53,-3 2 14,-13 0-70,19-4 18,-19 4-32,11-3-4,-11 3-23,0 0 3,0 0-34,0 0 6,0 0-24,0 0 9,-15 1-21,15-1 23,-18 6-5,9 1 12,-1 1-25,-2 2 17,1-1-29,-1 6-9,2-1-10,0 1 13,1 1-34,1 0 14,2-2-10,1 1-5,-1-2-7,4 0 4,-1-1-11,3-12-1,0 22-3,0-22-6,4 15 1,1-7 1,-5-8-4,13 8-20,-1-5-28,-12-3-20,20-1-30,-6-3-37,-1 1 13,2-2-34,-1-2 28,2 0-1,-2-1-5,0-1-10,-3-1 37,0 0 16,0-2 25,-2-1 1,-1 1 21,0-1-3,-2 1 18,-1-2 10,-1 5 28,0-2 5,-4 11 41,5-18-9,-5 18 10,5-14-23,-5 14 19,0 0-3,0 0 35,0 0-7,0 0 14,0 0-15,0 0 21,0 0-14,0 15 14,0-15-34,-1 16 9,1-16-38,-2 15 15,2-15-28,2 17 15,-2-17-3,3 17-7,-3-17-5,4 15-5,-4-15-22,9 12 21,-9-12-1,14 10-2,-14-10-32,19 7 2,-6-7-51,-13 0-19,27 0-54,-11-4-8,1-1-34,4-1-46,-2-4-41,0 1-16,1-3-3,2-3-8,-3-2 15,2-2-10,-4-1 7,-1-3 10,-1-2 24,-1-1 15,0-1 31,-3-2 39,1-5 68,-2 4 31,-1-1 70,1 0 54,-3 0 31,-1 2 62,-2-3-6,0 8 37,0 0 20,-3 4 9,2 1 16,-2 2-1,0 3-13,1 1-9,-1 2-34,-1 11 16,1-13-10,-1 13 12,0 0 5,0 0 6,0 0-27,-5 8 21,3 1 3,-1 6-23,-1-1-13,0 8 60,0 2-53,1 1 33,-4 8-43,4-1 5,-3 3-35,1-2 20,0 3-58,0-2-29,-1-1-1,2-1-24,-1-1-8,1-1-5,0 1 3,0-4-100,1-1-30,2-3-113,-1 0-81,-1-3-86,2 0-119,1-2-152,1-1-136,4 0-731,-1-2-1150</inkml:trace>
  <inkml:trace contextRef="#ctx0" brushRef="#br1" timeOffset="124842.6936">9444 8913 728,'0'0'706,"0"0"-85,0 0-70,13 2 2,-13-2-29,0 0-83,0 0-40,6 8-65,-6-8-42,0 0-24,0 0-37,3 14-21,-3-14-28,0 0-23,0 0-23,-2 10-28,2-10-17,0 0-16,0 0-13,0 0-6,-5 9-19,5-9-11,0 0-3,0 0-5,0 0-4,-14-1 1,14 1-5,0 0-2,-6-8 0,6 8-2,0 0-1,-1-15-4,1 15-3,1-10 0,-1 10 0,4-9 0,-4 9-5,6-10 5,-6 10-2,10-7 1,-10 7 0,12-4-1,-12 4 2,11-2 1,-11 2 3,14 2 3,-14-2 9,13 4 5,-13-4 5,13 5 7,-13-5 0,8 7 3,-8-7 42,5 7-45,-5-7 42,0 0-43,1 11 22,-1-11-43,0 0 29,-9 9-36,9-9 29,-9 3-41,9-3 34,-14 1-61,14-1 38,-13-2-57,13 2-19,-12-5-7,12 5-2,-11-7 7,11 7 23,-8-11-17,8 11 1,-6-15 10,6 15 11,0-17 8,0 17 8,5-21 4,0 12 8,0 0 0,3 1 7,2-1 3,1 2 0,1 2 7,2 0 6,-1 3 12,2 1 7,2 4 19,0-1-2,-2 3 5,2 3 21,-1 1 8,0 2 38,-1 1-55,-1 3 37,-1-1-36,-2 4-5,-3-2-28,-2 0 28,-2 0-47,-2 2 28,-2 0-30,-3 2-77,-3 0-107,-6 6-102,-2-3-104,-9 6-252,-3 1-280,-4 0-655,-14 5-1219</inkml:trace>
  <inkml:trace contextRef="#ctx0" brushRef="#br1" timeOffset="138246.3261">11258 8625 883,'-6'-10'763,"6"10"-63,-6-9-66,6 9-28,-4-7-32,4 7-62,0 0-58,-5-10 1,5 10-102,0 0 1,0 0-127,-5-7 18,5 7-13,0 0 44,0 0-45,4 14 27,-4-14-13,5 19-56,-4-7-189,3 4 0,0 1 0,-2-1 0,2 3 0,-2 0 0,3 0 0,-3 1 0,0-1 0,1 1 0,1-2 0,-2 0 0,1 1 0,-1-1 0,1-1 0,1 0 0,-2-3 0,0 0 0,0-2 0,1-2 0,-1 1-241,-2-11-282,6 16-99,-6-16-89,8 10-130,-8-10-820,7 7-1330</inkml:trace>
  <inkml:trace contextRef="#ctx0" brushRef="#br1" timeOffset="138514.2257">11255 8703 393,'-12'-13'796,"2"1"-106,0-2-74,1 2-56,1-1-50,2 0-39,-1 0-55,3-1-66,3 1-28,1-1 1,3-1-63,4-2 20,1 0-49,6 0 36,3-4-62,4 1 8,4 4-60,4-6 16,3 3-33,4 1 40,-3 1-59,4 1 20,-1 2-63,2 1 8,-8 3-43,-1 0 22,-3 4-41,-2 2 25,0-2-45,-2 3 33,-5 1-69,0-1-10,-2 3-70,1 0 1,-5 3-95,1 0-40,-6 2-57,1 2-51,-5 2-86,-2-9-78,-2 24-40,-3-10-71,-3 5-96,-4 1-473,-5 1-812</inkml:trace>
  <inkml:trace contextRef="#ctx0" brushRef="#br1" timeOffset="138913.3443">11345 8739 657,'-15'12'699,"5"-5"-75,1 0-90,0-2-66,9-5-31,-8 8-74,8-8-21,0 0-78,0 0-37,13 2-47,0-5 7,2-1-28,8 1 15,3-3-18,6 0-14,2-1 4,2-1-10,2 1-9,-2 2-16,-3-2-23,2 3-19,-6 1-6,-1 1-10,-2 2-13,-3 1-8,-4 2-7,-1 0-2,-1 2 2,-4 4-5,0-2 5,-1 4 0,-4 0-11,-2 1 7,-1 0-1,-1 0-7,-3 1-6,0 1 8,1-2-2,1 1 2,0 0 33,-3-3-52,4 2 47,-2-1-44,3-4 42,-1 2-27,3-3 18,2-1-44,0-1 6,2-2 3,-11-2 3,23 0-3,-9-2-1,3-2 7,-3-1-9,0-1 10,-1 0 0,1-2 0,-2-1 4,0-1 18,-3-1 19,-3 0 10,1-2-12,-4 1 17,-1 0 5,-4-1-19,-1-3 25,-2 4-45,-3 0 36,-1 0-57,-2 0 42,-2 2-51,-2-1 40,0 5-54,2-2 37,-4 2-51,0 3-4,2-1-109,1 1-88,0 3-95,14 0-122,-25 3-153,14 1-120,11-4-840,-18 6-1208</inkml:trace>
  <inkml:trace contextRef="#ctx0" brushRef="#br1" timeOffset="139848.326">12443 8747 923,'0'0'759,"-18"-5"-79,18 5-100,-9-3-46,9 3-79,0 0-53,-13-5-102,13 5-12,0 0-28,0 0-7,0 0-34,17 4-41,-8 0-12,5 3-11,-1 0-34,5 2-7,1 1-17,0 0-7,2 2-17,-4 0-16,4 0-6,-2 0-13,-2 0-5,-1 0-7,-3 0 5,1 0-18,-6-3 10,-1 1-2,-3-2 39,2-1-48,-6-7 45,0 13-57,0-13 44,-7 10-41,7-10 44,-10 6-42,10-6 62,-10 3-6,10-3 19,0 0-49,-14-8 33,14 8-51,-5-12 31,5 12-43,1-23 24,3 9-35,4-4 40,4-1-43,-1-1 41,5-2-47,0 1 41,4 2-45,1 1 27,-2-1-106,0 2-80,1 4-112,-2 2-128,2 0-227,-5 5-233,1 0-714,0 1-1249</inkml:trace>
  <inkml:trace contextRef="#ctx0" brushRef="#br1" timeOffset="140648.7178">15239 8724 324,'6'-8'905,"-6"8"-174,17-9-94,-10 4-42,1 0-56,1-2-26,-9 7-81,11-9-17,-11 9-30,8-8-41,-8 8-54,3-9-58,-3 9-45,-3-9 18,3 9-95,-13-6 46,13 6-66,-24 0 28,8 2-64,-1 3 21,-5 3-42,0 1 25,-2 3-44,-1 3 36,3 1-49,0 1 36,3 1-42,0 1 40,5-2-43,1-1 34,1 0-48,5-2 45,0 1-44,4-2 34,1-2-41,4 0 30,1-3-62,4 0 28,2-3-52,1 0-46,3-1-21,2-3-1,1-1-6,3-3 26,0 1 2,0-3-12,2 0 28,1-3-13,0 0 32,-3-1 4,2-3 36,-3 0-7,-1-1 29,0 0-8,-3-2 20,0 0-6,-2-1 20,-1 1 15,-1 3 43,-2 0 4,0 0 36,-3 5 0,2-2-7,-1 2-10,-6 7-11,7-9 5,-7 9-13,9-2 5,-9 2 8,0 0-1,12 6-14,-12-6-12,7 9-9,-1-1-1,-6-8-12,10 15-1,-6-7 9,2-1-19,-1 1-39,0 1-46,2-1-77,0 1-74,1-4-135,-2 4-174,5-2-130,-1 3-826,0-3-1121</inkml:trace>
  <inkml:trace contextRef="#ctx0" brushRef="#br1" timeOffset="141245.6675">16543 8777 478,'0'0'826,"-2"-12"-186,2 12-73,-3-12-40,3 12-65,0 0-40,-2-14-82,2 14-41,0 0 12,0 0 33,0 0-56,12-1-21,-12 1-9,13 13-22,-8-5-37,3 3-33,-2 1-24,2 0 8,0 4-25,-2-2-60,0 0 16,1 0-51,-1 0 34,-1-1-57,0-1 47,-1 0-51,-1-4 34,1 2-45,-4-10 41,4 16-42,-4-16 35,6 12-32,-6-12 16,0 0-59,2 11 41,-2-11-44,0 0 5,0 0 8,0 0 3,0 0 7,0-16 7,0 16 3,2-18 2,0 6 1,3-3 6,1-5-1,1 1 1,3-1 3,1-1-5,2-1-2,3 0 9,0 1 0,3 3 3,1 1 49,3 1-38,-1 3 51,-2 1-35,3 4 62,-1 2-38,-2 3 32,2 2-10,0 2 42,-3 2-32,4 1 35,-1 4-51,-3 1-13,-1 1-5,-3 2-5,-1 0-9,-4 2-7,-2-1-4,0 1 22,-3 1-42,-3 0-25,-2-2-100,0 2-37,-1-2-154,-2-1-86,2 0-138,-3 0-161,3 0-178,-3-2-695,4-10-1217</inkml:trace>
  <inkml:trace contextRef="#ctx0" brushRef="#br1" timeOffset="141638.5648">17676 8756 637,'8'-9'750,"-4"1"-92,-4 8-61,1-12-91,-1 12-48,0 0-67,-13-5-6,13 5-68,-19 2 0,7 1-47,-1 4 0,-2 0-42,-1 3-37,-1 2-23,0-2-20,0 2-32,2 2-21,-2-2-18,4 1-17,1-2-11,3 1-13,1-2-4,1 2-6,3-4-5,4-8-6,-2 16-3,2-16-13,8 13-15,-8-13-20,13 9-13,-3-5-14,1-2-9,2-1-3,1-1 4,2-1 2,1-1 12,0-2 5,2 0 11,3-1-9,-1-2 22,-1-2 3,-1 0 13,-2-3-1,-1 1-7,0-2 25,-2-1 3,-4-1 2,-2 1 12,-2 0 15,-1 1 3,-2-1 8,-3 3-10,-3 0-8,-1-2-5,-2 3-6,-2 1 3,-1-1-7,-2 1 2,-1 3-3,-3 0-6,0 3-2,-2 0-1,-1 2-7,-1 2-47,-1 2-91,-2 2-73,-1 2-144,-1 3-165,2-1-204,3 2-685,-2-1-1017</inkml:trace>
  <inkml:trace contextRef="#ctx0" brushRef="#br1" timeOffset="142153.3433">18230 8782 613,'10'-12'844,"-2"1"-162,-3 2-92,-2-2-77,-1 3-81,-2 8-47,-2-17-76,-2 8-21,-3 2-55,1 2-13,-3-2-58,-1 3-13,-2 0-44,0 4-4,12 0-44,-26 3 13,11-1-29,-1 5 5,1 1-26,-3 1 17,4 4-29,-2-1 17,3 0-26,0 3 21,3-3-24,1 2 18,1-2-20,3-2 20,0 1-21,5-11 14,-1 18-2,1-18-30,8 16 4,-8-16-33,15 9 9,-5-5-26,4-2 10,-1-2-28,4-2 15,0-2-11,5-2 15,-2-1-4,1-3 6,-1 0 2,2-7 9,-2 0 5,0-1 16,-3-2 4,-1-3 12,-2-3-24,0 0 39,-3-3-17,-2-1-18,-1 0 68,-2 0 6,1 0 23,-4 4 7,-1 2-16,-1 0 31,-1 5-23,0 1 45,0 0-10,-1 5 22,-1 1-39,1 0 10,-1 3-18,2 9 29,-9-10 9,9 10 1,0 0-10,-14 2-5,8 7 31,-1 2-36,1 2 36,0 4-54,1 3-7,0 1-12,1 0-9,-1 3-4,4 1-11,0-2 1,1 2-2,1 0-8,2-2-2,2 2-21,-2-3-44,1 1-82,3-2-81,-2 1-70,4-3-138,-3-1-118,2-2-123,-2 0-796,2-3-1078</inkml:trace>
  <inkml:trace contextRef="#ctx0" brushRef="#br1" timeOffset="142482.0771">18587 8836 200,'8'-8'691,"0"3"-141,0-2-40,0 1-67,3-3-37,-1 0-48,1-1-42,1-1-35,0 0-25,2 0-56,-3-2-21,0-2-53,0 1-6,-1-3-36,-1 3 3,0-1-35,-3 1 3,0 2 1,-4-1-21,1 2-37,-3 11 21,0-18-1,0 18-3,-7-12-6,7 12-2,-11-6 0,11 6-2,-18 4 13,9 3-21,-4 0 31,2 4-7,-1 5 31,-1-1-13,2 3 39,0 2-8,2 0 17,-1 1-22,4-1 18,2-1-9,-1 1-10,3-3 0,2 2-26,0-2-7,2-3-1,3 1-1,2-1-5,0-2-6,4-2-7,1-1-29,2-3-58,2 1-72,0-5-119,5 1-133,0-3-130,0-3-222,6-1-449,4-3-810</inkml:trace>
  <inkml:trace contextRef="#ctx0" brushRef="#br1" timeOffset="143328.8033">19965 8630 681,'-5'-8'718,"5"8"-123,0 0-21,3-11-74,-3 11-44,7-8-46,-1-1-53,1 4-15,5-3-44,1 1-12,2-2 0,3 1-37,1-1 9,2 4-74,0 0 20,2 2-51,3 0 2,-4 3-66,3 1 35,0 4-70,1 0 35,-3 2-63,0 3 42,-4 1-59,-1 1 44,-4 1-58,0 0 50,-5 0-51,-2 0 38,-4 1-59,-1-2 59,-2 3-53,-2-5 42,0 2-64,-1-2 32,-1 2-56,1-3 3,-1 1-17,-1-2 10,0 1-8,5-9-1,-7 12 16,7-12 10,-6 8 5,6-8 2,0 0 8,0 0 6,0 0 3,0 0-2,0 0-2,11-6-4,-3 0 8,0-4 3,2 0-1,1-1 8,1-5 0,3 1 4,-1-6-1,3 0-1,-3-2 5,0 0 3,0-1 8,-1 3-6,-2 0 7,-1 4-5,-2 0 0,0 4-8,-2 0 18,-2 0-7,0 6 2,-4 7-3,2-15-1,-2 15-5,0 0 18,0 0-1,0 0 21,0 0-2,-10 12 1,6-2 10,-2 2-4,2 2-11,-1 1 10,1 2 6,2 2-3,-2-1-3,2 0 0,1 0 8,1 1 19,3 0-3,-1-2-9,5 4 3,-1-1 7,3-3 14,0 0 5,1-3 41,3-1-28,1-1 33,0-2-45,-1-2 40,3-2-27,0 1 23,2-2-41,-2-2 24,2 1-45,-1-2 21,-2-1-43,-2 1 28,1-2-43,-14 0 28,23-2-36,-23 2 25,19-1-71,-19 1-35,15-4-96,-15 4-91,9-5-97,-9 5-125,7-6-214,-7 6-243,2-11-673,-2 11-1267</inkml:trace>
  <inkml:trace contextRef="#ctx0" brushRef="#br1" timeOffset="144525.2373">22693 8681 458,'0'0'755,"2"-11"-154,-2 11-66,4-9-45,-4 9-29,6-10-65,-6 10-28,12-4-32,-12 4-17,19 0-12,-8 2-25,6 4-36,2 0-23,0 4-17,5 2-25,1 2-19,-2 0-20,-2 1-34,2 0-19,-2 0-24,-5-1-11,1-2-9,-3 3-4,-1-2-12,-3-2-2,-1 0-7,0 0 1,-5-1-3,0-1-4,-4-9 23,0 17-28,0-17 36,-7 15-53,7-15 43,-12 12-45,4-5 47,8-7-50,-17 7 57,17-7-61,-16 2 60,16-2-60,-20-3 51,20 3-44,-15-10 56,8 4-47,1-4 51,3 0-45,0-2 39,3-2-48,3 0 41,2-3-47,3-2 41,1 0-49,4 1 43,5-1-50,2 0 53,1 2-53,3 0 39,2 2-49,1 3 23,1 1-74,0 0-51,-5 6-72,1-1-64,1 3-48,-4 0-85,-2 3-72,2 0-53,-1 3-54,-2 0-217,1 2-302,4-1-721</inkml:trace>
  <inkml:trace contextRef="#ctx0" brushRef="#br1" timeOffset="145377.2468">23730 8734 657,'0'0'686,"18"-1"-97,-18 1-48,14-2-42,-14 2-25,9-6-45,-9 6-29,6-6-68,-6 6-5,4-9-32,-4 9-40,0 0-33,-4-15-22,4 15-25,-9-8-32,9 8-11,-19-6-10,19 6-16,-22-3-16,7 6-13,-2-1-9,-3 5-13,-2 1-10,-1 1-4,-1 3-6,-2 1-8,1 1-8,2 0-8,0 1-7,2 0 7,5-2-1,2-1-6,1-1-7,4 0-7,4-1 2,1-1-14,4-9-14,1 15-26,-1-15-14,10 11 2,0-7-18,2-1-11,1-1-13,4-1-2,1-2-4,1-1 1,2-1 10,1-1-14,2-3 42,-1 1 0,0-2 34,0 0-9,-3-2 34,0 0-13,-2-2 27,-2 1-23,-1-2 35,-1 1-6,-3-1 60,-1 2 1,-2 3 36,-3-2 7,0 3 5,-5 7 0,7-12 6,-7 12-20,0 0 8,5-8-5,-5 8 3,0 0-12,0 0-6,-7 11-5,7-11-6,-3 16-22,0-6-10,0 0-6,2 0-5,0 2-9,0 0 41,1 0-57,1-1 48,1 1-44,1 0 34,1 1-47,3-1 42,1-2-53,0 1 24,2-2-66,1-2-1,0-3-14,3 1-3,-1-2-4,-1-2-14,4 0-16,-2-2 2,4-3-4,-1 0 23,-1-1-26,3-1 36,-2-4-10,0-1 37,-1-1-4,0-1 27,-1-1-9,-2 0 23,0-2-11,-1 0 27,-3 3-19,-2 0 52,1 1 12,-2 3 36,0 1-21,-1 1 11,-5 7-5,6-8 0,-6 8 2,0 0 10,0 0-10,0 0-19,1 10 17,-1-10-12,-2 15-6,2-15-9,-3 19-5,2-9-8,0 1-4,1-11-3,0 21-10,0-21 1,2 18 6,1-9-7,-3-9 2,6 15-1,-6-15-2,12 11-7,-3-5-18,-9-6-17,17 5-24,-5-4-5,0-2-11,0 1-31,4-5 13,-1 1-26,0-3 18,3-1-8,0-2 34,-1 1 1,0-6 30,-1 1-6,0-1 30,-3-1-16,1 1 26,-1 0-7,-4 3 42,0 0 25,-1 2 16,-2 1 10,-6 9-18,11-12-2,-11 12 8,0 0 7,9-5-4,-9 5-7,0 0 14,3 9 0,-3-9-12,2 12-9,-2-12-5,-2 17-9,2-17-5,-1 20-6,1-20-5,0 20-3,0-20-3,3 21-3,-3-21-4,4 17 2,0-8-7,-4-9-12,9 14-21,0-6-8,-1-4-24,1 2-50,2-1-57,1-3-50,2 2-43,3-1-80,1-2-73,-2 0-51,4-2-108,-2 0-127,6-4-289,-2-2-587</inkml:trace>
  <inkml:trace contextRef="#ctx0" brushRef="#br1" timeOffset="145633.7575">24928 8511 805,'-3'-14'655,"-1"2"-41,2 2-36,2 10-54,-6-17-51,6 17-54,-4-14-52,4 14-71,-4-11-25,4 11-11,0 0 37,0 0-22,0 0 37,3 10-70,-2 0 23,2 2-45,-1 5 20,1 0-51,-1 3 10,1 4-74,-2-2-22,-1 2-21,2-3-12,-2 0-15,0 4-10,-2 0-10,0-2-1,0 0-81,-1 0-20,1-3-76,0-1-69,-2-2-58,1 0-61,0-2-36,1-1-53,1-3-53,0 0-2,1-11 3,1 16-22,-1-16-57,4 13 52,-4-13-47,10 7-300,-10-7-390</inkml:trace>
  <inkml:trace contextRef="#ctx0" brushRef="#br1" timeOffset="146077.3403">25002 8883 998,'13'-11'301,"4"-1"-38,-2-3 3,-1-2-1,3-2 14,-1-2-36,0 1 2,0-2-4,-5 2 33,0 1 15,-1 2-38,-2 0 6,-3 1-27,-1 2-14,0 2-29,-4 12-16,-2-22 14,-2 14-7,-1 0-8,-3 4 2,-1 1 6,9 3-12,-19 0-8,7 4-15,-2 2-15,2 2-10,-3 3-30,4 4-11,-2 0-14,3 1-13,1 4-16,0-3 3,4 0-4,2 0-10,2 0-20,1-2 17,2 1-2,2-2-16,3-1-10,0-1-23,4 0-31,1-3 4,4 3 8,4-3-18,3-1-33,1 0-35,2-2-6,1-1-23,1-3 15,1-1-4,0-1 19,-2-2-20,0-2 21,0-2 2,1-2 42,-1-2 12,-3-2 16,-2 0 13,-6-1 18,0-1 3,-3 1 58,0-2 9,-6 3 27,2 1 0,-5 2 19,2 0-10,-6 9 14,6-12-26,-6 12 23,0 0-28,0 0 22,0 0-34,0 0 14,0 0-25,0 0 14,0 14-30,0-14 7,0 17-16,0-17 23,3 20-27,0-11 14,-3-9-23,9 18 18,-9-18-17,10 16 20,-4-11-34,1 3-1,1-4-37,2 1 4,1-1-33,-11-4 21,19 5-38,-19-5-11,22 1-24,-9-2-12,-2-1-93,3-2-35,1-1-22,0-2-44,0-3-130,3-1-101,-1-3-398,2-5-558</inkml:trace>
  <inkml:trace contextRef="#ctx0" brushRef="#br1" timeOffset="146378.3509">25611 8584 465,'-26'6'730,"2"1"-122,0 2-42,4-1-73,-1 1-82,3 0-56,5-2-78,-1 1 0,6 0-20,8-8-10,-7 11-39,7-11-8,2 12-43,-2-12 8,9 7-42,-9-7 12,21 2-7,-8-1 1,2-2 4,6-1 0,1-2-17,1-1-15,1-5 4,5 3-3,-4-3-16,2-2-4,-5-2-10,1 0-18,-2-3-3,-4-1 34,-3 2-62,-1 1 38,-4-2-46,-2 5 42,0-3-53,-5 4 44,0 0-62,-2 11 46,-4-16-51,4 16 47,-14-8-53,14 8 32,-20 4-79,6-1-4,-1 5-91,-5 1-54,4 3-64,-4 0-74,1 5-83,2-3-61,1 1-100,3 0-239,-1-1-319,3 2-775</inkml:trace>
  <inkml:trace contextRef="#ctx0" brushRef="#br1" timeOffset="147350.6187">25874 8736 964,'2'-12'732,"-2"12"-100,0 0-64,0 0-66,0 0-12,0 0-66,0 0-39,-6 10-48,6-10-9,0 17-46,0-17-21,3 20-53,-2-9-28,4 1-37,-3-1-22,0-1-23,3 3-14,-1-3-19,1 1-9,1 0 5,3 0-28,0-1-5,2-3-5,1-1-2,-1 3-12,2-6 3,-1 1 0,1 0-31,1-3 2,-1-1-9,3 0-12,-1-2-6,1-3-16,0-2 9,2-2-1,-2-1 11,0-3 5,1-2-17,-1 1 30,-1-3 6,-1 1-17,0 1 28,-1 0-17,-4 3 28,0 1 0,-1 0 10,0 4-15,-3 0 13,-5 7-4,10-8 8,-10 8 21,0 0 5,0 0-8,12 6 7,-12-6-14,0 14-4,0-14-2,0 19-8,0-19-1,0 22-5,0-10-1,2 0-2,-2 0-20,3 1-40,1-1-44,0-1-43,1 0-51,2-1-17,2 1-30,2-3-41,1 1-5,1-3 2,3 0 36,-1-1 30,3-2 40,2 1 21,1-1 27,3-3-2,1-2 21,7 0 23,1-4 17,1-3 18,4-2 10,0-5 23,1-1 18,-3-2 35,-1-3 16,-1-2 31,-5 2 43,0-2 15,-8 7 43,0-1 48,-8 4-38,-3 2-8,-2 0-37,-4 5 2,-4 7 1,-4-12 12,4 12-12,-14-4 14,3 5-28,-5-1 17,1 4-26,-8 2 7,0 1-32,-2 1 1,1 1-29,-1 3-4,3-2-31,1 0 5,4 2-17,-2 0 6,6 0-21,1-3 4,2 1-8,3 0 8,1-3-30,6-7 7,-4 15-33,4-15 2,4 12-30,-4-12 9,10 6-36,-10-6-4,16 1-56,-2-3-9,1-1-30,1-2 20,5-3-3,-2-1 11,2-3-19,2-1 32,0-3 35,0 1 24,-2-1 21,-1 1 8,-2 0 18,-2 4 13,-5-1 23,0 4 4,2 0 15,-6 4 42,-7 4 12,13-2 12,-13 2 11,10 9 29,-6 1-27,-2 5 33,0 2-27,-2 4 6,-2 6-26,0 7 116,2 2-20,0 10-38,0 5 30,0 2-28,0 1-7,0 3-18,0 1-24,0 1-1,0 11-13,0-10-19,2-3-5,0 2-10,-1-3-10,1 0 37,0-4-50,-2 0 33,2-4-48,-2-3 42,0-7-49,-2-5 5,-2-1 6,-1-3 0,-4-3-1,-4-3 4,-3-2 4,-2-3 4,-5-2 30,-1-4 32,-5-5 40,-6 0-42,0-4 36,-3-5-39,-7-3 7,-3-5-46,-1-5 30,-8-8 14,4-4-27,6-2 37,6-5-41,4-3 18,12 1-43,4-3-1,10-2-6,2-5-8,9 3 23,7-3-40,4 0 11,9-5-72,6 0-21,7 5-109,1 0-52,6 3-75,7 2-96,-2 2-138,5 0-161,1 3-946,3-3-1344</inkml:trace>
  <inkml:trace contextRef="#ctx0" brushRef="#br1" timeOffset="148564.5503">27953 8407 549,'0'0'653,"0"0"-100,15 4-17,-15-4-49,21 1-54,-9-1-38,4-1-38,3 0-25,0-2-45,5-2-35,3 1-38,-1-2-16,4-1-35,1-2-50,0 1-6,-3-2-33,1 1 9,-1 0-32,-3-3 12,-2 4-28,-3-5 19,-2 2-14,0-2 16,-2 2-26,-3-4 12,-4 5-12,1-3 17,-3 0-25,-3 2 14,-2 0-27,-2 11 0,-2-21-1,-1 11-5,-5 3 6,-1-1-8,-1 2 18,-1-1-24,-2 5 21,0 0-29,-2-1 20,1 3-6,-3 5 27,2-2-18,-3 7 40,0 0-13,0 5 41,2 3 5,1 3 7,0 4 51,5 4-51,0 0 35,-1 8-40,4 4 80,0 0-25,3 5-17,2 1-22,-2 0-19,4 2-14,0 1-9,-2 2-18,2-2 21,-1-1-39,1 1 29,-3 1-41,-1-3 28,0 1-37,2-1 29,-2-2-34,-1 0 1,-2 0 0,0-2 2,1-3-2,1 0 2,1-7 2,1 0-1,0-4-3,0-2 1,3-2-1,0-3 3,2 0 1,0-3-2,1-3 4,1 0-2,3-3 0,1 0 1,0-3 2,2 0-5,2-3 0,1 1 2,0-4-5,3 0-6,-2-2-1,2-1-5,-3-2-1,4-1-6,-1-1 7,1-3 0,0 1 10,-1-2-10,-2-2 0,3 0 5,-5-2-6,1 1-6,-2-4-4,-4-1-9,1 2-13,-6-5-3,0-2-14,-5 2-6,-4-7-14,-5-4-5,-7-5 3,-7 1 2,-1-1 47,-12-6-38,-1 3 58,-3-1-42,-4 3 52,0 1-35,2 3 5,6 6 11,2 0 6,6 5 3,1-2-4,7 4-7,5 4-5,3-1-1,3 2-23,6-1 26,4 4-48,2 9-11,4-22-67,5 10-35,7 0-48,2-1-12,8 0-15,4 0-1,8-1 31,7-1 15,-2 2 7,4-1 8,-2 2 7,1-2 20,-4 2 35,0-2 24,-4 2 33,-6 1 19,-6 2 47,-3 2 47,-5-1 45,-2 1 69,-3 0 35,-2 2 0,-2 0-12,-9 5 6,10-7 4,-10 7-26,0 0 11,0 0-28,0 0 22,0 0-12,0 0 21,0 12-22,0-12 19,-4 17-27,2-6 10,0-1-37,1 3 4,0-1-42,2 2 5,2-2-27,-1 3 12,3-3-31,3 2 14,-2-3-22,1 0 18,3-1-20,3-2 8,-3 0-25,4-2 13,0-1-50,0-1 3,0-4-37,0 3 10,2-6-14,0 2 15,0-3-29,0 0 18,-2-3-8,1-2 37,-2 0-10,0-3 32,1-1-13,-1 0 23,-2-4-13,-3 5 22,0-3 8,0 4 46,-2-1 12,-1 1 49,-1 4-25,1 0 17,-5 7-39,5-12 17,-5 12-23,0 0 44,0 0-4,0 0 16,0 0-16,5 11-2,-5-11-15,-2 14-5,2-14-19,-2 18-9,1-6-11,1-12-10,-1 20-6,1-20-6,0 22-40,0-22-41,1 19-51,-1-19-67,1 16-32,-1-16-90,4 13-77,-4-13-55,8 10 19,-8-10-41,10 9-65,-10-9-231,13 3-290,-13-3-664</inkml:trace>
  <inkml:trace contextRef="#ctx0" brushRef="#br1" timeOffset="148946.0097">29030 8799 563,'6'-7'625,"-6"7"-88,8-14-21,-8 14-58,5-10-58,-5 10-76,5-8-36,-5 8-10,0 0 39,0 0-47,13-1 7,-13 1-45,9 6 6,-9-6-29,7 13-3,-1-6-27,-6-7 14,10 16-49,-6-6-16,1-2-25,-3 1-4,2 0-24,-4-9-2,5 17-23,-5-17 0,3 15-16,-3-15 3,1 13-16,-1-13 9,-1 10-11,1-10 3,-4 9-8,4-9-1,0 0-8,-9 5 3,9-5-16,0 0 1,0 0-12,-11-3 26,11 3-26,-5-9 14,5 9-14,0-13 17,2 3 4,3-3-4,2 2-15,-1-1 19,3-2-13,2 3 25,2-5-32,2 4 16,1 1-1,3 1 25,0 2 16,3 2 37,1 1 31,-3 2-5,1 3 23,2 0 11,0 5-6,1 1-13,-3 0-15,-1 3-21,-1 1-17,-3 0-4,-1 2-19,-5 0-8,-2-1-8,0 1-12,-2 0-44,-2-1-60,-2 0-58,1-2-68,-2 2-84,-1-11-66,3 18-88,-3-18-117,2 14-67,-2-14-109,1 12-713,-1-12-1080</inkml:trace>
  <inkml:trace contextRef="#ctx0" brushRef="#br1" timeOffset="149473.1125">29798 8828 753,'14'-13'630,"1"0"-53,-1-1-48,-1 1-32,-1 2-43,-2 0-32,-2 1-17,0 1-38,-1 0-54,-7 9-23,8-13-62,-8 13-31,0-12 11,0 12-34,-8-5 6,8 5-31,-13-5 0,13 5-14,-23 5 0,10-1-12,-1 1-1,-1 2-29,1 2-10,0-2 3,-2 5-30,4 0-18,-1-2 1,3 1-15,1 2-6,2-1-1,2-3 0,1 1-7,3 2-1,1-12 0,0 19-14,4-11-15,2-1-30,1 0-38,2-2-40,1 0-3,0-1-46,3-2-9,0 1-18,1-2-2,-1-1 11,2-3-17,2 0-19,2-3-6,1 1-24,-2-5 31,4 1 12,-3-4 4,3-1 22,-1-2 5,1-4 23,-3 0 25,2-1 26,0-6 21,-1-2 23,-4 4 26,-2-1 35,1-7 40,-3 6 22,-2-2 56,0 2 20,-2-2 39,-3 7 24,-1 0-8,1 2 12,-2 4-16,-1 1-20,0 3-16,-2 12 1,0-17 0,0 17 7,-3-9 26,3 9-21,0 0 11,0 0-24,-10 9 9,10-9-3,-7 20 14,5-6-17,-1 3-15,1 1-13,-1 1-12,1 2-1,0 3-38,1 1-8,-3-3-16,3 1-3,0 2-11,-2-1-5,2 0-9,0 0 4,-1-4-23,0-1-32,1 0-33,-1-1-26,2-2-19,-1-1-59,1-2-44,-1 0-64,1-1-47,0-12-88,4 19-79,-4-19-80,3 16-125,-3-16-604,6 8-905</inkml:trace>
  <inkml:trace contextRef="#ctx0" brushRef="#br1" timeOffset="149801.576">29947 8716 327,'-14'-5'869,"4"1"-192,0 1-117,10 3-108,-10-6-78,10 6-49,0 0-30,0 0-49,7-10-27,5 8-35,2-2-16,6 3 7,6-4 5,2 3-3,9 1-26,1-2-28,3 1-27,1 0-22,-2 0-14,-1 2-14,-1-3-8,-6 3-8,-3 0-7,-2 0-1,-5 0-8,-2 0-7,-2 3 5,-3-2 0,-2 3 9,0 1 11,-4-1 6,-3 4-5,2-1 1,-3 3 2,-1-1-5,0 1 1,-2 2-11,0-2 0,0 2-6,-1 0-5,2 1 1,1-1-2,-2 0-1,1-1-3,2 1-2,-1-3 1,1 1-60,1-1-34,2-2-50,0 1-28,1-3-32,2 2-97,-1-4-77,2 1-73,0-3-43,-12-1-196,24-1-358,-10-3-663</inkml:trace>
  <inkml:trace contextRef="#ctx0" brushRef="#br1" timeOffset="150097.6653">30589 8456 441,'-22'3'798,"3"3"-136,4-1-87,-1 2-122,4 1-42,1 0-61,4 0-27,2-1-39,1 1-31,4-8-8,1 15-12,3-6-8,1-2-20,3-1-9,1-1 7,1 1-31,4-3 6,-3 0-33,5-1-13,-4 0 3,4-2-12,-3-2-25,-2 0-13,3-2-19,-2-1-10,0-2-13,-3-2-7,0 1-3,-1-3-7,-2 1-10,-2 1-11,-1-1-10,-3 10 11,1-16-20,-1 16-21,-4-16-19,4 16-25,-10-8-60,10 8-13,-15-4-66,15 4-40,-25 4-88,11 0-84,-1 3-103,-3 2-101,0 2-737,2-2-972</inkml:trace>
  <inkml:trace contextRef="#ctx0" brushRef="#br1" timeOffset="150493.631">30874 8746 423,'0'0'694,"0"0"-115,0 0-33,0 0-76,-9 8-18,9-8-33,-14 10-50,6-4-29,-1 0-49,-1 0-38,1 4-36,1-3-40,2 0-29,-2 1-25,2-1-21,2 3-18,4-10-3,-5 12-6,5-12-7,1 13-9,-1-13-10,8 11-8,-8-11-4,17 9-4,-7-6-7,1 1-3,2-3 1,1 0-1,1-1 4,1-1 6,2 0-1,2-1 1,1-5-6,2 2-1,0-4-3,-3 1-3,1-4-1,-2 0 1,-1-1 0,-2-1 13,-3 0-1,-2-2 18,-3 3-24,-3-1-14,-2 3-6,-2-1-3,-3 2 4,-2 1-6,-3 0-1,-1 3-12,-3 1 9,0 1-14,-5 2-31,2 2-48,-5 2-76,1 2-65,-1 2-94,0 1-84,0 1-52,1 0-35,1 2-152,2-2-516,2 1-781</inkml:trace>
  <inkml:trace contextRef="#ctx0" brushRef="#br1" timeOffset="150941.4474">30959 8806 182,'7'-7'790,"-7"7"-171,14-9-62,-14 9-64,14-8-64,-14 8-33,18-5-62,-18 5 1,18-2-60,-18 2-33,19 1-36,-9 3-20,2-2-34,-3 5-17,1 1-31,-1-2-7,2 2-23,-3 2-8,0 0-17,0-1-2,-1 0-3,-2-1-21,0 1 3,0-1-4,0 1-2,-5-9-6,5 13 0,-5-13-1,4 12-5,-4-12 0,4 7 4,-4-7 2,0 0-10,0 0-7,0 0-15,0 0-1,-5 8-15,5-8-5,0 0-10,-6-10 26,6 10-16,-5-10 17,5 10-8,-2-18 12,2 18 0,2-23 13,-1 10-11,4-1 13,-1-2-5,3-4 7,1 3-10,2-1 21,3 0-18,0 1 12,2 2 3,-1 0 16,4 3 19,1 1 7,-1 1-2,3 5 15,-2 0 12,0 2-4,-1 3 19,1 2 25,0 0 1,0 2-1,1 5 2,-1-1 6,-4 2-8,2 2-22,-4 0-15,0 1-25,-4 0-10,-1 0-5,0 0 3,-3-1-21,-3 1-50,1-1-50,-2 1-62,-2-3-89,1-10-99,-3 19-105,1-10-141,2-9-137,-4 15-750,4-15-1083</inkml:trace>
  <inkml:trace contextRef="#ctx0" brushRef="#br1" timeOffset="151257.3461">32240 8732 93,'-3'-10'931,"3"10"-203,-5-17-81,5 17-71,-4-15-66,4 15-96,-4-9-48,4 9-31,0 0-37,0 0 22,0 0-12,-15 5-45,15-5 28,-6 16-28,2-6-12,-1 3-29,0 1-38,0 0-21,0 1-37,1-1-22,1 3-26,1-1-11,-1 0-12,2-3-12,1 0-10,0 1-6,0-2-2,4-2-15,-1 1-32,0-1-43,2-2-43,0 0-41,-5-8-45,13 12-60,-13-12-63,14 5-41,-14-5-78,15 2-67,-15-2-44,17-5-128,-6 1-625,0-4-902</inkml:trace>
  <inkml:trace contextRef="#ctx0" brushRef="#br1" timeOffset="151613.6909">32177 8510 60,'-21'4'745,"3"1"-179,1 2-91,3-1-66,1 2-67,4-3-35,3 3-7,1-1-15,5-7-35,-2 14-33,2-14-23,8 14-4,0-8-5,3 3-24,2-3-8,1 0 15,3 0 1,-2-1-14,3 0 13,1-1-11,-1-2-7,0 0-7,-4-2 1,3 0-1,-3-1-20,1-2-15,-1-1-24,0-1-5,-1-1-22,0-3 1,-3 1-16,0-2 3,-2 0-19,2 1 8,-4-3-14,-2 3 8,0-1-20,-1-1 6,-3 11-17,1-17 8,-1 17-13,-5-16-4,5 16-10,-12-11 33,12 11-73,-16-10-19,7 7-17,9 3-27,-23-3-3,10 4-37,-1 1-14,0 0-50,0 2-24,1 0-70,1 3-60,0 0-56,1 1-55,2 1-761,3 1-863</inkml:trace>
  <inkml:trace contextRef="#ctx0" brushRef="#br1" timeOffset="152040.6807">32653 8744 609,'11'-5'747,"-1"0"-103,0 0-69,1-3-77,-3 1-57,0 0-30,-1-2-39,-2 1-52,0 0-37,-1 0-48,-4 8-48,1-15-30,-1 15-5,-4-15-2,4 15-11,-10-13-22,4 7-20,-3 1-17,9 5-13,-17-6-13,17 6-13,-19-4-6,19 4-12,-17 1-3,17-1-6,-19 7 0,19-7-5,-16 8-1,9-2-3,3 2 5,4-8-6,-5 17-1,5-17 1,3 19-3,-1-8-7,4 2-5,1 1-10,-1-2-6,2 1 1,0 1 0,2 1 1,0-1 9,3 3 1,2-1 1,0 0 15,1 0-17,1 2 6,-1-4 0,0 0 2,-1 1-1,-1-2 3,0-2 2,-2 1 0,-1-1-1,-2-2 2,-1-2 8,-2 0 15,-6-7 19,10 12 17,-10-12 15,5 8-1,-5-8-9,-5 7-11,5-7-14,-12 5-5,12-5-6,-22 1-17,8-2-23,-3-1-38,-2 1-42,0-1-56,0-1-67,-1-1-71,4 0-92,-2 0-63,0 1-81,4-1-105,4 2-612,0-3-851</inkml:trace>
  <inkml:trace contextRef="#ctx0" brushRef="#br1" timeOffset="152658.16">33067 9007 871,'11'7'713,"-3"-2"-94,1 0-66,0 0-48,-2 0-40,1 0-27,0-1-54,-8-4-20,12 10-82,-12-10-38,11 7-25,-11-7-28,7 5-20,-7-5-21,8 7-16,-8-7-26,0 0-3,6 8-25,-6-8-1,0 0-19,0 0-3,0 0-21,0 0 6,-10 5-22,10-5 20,0 0-28,-11-3 8,11 3-15,-9-4 11,9 4-14,-12-5 15,12 5-12,-7-5 23,7 5-33,-7-8 16,7 8 0,-6-7-6,6 7-2,-3-11-4,3 11 2,0 0 3,3-13-4,-3 13 5,0 0-4,5-12 14,-5 12-9,6-6 5,-6 6 3,0 0 8,15-3 1,-15 3 17,12 2-23,-12-2 1,13 5-6,-13-5-2,15 9-6,-15-9 10,12 9 4,-6-3-7,-6-6-20,10 10 20,-10-10-28,7 10 23,-7-10-16,4 10 21,-4-10-17,0 0 21,-2 11-19,2-11 21,0 0-23,-7 7 2,7-7-27,0 0 14,-16 2-21,16-2-4,-10-2-14,10 2 7,-12-2-2,12 2-1,-10-5 2,10 5 10,-7-7 7,7 7 3,-5-8 4,5 8 6,0 0 3,1-12 8,-1 12 4,8-10 2,-8 10 18,13-7 22,-13 7 21,19-5 19,-19 5 1,22 0 25,-9 1-14,1 1 30,0 3 6,2 0 0,-2 4 1,2 1 2,0 0-4,-2 4-18,-1-2 0,-1 4-71,-1 0-35,-5 2 0,-1-1 0,-2 1 0,-3 1 0,-4-2 0,-3 3 0,-4 0 0,-6 1 0,-3-2 0,-12 3 0,-1-2-41,-4 1-368,-4-2-137,-12 4-211,-4 0-331,-2-8-603,-2 3-1367</inkml:trace>
  <inkml:trace contextRef="#ctx0" brushRef="#br2" timeOffset="158118.0058">7674 11764 430,'4'-10'757,"0"2"-128,-4 8-18,8-16-51,-2 8-68,-1 1-54,-1-3-20,-4 10-30,8-12-23,-8 12-9,6-15 23,-6 15-85,5-13 16,-5 13-65,4-10 8,-4 10-52,1-11-6,-1 11-35,-4-9 5,4 9-58,-7-8 16,7 8-55,-15-4 19,15 4-43,-24 0 24,11 2-39,-4 0-10,-2 3-19,-3 0 0,-1 2 0,-2 0 0,-1 3 0,-2 2 0,-2-1 0,2 4 0,1-2 0,1 3 0,0 0 0,-1 5 0,3-1 0,3 1 0,2 1 0,-3 4 0,7-2 0,-2 2 0,2 0 0,4 4 0,0-3 0,2 2 0,4 1 0,1-4 0,4 0 0,3 2 0,2 0 0,5-2 0,2 0 0,4 0 0,5 1 0,3-4 0,4-2 0,3-3 0,5-2 0,3-5 0,1-3 0,-3-1 0,3-4 0,3-1-71,-1-4-272,8-1-71,-3-1-60,3-4-92,0 2-99,-3-5-128,2-2-749,-2-3-1180</inkml:trace>
  <inkml:trace contextRef="#ctx0" brushRef="#br2" timeOffset="158573.9359">8688 11751 594,'0'0'645,"5"-12"-94,-5 12-24,7-14-50,-7 14-10,5-11-25,-5 11-48,5-14-47,-5 14-52,3-12-19,-3 12-6,1-12-16,-1 12-21,0 0-34,-4-14-24,4 14 20,-7-6-67,7 6 50,-13-4-55,13 4 40,-18 3-56,7 1 30,-2 1-44,-2 4 33,-2 2-31,-5 5 35,3 3-47,0 1 30,-3 8-28,1-1 34,-1 5-40,-1 0 12,2 1-91,2 2 0,0-1 0,2 2 0,5 0 0,2-7 0,2 3 0,3-3 0,3-3 0,4-2 0,1 1 0,7 0 0,2 0 0,6-5 0,3 0 0,8-2 0,4-1-149,5-4-205,3-5-73,5 0-54,-1-4-83,5 1-68,-2-4-79,3-1-833,2-2-1184</inkml:trace>
  <inkml:trace contextRef="#ctx0" brushRef="#br2" timeOffset="159293.9768">9086 11998 9,'0'0'848,"-6"-10"-187,6 10-69,-3-10-17,3 10-60,2-12-77,-2 12-35,5-14-49,0 6-16,4 1-12,0-3 0,2 1-47,7 0-26,0 0 28,2 1-77,2 3 32,2 1-69,0 0 20,-2 3-65,0 2 22,4 2-54,-1 2 15,-3 1-52,1 2 22,-3 5-47,-2-1 25,-1 4-38,-4-2 26,-2 3-38,-3 1 38,-3-4-49,-4 3 26,1 0 4,-4 0-8,0-1-11,-2 0-15,0-2-22,-1-1 12,0 1-7,0-3-1,0-3-5,5-8-4,-7 15-37,7-15 29,-5 12-45,5-12 36,0 0-52,0 0 26,0 0-47,0 0 8,0 0-10,12-12-2,-6 3-7,3-2 3,0-4-13,1-3-5,1-2-5,1-4 45,2 0-21,-1 0 65,-2 0-8,2 1 38,-3-1-9,-1 3 22,1 1-3,-2 3 20,-1 3-11,-2-1 23,0 3-19,-1 1 27,-4 11-18,3-15 27,-3 15-15,0 0 27,-3-12-5,3 12 28,0 0-11,0 0 28,-13 8-15,13-8 20,-7 16-20,5-4 33,1 0-6,-1 2-2,2 1-8,0 2-11,3 1-15,-1 0-1,1 1-8,2 0 13,0 1-25,3 1 52,1-1-27,0 1 27,2-1-48,0-2 25,1-1-39,2 0 25,1-1-44,0-3 36,1-2-69,1 0-46,2-3-59,-1-1-56,1-1-73,-1-5-101,1 0-80,3-1-124,-3-2-164,5-2-457,-1-3-808</inkml:trace>
  <inkml:trace contextRef="#ctx0" brushRef="#br2" timeOffset="159578.3033">10092 11455 747,'-7'-8'855,"1"3"-149,6 5-86,-5-9-35,5 9 3,0 0-77,0 0 15,13 4-39,1 2-28,2 6-10,7 4-12,8 6-24,1 3 21,4 3-60,6 6-374,-1 3 0,-1 0 0,-2 2 0,-4-2 0,-6-2 0,-3 0 0,-2 1 0,-3 0 0,-4 0 0,-4 0 0,-5-4 0,-5 2 0,-2-2 0,-6 1 0,-5 6 0,-6-3 0,-4 1 0,-8 6 0,-7-2 0,-2-1 0,-8-1 0,-4 0-269,-5-2-596,-8-3-173,-2-1-859,-8-1-1624</inkml:trace>
  <inkml:trace contextRef="#ctx0" brushRef="#br2" timeOffset="160993.9081">11832 12033 756,'-23'4'869,"3"-2"-132,2 0-75,-4 0-34,3 1-27,0-1-84,1 1-1,4 0-96,0-3 21,4 2-70,10-2-6,-21 2-69,21-2-12,-14 2-32,14-2 36,0 0-100,-8 6-188,8-6 0,0 0 0,8 2 0,-8-2 0,14 3 0,-14-3 0,20 1 0,-20-1 0,25 0 0,-12 1 0,2-1 0,0-1 0,3 0 0,-1 1 0,2-3 0,1 1 0,-2 0 0,2-1 0,-3 1 0,4-2-214,-2 3-310,-4-2-82,1 2-95,-1-2-114,-15 3-870,23-1-1360</inkml:trace>
  <inkml:trace contextRef="#ctx0" brushRef="#br2" timeOffset="161201.539">11501 12262 882,'-18'9'796,"5"-2"-175,1-1-103,2 1-46,2-1-79,8-6-45,-7 8-88,7-8-33,0 0-68,12 8-10,-3-5-46,7-2 0,5-1-23,3 0-18,7-2-30,5-1-63,2 2-123,5 0 3,9-1-97,4-1-54,3 3-115,2 0-121,2-1-510,12 0-667</inkml:trace>
  <inkml:trace contextRef="#ctx0" brushRef="#br2" timeOffset="162178.1649">13709 12054 375,'13'-7'737,"0"1"-120,1-1-45,-3 0-60,0-1-65,0 1-46,-2-1-69,0 1-17,-2-2-61,0 1-6,-3 0-36,0 0 1,-4 8-31,6-20-5,-6 20-50,-4-17 12,2 8-43,-4 0 21,-1 0-8,-1 0-13,-2 0-21,-3-1-8,-1 4-8,1 0-13,-5 0-12,0 1-7,-2 2-2,-5 0-6,3 3 7,-5 0-7,0 3-2,0 1-8,-3 4 1,1 0-4,0 3 0,2 1 0,2 3 1,1-1-2,1 1-3,1 3 1,3 0-2,6-1-2,2 1 2,1-1 36,4-1-47,2 1 42,2 0-46,2-3 44,4 1-47,2-1 41,4-2-47,1-1 13,4 0-52,1-1-12,5-3-19,1-2-13,3-3 13,2 1 6,0-3 6,2-3-20,0 1 2,3-3-6,-1-2 14,1-1 9,-3-1 3,-2-1 24,0 0-13,-2-2 29,-8 0-9,2 0 8,-4 0 19,-3 3 18,0-1-19,-3-2 24,-3 3-7,0 1 40,-1-1-20,-1 1 40,-4 8-15,4-12 4,-4 12 1,5-10 20,-5 10-27,0 0 21,0 0 0,0 0 34,0 0-25,0 0 34,-2 12-19,2-12 8,-3 24-6,6-9 28,-2 9 4,0 2 43,1 6-49,0 3 10,3 6-59,0 3-11,-1 1-6,0 4-11,0-2-5,-3 4-3,-1 0-6,0 0 4,0-3 28,-1 1-27,-1-1 26,-2 0-7,0-2-34,0 0 40,-4-2-47,-1-2 43,1-1-39,-1-2 37,-3-2-44,1-3 32,-1-5-39,-1 0 37,0-4-36,-3 1 32,-2-4-42,2-1 46,-4-3-38,3 0 33,-2-5-38,4-1 39,-6-2-41,1-1 39,2-6-39,-2 0 38,-1-3-43,2-3 41,-6-4-40,-2-3 37,0-4-41,-3-4 34,-1-3-49,2-5 39,-1-2-51,3-3 46,0 0-48,3-5 51,2 0-49,3-2 10,2-2 0,5 2 2,3-2-2,3 6 15,6-2-20,0 2-4,4 1-1,5-6-12,3 0-3,3 3-17,6-2-11,5 2-1,6-6-28,4 3-10,4 0-33,7 2-5,0 1-29,7 0-24,0 5-70,3 0-43,-1 1-47,2 4-69,-2-1-152,3 1-555,-3 3-775</inkml:trace>
  <inkml:trace contextRef="#ctx0" brushRef="#br2" timeOffset="162526.4774">14905 11610 234,'0'0'1035,"-2"-13"-237,2 13-133,-6-12-67,6 12-43,-11-10-47,2 4-66,-1 4-51,-3 1-46,0 1-19,-3 2 19,-1 2-72,-5 3 32,0 3-69,-2 2 21,3 5-48,-4 0-9,-2 8-2,3-1-16,4 3-93,-2 1-89,1 1 0,7-3 0,1 2 0,1 0 0,2 1 0,0 1 0,6-1 0,0-2 0,3 1 0,3-3 0,1 2 0,4 0 0,5 1 0,-2-5 0,4 2 0,4-3 0,0-3 0,5-3 0,-4 0 0,6-4-257,-2-1-186,-1-3-22,0-1-56,1-2-76,-1-4-25,-2 0-30,1 0-127,-1-2-436,-2-1-824</inkml:trace>
  <inkml:trace contextRef="#ctx0" brushRef="#br2" timeOffset="163009.2512">15000 11952 766,'2'-10'658,"-2"10"-59,2-20-37,-2 20-63,5-18-65,0 8-24,2 3-68,1-3-20,1 2-40,3 1 5,-1 0-45,5 3 5,-1 2-38,1 1-19,-2 2-27,4 1-22,-1 2-21,1 3-11,-2 2 11,0 2-54,-1 1-9,-2 2-15,-3 1-9,-3 0-7,0 1-6,-3 1 49,-3-4-64,-1 2 50,0-1-62,-2 2 49,-1-2-67,-1-1 32,1-1-82,0-2 11,-1 1-52,3-2 2,1-9-5,-4 16-6,4-16-1,-3 9-11,3-9-3,0 0-3,0 0-6,5 7-5,-5-7 2,8-4-1,-8 4-6,14-12-6,-6 3-2,1-2 23,1-1 19,2-4 2,-1-2 21,2 0 13,0-4 18,1-2 20,-2 1 13,2 0 41,-1 1 38,-2 4 24,-1 2 28,-1 1 40,-3 3-22,2 0-2,-4 5-29,-4 7 19,8-8-19,-8 8 25,0 0-14,0 0 42,7 9-18,-7-9 30,1 17-29,-1-5 18,-1 0-38,1 1 18,0 1 3,0 3-20,0 0-18,0 0-16,0-2-20,1 0-7,0-1-6,2-1-4,1 1-4,1-2-19,0 0-34,1-4-32,1 1-40,3-4-48,-1 2-54,1-4-70,4-1-87,-1 0-52,4-2-37,-1-2-136,3-1-619,-1-2-815</inkml:trace>
  <inkml:trace contextRef="#ctx0" brushRef="#br2" timeOffset="163261.3147">15865 11482 573,'-2'-11'813,"2"11"-176,0-16-21,0 16-72,8-8-34,-8 8-36,16 0-53,-3 4 3,3 5-79,4 2 39,5 3-90,3 7 30,-2 2-60,0 2-13,-2 1-74,-2 2 3,-2 1-53,-2 2 27,-1 0-48,-4-3 6,-2 1-47,-4 2 15,-3 0-46,-4-3 24,-4 3-42,-5 0 25,-5 4-15,-7 0-54,-2-3-43,-5 1-55,-1 0-129,-11 3-102,2-1-127,-3 0-192,-2-3-234,0-2-718,6-3-1286</inkml:trace>
  <inkml:trace contextRef="#ctx0" brushRef="#br2" timeOffset="163837.4939">17413 11964 664,'-15'-7'712,"15"7"-110,-9-3-64,9 3-73,0 0-50,-11-4-24,11 4 45,0 0-52,0 0-20,14 5-58,-14-5-8,28 5-22,-4-1-21,4-2-40,8 4-38,11 0-14,4-2-31,2 2-28,2-1-20,-3 0-18,2-2-17,-2 0-23,-2-2-50,-8-1-48,-3 0-47,-7 0-88,-6 0-38,1 0-82,-7-2-108,-4 2-77,-3-3-66,-13 3-209,16-3-415,-16 3-811</inkml:trace>
  <inkml:trace contextRef="#ctx0" brushRef="#br2" timeOffset="164130.4363">17725 11778 643,'-5'-7'876,"0"-1"-110,5 8-117,-8-12-33,8 12-61,-5-9-59,5 9-89,-5-7-70,5 7-48,0 0 0,0 0-29,0 0 7,0 0-8,-6 11-74,6-11 5,1 21-11,-1-8-6,0 4-15,0 2-27,-1 3 13,1 2-58,0 1 10,-2 4-45,1-3 17,1 1-47,-1 2-21,1 0 0,0-1 0,-1 2 0,1-1 0,0 0 0,0-2 0,1-1-38,0-1-101,2-1-111,1-2-62,-2 1-85,3-8-69,2 5-115,2-3-121,1-3-163,1-2-547,5-2-1016</inkml:trace>
  <inkml:trace contextRef="#ctx0" brushRef="#br2" timeOffset="164647.8664">18576 11656 478,'-2'-13'841,"0"2"-160,2 11-51,-1-19-52,1 19-85,-2-15-89,2 15-71,0 0-37,0 0 18,0 0-18,0 0-7,-7 7-28,7 6-15,-1 1-8,1 4-20,0 3-25,-1 1 20,2 1-68,-1 3 1,0 0-51,1-1 15,-1 0-52,4 0 19,-1 1-48,-2-1 32,3 2-44,-2-4 25,3 2-37,-1-3 29,1-1-7,3-1-3,-2-1-2,1-4-35,1-1 24,-1-2-32,2-3 20,1 1-56,0-5 18,1 0-7,0-3-58,2 1 46,-13-3-70,27-3 2,-13-3 4,1 1 0,2-3 7,1-3 14,-3-2-4,3-1 37,-3-1-9,1-2 32,-2 0-6,0 0 32,-1 1-14,-1 1 25,-3 3-13,0-1 27,0 4-15,-1 0 28,-2 1-26,1 3 30,-7 5-11,10-7 35,-10 7-8,13 3 0,-13-3 15,10 9 5,-4-2-11,1 0-5,-4 1-8,3 2-6,-1 0-5,0-1-5,0 1-5,0-1-3,0 1-3,0 0-10,2-2-46,-2 1-41,2-2-61,0 0-66,-1-1-80,3 0-87,1-2-43,1 1-82,0-1-107,2 0-719,1-4-936</inkml:trace>
  <inkml:trace contextRef="#ctx0" brushRef="#br2" timeOffset="164940.4613">19781 11681 664,'0'-13'638,"0"13"-79,-2-21-31,2 21-62,-8-17-27,3 8-53,0 2-33,5 7-35,-13-10-26,13 10-16,-14-3-4,14 3-9,-17 3-21,7 3-2,0 5-6,0 0 2,-3 4-12,1 2 29,-3 5-49,1 0-2,0 0-19,2 2-12,1 0-23,0-4 6,2 3-59,1-1 22,0-2-83,3 2-34,1-2 0,2-2 0,0 1 0,2-2 0,3-3 0,1 0 0,1-1 0,4-1 0,0-2-66,1 0-165,3-3-100,-2-1-57,5-1-70,-1-1-93,0-2-72,-1 0-118,2-1-782,-1-1-1155</inkml:trace>
  <inkml:trace contextRef="#ctx0" brushRef="#br2" timeOffset="165445.6901">20025 11814 385,'0'0'794,"4"-12"-170,-4 12-31,9-12-24,-1 7-84,2 0-22,0 0-65,3 1-44,4 1-42,-1 0-3,0 3-37,3 2-34,-1-1-33,1 4-39,2 2-22,-3 2-33,0 0-13,-2 2-1,0 1-46,-4-2-5,-2 2-8,-2 0-4,-3 0-5,-1 0 3,-2 0-15,0-2-7,-1 3 0,-2-2-7,-2-1-8,0-1 7,-1 1-18,4-10-14,-5 17-12,5-17 3,-6 11-4,6-11-9,-6 9 1,6-9 3,0 0 6,-7 8-1,7-8-19,0 0-11,0 0-11,0 0 24,0 0-21,4-16 30,0 9-8,2-4 30,1-2-17,-1 0 30,4-5-14,0-2 23,3-2-13,1-2 22,-1-1-19,1 0 20,1-2-11,2 3 45,-3 0 7,0 4 14,-2 0 21,-1 6 5,-3 0-6,1 2-24,-3 4-7,-1 1 0,-5 7-4,8-5 25,-8 5 7,0 0-10,6 9 2,-6-9 16,0 20 1,-1-7-11,0 2-7,-3 2-8,3 1-2,0-1-11,-1 3-11,2-1-11,2 0-2,-1-1 1,1 0-7,6 3 0,0-3-5,1 1-3,5-2-29,0-2-38,2-1-48,2-1-42,1-2-24,3-1-74,1-1-51,1-3-129,2-1-106,1-3-81,-4-1-239,1-2-344,2-4-809</inkml:trace>
  <inkml:trace contextRef="#ctx0" brushRef="#br2" timeOffset="165726.4625">21002 11393 687,'-4'-15'689,"1"4"-74,3 11-14,0-20-28,0 20-55,12-12 3,-3 7-48,5 5-12,2 2-11,9 3 8,3 5-57,6 7 14,3 1-62,2 5-9,4 8-60,-1 1-17,0 4-186,-3 0-81,-5 1 0,-6-4 0,-1 1 0,-3 3 0,-2 0 0,-4 0 0,-1 1 0,-6-1 0,-4-5 0,-1 2 0,-6-5 0,-5 3 0,-4-1 0,-8 3 0,-4 0 0,-5-1 0,-5-1 0,-7 2 0,-8 0-162,-8 0-353,-1-2-105,-10 0-118,-1-1-144,-4-1-786,-3 0-1337</inkml:trace>
  <inkml:trace contextRef="#ctx0" brushRef="#br3" timeOffset="178463.9363">12265 15027 197,'-9'7'816,"0"-1"-191,1 1-87,0 0-47,2-2-26,6-5-18,-12 11-66,12-11-6,-12 10-59,12-10-1,-10 10-37,10-10 20,-9 10-9,9-10-11,-7 8-21,7-8-30,-4 8 7,4-8-38,0 0-3,-9 9-4,9-9 3,0 0-2,0 0-3,0 0-8,-2 8-141,2-8-38,0 0 0,0 0 0,0 0 0,13-4 0,-13 4 0,9-5 0,-9 5 0,16-13 0,-7 6 0,1-2 0,0 0 0,2-3 0,2 0 0,0-1 0,1-2 0,0-1 0,3-1 0,0-1 0,2-3 0,0 0 0,3-4 0,1 2 0,-1-3 0,2 0 0,0-1 0,-1-1 0,0 1 0,1-2 0,0 2 0,0 0 0,-1-2 0,1 0 0,2 0 0,-2-1 0,0 1 0,0 0 0,1-1 0,1 1 0,0 0 0,0 0 0,1 0 0,1-1 0,2-1 0,-2-1 0,9-4 0,-2-1 0,1 2 0,-1 0 0,-3 4 0,3-6 0,-3 7 0,-1 0 0,1 0 0,-1 1 0,-1 1 0,1 0 0,-1 2 0,-2 1 0,-1 0 0,1 1 0,-4 2 0,-3 3 0,-1 2 0,-1-1 0,2 2 0,-9 3 0,4 0 0,-7 1 0,2 4 0,-1-1 0,-4 2 0,1-1 0,0 3 0,-8 5 0,11-12 0,-11 12 0,9-9 0,-9 9 0,7-8 0,-7 8 0,0 0 0,9-8 0,-9 8 0,0 0 0,0 0 0,0 0 0,0 0-90,0 0-325,-3-11-63,3 11-41,0 0-52,-14 0-52,14 0-53,-15 2-163,15-2-418,-20 0-865</inkml:trace>
  <inkml:trace contextRef="#ctx0" brushRef="#br3" timeOffset="178842.242">13330 13433 520,'0'0'876,"-11"-3"-106,11 3-95,0 0-28,-16 0-69,16 0-42,0 0-75,-13 0-16,13 0-24,0 0 3,-12 3-73,12-3-11,0 0-3,0 0 10,0 0 6,0 0-243,6 12-110,-6-12 0,17 3 0,-3 1 0,2-1 0,6-1 0,3 2 0,6 0 0,3 0 0,2 0 0,4-1 0,-1 0 0,7 1 0,-7 2 0,1-4 0,-2 3 0,-4-2 0,0 2 0,-7-1 0,-2 1 0,-1 0 0,-6-1 0,0 3 0,-5 1 0,-1-1 0,-3 0 0,-2 5 0,-3-2 0,-2 2 0,-4 3 0,0 0 0,-3 6 0,-3 0 0,-1 0 0,-3 2 0,-3 4 0,-1-1 0,3-1 0,-6 4 0,2 0 0,1-2 0,0-4 0,2-1 0,-1 1 0,3-4 0,2-2 0,1-1-204,-3 1-837,3-2-228,1-3-523,2-2-1492</inkml:trace>
  <inkml:trace contextRef="#ctx0" brushRef="#br3" timeOffset="182893.5821">7833 15961 58,'0'-21'783,"0"9"-172,1 2-25,-1-3-66,0 1-12,0-2-56,0 1-18,-1 1-46,-1 1-25,1 1 2,-2 0-18,1 0-38,2 10-40,-7-13-23,7 13-44,-10-6-26,10 6-4,-14 4-21,5 2-16,0 3-12,0 2-16,-1 7-14,0 2-14,1-1-5,0 8-7,0-1-11,4 3-8,1-4-13,2 0-6,2 0-8,1 1-5,2-3-7,2-1 11,1 0-9,4-1-7,2-4-4,2 0-15,1-5-16,4-1-37,1-2-28,2-2-24,1-6-24,0 0-6,2-2-7,0-2-2,1-4 18,-1 0 4,2-3 12,-1 0 13,-4-3 1,1-1-3,-6 0 7,0-1 12,-3 0 6,-1-1 24,-3 1 15,-1-2 8,-3 3 9,-2 1 10,0 1-7,-3 2 20,-1 10-19,2-14 17,-2 14-5,0 0 16,-4-9 12,4 9 10,0 0 12,-5 11 3,2-1-4,2 0-3,0 2-17,1 2 10,0-2-17,2 4 9,1 0-13,1-2 8,2 1-11,1-3 11,1 1-14,3-3 6,0 1-10,2-5 10,2 1-15,0-3 8,3-1-15,0-2 17,1-1-14,3-1 17,0-2-15,1-5 13,0 2 1,0-4-1,-1 1 3,1-4 2,-1-3 1,-2 0 2,-1-2 1,-3-1 0,-4 1 1,-2-2 1,-1 2-5,-3-2 24,-3 3 4,-2 0 32,-3 0 27,-1 1 14,-1 2-3,-3 0-2,-1 2-13,-1 2-19,-4 1-7,1 2-12,-1 2-8,-4 2-10,3 2-3,-2 2-9,-1 2 7,-2 1-14,0 4-5,1-1-13,-1 5-19,1 0-35,4-1-63,-2 2-46,5 1-68,3-1-78,2 0-76,-1-1-61,6-1-43,1-11-115,0 21-584,6-11-804</inkml:trace>
  <inkml:trace contextRef="#ctx0" brushRef="#br3" timeOffset="183281.2248">8836 15931 57,'15'-12'852,"-3"1"-170,-3 0-87,-1 1-42,-3-1-78,-2 1-45,-3 10-49,3-16-34,-3 16-46,-4-14-27,4 14-15,-10-10-31,10 10-16,-14-5-18,14 5-11,-22-1-38,10 4-10,0 0-29,-1 2-16,1 2-17,-2 2-15,3-1-12,-1 2-19,3 1 1,2 1-11,0-2-3,5 1-6,0 0 11,2 1-27,3 0-19,2 1-17,1-1-19,2 0-7,2-1-15,-1 0 4,2-1-9,1 0 29,-2 1 9,3-1 10,-1-1 8,-1 0 4,1-1 14,-3 2-7,-2-3 20,0 0-3,-2 1 17,1-2 4,-6-6 20,5 12-2,-5-12 31,-1 13 2,1-13 22,-8 14-12,2-7-15,-2-1 5,-1 0-8,-2 2-8,-2-3-8,0-2-4,-2 3-15,0-3-3,-3 0-5,0-3-3,3 0-5,-3-1-13,1-1-70,1-2-54,0-3-55,1 1-65,2-5-51,2 2-128,2 0-117,2 0-120,2-2-681,5 11-950</inkml:trace>
  <inkml:trace contextRef="#ctx0" brushRef="#br3" timeOffset="183580.9177">9222 15663 272,'11'-11'878,"-3"0"-114,-1 2-93,-1 0-56,-3 1-62,-3 8-50,4-12-58,-4 12-46,4-12-51,-4 12-28,0 0-35,0 0-14,0 0-28,0 0-30,0 14 0,0-14-21,-1 22-24,1-8-20,0 4-15,-1 3-12,1-1-25,0 5-15,-2-2-11,2 4-13,-1 0-3,1 0-7,0 0-16,1 0-31,-1-1 0,3 1 0,-2-4 0,3 1 0,-1-2 0,1-4 0,0 0-72,0-3-64,1-1-29,0-2-37,2-4-30,0 0-32,1-4-49,1 1-17,-9-5-65,18 1-65,-18-1-56,19-4-47,-19 4-194,19-8-435,-11 4-801</inkml:trace>
  <inkml:trace contextRef="#ctx0" brushRef="#br3" timeOffset="183758.7499">9100 15934 128,'-18'8'908,"5"-2"-239,2 0-142,11-6-105,-11 7-85,11-7-46,0 0-69,0 0-44,0 0-37,17 0-14,-4-5-34,5-1-9,3-2-63,7-3-69,1-2-93,7-2-110,5 0-126,-6 2-661,5-3-654</inkml:trace>
  <inkml:trace contextRef="#ctx0" brushRef="#br3" timeOffset="184909.2337">10387 15877 712,'-4'-8'627,"4"8"-73,-8-15-27,2 9-70,-1 0-80,7 6-6,-19-6-38,7 4 17,12 2-76,-22 4-8,8 3-33,2 0-13,-1 0-19,2 5-20,-2 1-27,2 1-21,2 2 4,2 2-39,0 1-10,3-1-21,2-1-10,2 1-10,1-1-8,1 0-9,5 0 4,-1-3-6,4 2 3,4-3-15,2-3-11,3-2 4,0 0-13,0-3-1,2-3-8,-2 0 5,1-2-12,1-2 2,1-4 2,-1 0 1,-2-1-4,-1-1-4,0-2 4,-4 1 2,-1-1 2,-4-1-9,0 0-1,-2-1 0,-3 1-1,-1 0 0,-3 11 6,-1-24-10,-2 15 16,0-3-6,-3 3 12,0 0-8,-2 0 4,-1 2 2,-1 1 8,0 1-9,-1 2 9,0 2-7,-1-4 7,12 5 0,-21 0 1,21 0-2,-18 5 1,18-5-2,-14 2-2,14-2-2,-9 4 6,9-4-2,0 0 8,0 0-10,0 0-21,0 0-23,13 3-26,-13-3-34,19-5-54,-6 1 17,2-2-60,0 0-2,4-2-31,2-2-14,-1-1-48,5-3 27,0-1 17,5-4 19,-2-1 0,0-1 25,-2 1 35,-4-2 30,-1 0 28,-1 2 30,-3-3 35,-2 1 29,-2 0 41,-3 3 50,-1-1 19,-3-2 23,0 1 40,-2 4 9,-2 1 24,-1-1 10,-1 2 47,-1 1 2,-1 1-25,-1 2-20,0-2 11,-1 5 2,1-1-13,-3-1-22,6 10-1,-8-15-10,8 15-3,-7-9 4,7 9 0,0 0-3,-11-2 6,11 2 10,-7 7 1,2 2 13,3 2-17,-1 4 2,2 3-14,-2 6 15,1 1 1,2 5-16,-2 3 8,2 4-14,-1 1-65,1 1-88,0 7 0,-1-1 0,1 1 0,0 0 0,0 3 0,-1-1 0,1 2 0,-2 0 0,0-1 0,-1 2 0,1-2 0,-3-1 0,1 0 0,1-3 0,-2 0 0,1-2 0,0-1 0,-1-8 0,2 0 0,-1-3 0,1-4 0,2-2 0,0-1 0,1-4 0,0-2 0,1-2 0,1 0 0,1-4 0,0-3 0,3 1 0,0-3 0,-6-7 0,14 7 0,-14-7 0,21 0-33,-10-3-113,3-1-16,2-4 6,1-1 20,1-3 14,0 0 10,1-2 18,1-1 15,-1-3 20,-1-1 6,-4 2 19,-4-1 2,0 0 10,-3-1 4,-5 1 7,-2-2-2,-4 0 9,-4 0-5,-6-4 6,-3 3-7,-8-3 11,-1-1-14,-5 1 13,-1 1 15,-1 0-36,-2 2 16,0 1-5,-1-1 5,0 1-1,0 2-1,3 2 10,5 2-3,1-1-3,3 1-2,6 4-5,0-2-23,4 2-22,1-3-21,5 2-18,3 0-33,3-2-42,2 1-54,2-1-54,6-1-98,1-2-98,7-1-104,-1 2-802,13-6-979</inkml:trace>
  <inkml:trace contextRef="#ctx0" brushRef="#br3" timeOffset="185513.6843">11828 15898 82,'0'0'730,"-14"-5"-128,14 5-62,-9-6-67,9 6-42,-9-8-54,9 8-8,-7-7-59,7 7-27,0 0 2,1-10-20,-1 10-7,10-6-12,-10 6-9,18-1-26,-4 2-10,-1 1-3,3 2-24,-1 0-27,2 2-21,3 2-22,-1 3-19,0-2-16,-4 4-9,1-1-4,-2 0-18,0 2-2,-5 0-16,-1-1 8,-2 0-6,0 1-14,-2-2-2,-4 0 0,0-12-1,0 22-1,-4-12 2,4-10-1,-7 16-1,7-16-1,-9 13 3,9-13-3,-9 8 25,9-8-41,-12 2 8,12-2-1,-9-5 9,9 5-11,-9-10 11,5 1-7,2-1 9,0 0-8,2-2 5,0-2 11,3-1-18,1 0-1,5-5 4,1-1-20,6-1-59,-1 1-53,4 0-52,8-3-52,-2 1-71,-3 6-53,2-1-70,1 3-49,1 1-44,-4 5-169,0 2-453,-2 0-762</inkml:trace>
  <inkml:trace contextRef="#ctx0" brushRef="#br3" timeOffset="186225.5001">12429 15914 287,'0'0'682,"0"0"-132,14 5-71,-14-5-72,9-3-46,-9 3-48,16-7-22,-8 3-40,3-4 21,1-1-56,1 0 15,1 0-53,-3-2 13,2-1-45,-1 1-3,-3-1-29,0 0 2,0 2-25,-2-2 1,-3 2-9,0 0 1,-4 10-24,3-18 9,-3 18-18,-2-15 2,2 15-21,-5-10 2,5 10-17,-13-7 6,13 7-11,-14 0 5,3 2-15,-1 2 14,0 1-10,0 2 9,-2 2-10,-1 2 15,-1 1-5,3 1 13,-1 2-9,3-1 12,-3 1-4,5 3-3,-1-4-3,3 2-3,0 0-6,4-1 3,1-2-9,0 0 1,6-1 2,-1 1-19,4-1-28,1-1-46,2 0-61,4-2-36,0-2-33,3-2-48,0 0 32,6 0 28,2-3-10,2 0-28,2-2-29,0-2 16,1 1 13,5-3 33,1-2 10,-2 2 4,2-2 30,1-3 18,-2 2 32,-3-1 21,3-2 38,-3 0 7,-3 0 31,-2-2 24,0 0 24,-9 1 16,2 0 42,-5-1 7,1 1 45,-7 1 12,0-1-9,-2 2 13,-4 1 30,-3 8-7,4-11 4,-4 11-15,-5-8 7,5 8 9,-14-3-42,14 3 17,-17 4-31,5-1 15,-3 3-9,1 2 1,-3 3-7,0-1-6,0 0-23,-1 1-5,2 1-19,2-2-17,3-1-12,0 2-12,2-3-10,3 1-3,1-1-2,5-8-8,-6 15-3,6-15-9,0 0-19,4 11-32,-4-11-31,13 4-26,-13-4-13,18-1-26,-7-2 33,-2-1-13,5 1 37,-1-3-7,1-1 58,-1 0-16,1-2 31,-3 1-11,0-2 16,3 2 52,-3 0 28,1-2 21,-2 2 51,-1 3 1,0-1 14,0 0-3,-9 6 14,14-6-1,-14 6-2,11-3-6,-11 3-8,13 0-1,-13 0-23,9 5-8,-9-5-28,10 8-26,-10-8-10,9 8-16,-9-8-9,8 10-16,-8-10-66,10 7-88,-10-7-85,7 11-82,-7-11-108,10 9-56,-10-9-71,11 13-153,-11-13-603,18 10-909</inkml:trace>
  <inkml:trace contextRef="#ctx0" brushRef="#br3" timeOffset="186725.8178">13845 15819 93,'2'-11'742,"-2"11"-180,7-16-75,-7 16-4,2-16-71,-2 16-64,0-18-24,0 18-39,-2-15 6,-2 6-54,-3 2 2,2 0-26,-3 0-8,-4 2-32,3 1-8,-5 2-13,1 0-4,0 2-11,-7 3 1,1 1-25,0 2-11,-2 3-11,-2 1-7,2 4-14,0 1-6,0 0-18,4-1-10,1 1-6,3 3-6,1-1-8,3-2-1,3 0-5,2-1 4,3-1-9,2-1-2,1 1-6,6-1-22,1-1-25,3-2-42,8 0-36,0-3-40,7-1-38,0-3-24,4-2-71,-1-1-1,8-3-33,-2-1-21,1 0-17,-2-4 19,-1 1 24,-3-2 38,-1 1-14,-2-4 106,-3-1-105,-1 0-9,-5-1-277,2-2-104</inkml:trace>
  <inkml:trace contextRef="#ctx0" brushRef="#br3" timeOffset="187345.9203">14153 15663 688,'2'-21'363,"-2"2"-11,0-1-26,0 1 10,0 0 5,-2 4-21,2-2-10,-4 3-41,1 2 7,-1 2-41,2 0 18,2 10-30,-4-10 0,4 10-48,0 0 26,0 0 2,-13 9-16,9 1-26,2 2-3,0 5-23,0 1-9,1 1-12,-1 6-7,1 0-10,0 0-18,-1 1-19,0-1-14,2 0-10,2 0 3,-2-2-20,2 2-1,0-4-5,1-2-6,-1 0-2,2-2-6,0-2-11,1-1-16,0-2-3,0-1-12,1-3-3,1-1-9,-1 0-13,4-3-2,-10-4 9,15 5-24,-15-5 15,21-2-7,-21 2 6,20-7 11,-7 0-8,-2-2-17,-1 0 28,3-3 3,-2-2 22,1-2-10,-2-1 28,-1-1-15,-1 3 24,0 0-14,-3 1 25,1 1-9,0 4 44,-2-1-3,-4 10 7,8-13-9,-8 13 15,0 0 5,0 0 19,0 0-10,0 0 11,9 4-16,-9-4 7,3 14-15,-3-14-3,2 17-15,1-7 1,-3-10-13,4 17-1,-4-17-4,4 19-4,-4-19-9,7 17 0,-3-8-17,-4-9-2,9 13-45,-9-13-16,14 11-21,-5-8 31,3-1-34,0 1-2,2-3-45,2 0 4,2-3-28,0-1 10,4 1-17,-1-5-3,-1 0-4,2-3 12,-2 0-8,2-4 12,-5 2 36,4-3 5,-5 1 41,-1 1 14,-2 0 47,0 2 40,-2 1 37,-3 0 44,-2 3 27,-2 1 10,-4 7-1,9-11-8,-9 11 20,0 0 4,0 0 7,0 0-28,0 0 14,5 8-13,-5-8-7,0 12-11,0-12-11,-4 17-18,4-17-5,0 19-20,0-19-6,0 18-22,0-18 2,0 18-12,0-18 5,2 16-15,-2-16-5,4 14-29,-4-14-19,7 10-49,-7-10-11,12 8-55,-12-8-25,13 4-41,-13-4-34,18-2-29,-7 0-44,0-1-37,3-3 8,-1 1-149,1-5-349,3 2-410</inkml:trace>
  <inkml:trace contextRef="#ctx0" brushRef="#br3" timeOffset="187677.2158">14860 15433 732,'-20'8'647,"0"2"-87,3 1-92,0 2-48,6-5-61,-2 2-43,7 1-24,0-3-17,3 1-67,3-9-7,-3 15-50,3-15 0,6 12-35,-6-12-9,12 9-30,-1-7-1,-11-2-25,22 0 10,-8-1-23,3-2 15,-2 0 6,2-2 28,-1-2 4,1 3 16,-3-4-13,-1 0 22,0-1-9,-3 0-8,-3-2 5,2 1-19,-6-3-15,2 3-12,-5-4-2,0 2-9,-2 0-2,-3-1-12,1 0-6,-4 2-6,0 1-5,-1 3 1,-2-1-11,-1 4 0,1 1-1,-3 3 1,1 3-6,-1 2-10,1 2-53,-3 3-88,2 5-81,0 1-118,-3 2-127,1 5-105,3-1-229,2-2-468,1 2-886</inkml:trace>
  <inkml:trace contextRef="#ctx0" brushRef="#br3" timeOffset="188812.5104">15092 15734 517,'2'-10'764,"-2"10"-105,5-16-50,-5 16-38,2-13-77,-2 13-58,6-9-69,-6 9-36,0 0-25,0 0-9,0 0-23,0 0-12,4 11-20,-4-11-40,1 15-9,-1-15-37,1 22-17,1-11-36,-2 2-20,0-1-7,0 0-23,2-1-2,0 0-20,-1 1-6,0-1-8,2 0 0,-3-11-6,4 20-4,-4-20 2,7 16-4,-7-16 2,10 10 2,-10-10-22,13 7-19,-13-7-24,17 2-22,-17-2-16,21-5-18,-10 2 5,2-2-4,2-1 9,-2-5 0,2 1 14,-2-3 0,1-3 12,-1 1 4,-2-1 22,-1-1 9,1-1 13,0 1-5,-5 2 17,2 1-4,-3 2 9,0-2-6,-2 3 16,3 2-12,-2 1 8,-4 8-7,4-10 10,-4 10-8,0 0 10,0 0-4,0 0 6,0 0-7,0 0 9,2 10-17,-2-10 25,0 16-13,0-16 6,2 19-9,-1-7 8,2 0-10,-3-12 10,2 21-50,1-10-42,2 1-55,0-3-6,1 2-51,1-2-20,0-1-19,2-2-21,1 3-17,1-3-12,0-1 21,1-2 1,1 1 39,2-4-4,-1 2 38,2-2-15,4-2 73,-2 0-11,2-3 66,0 0-3,1-3 67,-1-1 2,1-3 49,-1-3 2,1-2 30,-2-3 23,-4 0 41,-3 2 13,-2-2 48,-2 1 38,-3 2 24,-1 0 1,-4 3-18,-2 0 12,0 2-39,-3 0 2,-1 2-29,-1 3-19,-3 1-9,1 2 9,-2 1-23,11 3 0,-21 3-25,10 1-9,-1 1-29,1 0-7,0 2-23,2 3 16,1-1-33,1 0 6,0 2-16,2-3 8,3 2-18,-1-2 10,3-8-11,-2 20-9,2-20 10,6 16-10,-1-8 4,1 0-18,1-3-7,2-1-17,0 1 8,1-1-17,0-1 2,2-2 2,2-1 10,-14 0-7,25-3 20,-13 0-4,3-1 14,-2-2-6,1 0 10,-1-4-8,-2 3 7,2-3 5,-3 3 24,0-3 11,-1 2 23,0 3 19,-9 5 18,11-11-15,-11 11-9,12-7-18,-12 7 8,0 0-7,0 0 14,13 5-6,-13-5 5,3 15-5,-2-5-2,0 3 6,-2 3-16,1 3-1,-1 4 35,-2 3 5,-1 6-26,-2 0-10,-2 11 9,-1 0 40,2 1-28,-1 4 0,0-1-16,-2 1-7,2 0 4,2-2-9,-3 0 6,1 0-13,2-2 15,1-1-15,-2-1 1,1-1 8,0-9-5,1 1-5,-2-2 0,1-2-4,-4-2-8,-2-1 1,2-4-4,-3-4 3,-1-1-4,-3-2 0,-2-3 2,-1-3 3,-5-4-1,-3-2-2,-4-3-1,-5-6-5,-7-1-1,-1-5-4,-2-4-6,-4-7-5,2-2 0,5-4 0,8 3 0,5-4 0,4-3 0,5-1 0,3-4 0,7 0-27,2-4-27,9 7-29,4-7-34,7 0-14,4 1-70,9 0-54,8-5-60,4 5-65,8 0-36,3 5-67,2 1-43,1 4 7,3 5-85,-10 7-688,2-1-895</inkml:trace>
  <inkml:trace contextRef="#ctx0" brushRef="#br3" timeOffset="189843.9363">9158 17397 712,'0'0'631,"-9"-9"-103,9 9-29,-4-14-45,4 14-54,-1-15-14,1 15-57,1-19-18,2 10-44,0-3-19,4-1-25,0 0-28,1-2-26,3 1-13,2-2-15,2 2 4,1 1-17,2 1-22,1 1 2,1 4-13,2 2-16,-1 2-13,-1 3-12,2 3-13,0 3-3,-1 4-9,-2 1-5,1 6-7,-3 1-2,-5 0-5,-1 2-2,-4 0-6,-2 2-9,-4-2-8,-1-1-13,-1 2 2,0-3-3,-3 3-19,0-3 3,0 1 0,-2-4-6,2-1 0,-1 0 4,1-4 10,1 0 5,0 0-4,3-10-1,-4 10 1,4-10 4,0 0 5,0 0 7,0 0-14,0 0 4,4-11-32,-1 1-9,4-4-4,-2-3 0,4-4 15,0-5 11,1-2 2,2-1 17,-2-8 4,1 2 9,-1 3 0,1 3 4,-2 1 3,0 1 4,-2 5 1,0 2 1,-2 3 2,0 3 3,0-1-1,-1 5-5,-4 10 4,5-14-2,-5 14 0,0 0 1,0 0 5,0 0 0,4 15-1,-4-2 3,-3 3 0,2 1 0,0 4-5,1-1 11,-2 2 6,5 1 6,-2 0 0,3-3 2,0 1-6,2-2 0,3 0 3,0-1 2,2-4-2,0-2 3,0-2-2,2 0-1,3-3-5,-2-2-1,1-1 2,-1-2 7,1-1 16,0-1-1,-2-3-6,0 1-5,1-1-4,-3 1-4,-1-2-4,1 1-14,-3-2-58,-8 5-102,12-7-113,-12 7-139,10-8-168,-10 8-833,0 0-1014</inkml:trace>
  <inkml:trace contextRef="#ctx0" brushRef="#br3" timeOffset="190823.9989">11192 17249 370,'21'-2'732,"-9"-1"-111,2 0-52,3-6-109,3 1-43,0-3-51,5-2-29,-1 0-51,2-3-37,-3-1-35,1 0-29,-2 0-19,0-1-25,-3 0-24,-1-1-6,-2 2-29,-2 0-5,-3 0-20,-2 0 2,-2 2-18,0-1 0,-4 2-15,-1-1-2,-1 2-7,-1 1-5,-1-2 0,-2 2 3,0 1-7,-2 1 10,0-1-15,-1 4 7,-2 0-10,2 0 8,-2 1-9,8 6 12,-16-7-10,16 7 9,-17 0-18,17 0 23,-19 6-9,9-1 15,-2 1-10,2 5 16,0 1-11,-2 2 6,2 4 0,0 2 0,3 2 4,-3 5 6,4-1 2,1 6 0,-3-2 19,4 2-38,2 1-2,-1 1-4,3 1 15,-4-2-22,4 2-2,-1 1 22,1 3 44,1 0 2,3 7 7,-4-1 5,3 2-1,-1-2-6,2 2-2,-3-1-35,2-1 31,1-1-49,-3 0 24,0-6-32,-1-1 27,0 1-41,0-2 33,0-2 2,-1-4-9,1-3-3,0-1-7,0 0-9,0-5-2,-1 0-2,1-3-1,1-2 2,-1-2-6,1-1 0,0-1 1,1-1 2,-2-11-9,5 15 3,-5-15 8,5 8-2,-5-8 0,0 0-11,18-1-3,-11-4-29,4-2 19,0-3-29,2-4 5,0-1-22,1-1 5,1-7-27,2 1 16,-2-4-35,1-1 19,0-3-11,-2-2 24,-4 3 5,2 0 22,-4-1 13,-3 1 9,-1 3 4,-3 1 7,-2 1 3,-3-1 6,-3 4 15,-3-1-12,-4 1 12,-3 2-5,-3 1 2,-2 1 3,-3 1-2,0 3 2,-2 0-2,-1 1-1,-2 1 0,0 1 0,2 2-3,1 0 4,2 1 0,2-1 7,4 3-9,1-2 6,5 0-9,-1 1-4,5 0 3,3-1 2,0-2-2,6 9-17,0-18-82,4 7-102,7-2-101,4-1-98,7-3-116,3 0-164,7-3-432,8 0-733</inkml:trace>
  <inkml:trace contextRef="#ctx0" brushRef="#br3" timeOffset="191860.562">12111 17409 399,'0'0'585,"0"0"-106,0 0-48,0 0-22,-2-11-62,2 11-35,6-12-37,0 2-14,-2 1-43,2-1-25,-2-2-24,1 0-2,3 0-13,-6-1-23,5 2-10,-4-1-1,0 0-26,-2 0-14,1 2 1,-2 10-9,0-21-4,0 21-8,-4-18-13,4 18-12,-10-14-4,2 9-9,8 5-5,-15-6-1,15 6-9,-20 0 3,10 3-5,10-3 0,-20 8-14,9-3 13,3 2-1,0 0-2,2 0 0,6-7-2,-7 17 1,7-17 7,0 14-9,0-14 1,8 14 1,-1-7 1,4 2 4,3-1 5,1 1 6,3-1 5,3 1 7,-2 0 27,2 0-13,2-1 2,-3 1 1,0 0-4,-1 2-2,-2-4-3,-1 4 3,-3-2-8,1 1-5,-5-1-5,-1 1-1,-3 0-2,0-1-5,-1 0 8,-4-9-10,1 20 4,-1-20-9,-4 20 0,0-11-2,-1-1 0,2 1-2,3-9 1,-9 15-3,9-15 2,-7 12-2,7-12 0,-7 10 0,7-10-7,-4 9-2,4-9 1,0 0-2,0 0 1,0 0-4,0 0-18,0 0-34,16-1-56,-8-4-17,1-1-73,5-4-25,3 0-25,1-2-33,3-5-1,1 0-23,5-5 30,2 1 10,-2-3 65,-1 0 24,0 0 59,1 0 24,-2 0 67,-5 3 11,-2 3 34,-4 1 12,0 2 43,-4-1 18,-1 4 28,-1 2 17,-2 2 3,-6 8 5,4-14 15,-4 14 11,0 0 1,0 0-10,-9-5-7,9 5-6,-13 11 6,8-3-19,-4 4-13,1 1 1,0 1-10,0 4-14,1 0 2,0 1-12,2-2-13,1 0-10,0 0 2,4 0-24,-1-2 3,1-2-18,3 0 15,-1-1-20,4-2 3,0 1-15,1-3 12,1 0-17,4-3 12,-3-1-22,3-2 1,2-1 3,0-1 3,0-2 2,1-2 0,-1 0 4,3-1 0,-3-2 1,-1-2-1,0 1 0,-3-3 5,-1 0 1,-1 1 20,0-4-11,-6 2 3,0 0 1,-2-1 9,0 1 8,-4-1 15,-1 0 12,-2 1-1,-2 0-24,-1 2 9,-2 1-4,1 2-10,-1 0-3,-1 3-5,0 1-6,1 0-4,-1 3-4,-1 2-1,1 1-3,-5 1-2,5 2-2,-2 0-4,2 2-30,-1 1-34,3 1-54,-1-1-50,2 1-59,3 0-38,1 0-32,1-3-47,3 3-64,2-10-124,2 12-552,-2-12-705</inkml:trace>
  <inkml:trace contextRef="#ctx0" brushRef="#br3" timeOffset="192484.1741">13228 17246 780,'0'0'695,"0"0"-63,-5-8-69,5 8-67,0 0-59,0 0-49,-12-4-49,12 4-53,-8 7-59,8-7-8,-5 11-43,5-11-13,-4 18-19,-1-7-17,4 0-21,1 1-15,0 0-3,0 1-33,-2 0-9,2 0-13,-2-1-10,4-2 0,0 4-6,-2-4-2,0-10-5,4 19 6,-4-19-10,2 16 0,-2-16-1,4 12 1,-4-12 2,5 9-1,-5-9 0,0 0 0,11 5 0,-11-5-2,0 0 2,16-5-4,-16 5 2,10-10-2,-10 10 3,12-16-5,-5 7-2,-1-4 4,1 0-2,-1-2 0,0 0 1,0-1 0,-1-1 0,-1 3 0,2-1-1,-1 1-1,2 0 1,-4 3 0,1 2-1,-4 9-1,6-14 7,-6 14 4,9-5 17,-9 5-17,0 0 8,12 5-11,-12-5-2,7 12 2,-1-5-2,-2 1 4,2 0-6,0 1-3,-1 0-1,1 0-3,-1 1 5,2-3-1,-1 3-2,1-3-1,0 0 1,1 1-1,-8-8-2,14 10-3,-14-10 3,15 7-3,-15-7-8,19 4-7,-19-4-7,18-3-11,-18 3-2,20-6 0,-8 1-1,-4 0 6,3-2 10,1-3 1,-1 1 5,-2-4 8,3 3-12,-2-3 16,-1-4 1,1 2 6,-1 0 2,-3 0 0,1 1 2,0 2 4,-3 0 16,1 2 12,-1 2 23,0-1 14,-4 9-2,7-12 0,-7 12 18,0 0 19,0 0-4,0 0-6,12 6 1,-12-6-16,2 14-15,-2-14-8,2 17-13,0-6-14,0-1 8,-1 2-26,0 0-20,0-1-49,1 1-70,-2 2-85,4-1-114,1 0-119,-2 2-143,1 0-186,-2-3-668,3 2-1055</inkml:trace>
  <inkml:trace contextRef="#ctx0" brushRef="#br3" timeOffset="193372.2618">14582 17537 579,'0'0'714,"0"0"-139,0 0-21,0 0-72,0 0-60,-2-11-59,9 5-45,0-2-33,4-2-48,-1-1-34,4-2-34,-1-1-23,1-2-26,-1 0-2,-1 0-14,-1 1-7,-2 0-26,1 0 17,-4 1-17,-1 0 12,-1 2-29,-2 0 9,-2-1-31,0 13 10,-2-19-24,-2 10 13,-1 1-26,-3 4 15,0-1-21,-3 2 19,11 3-25,-23 0 20,23 0-24,-22 1 21,13 3-20,-2 1 14,5 0-17,6-5 22,-14 10-23,14-10 19,-4 14-18,4-14 22,6 14-18,1-6 15,4 1-17,2-1 22,2 4-19,2-2 19,3 2-14,-1-1 12,0 2-5,3 1 4,-6 0-4,3-1 0,-3 1 2,-1 1-2,-4 0 0,-1 1 3,-2-3-1,-3 1-4,-1 1 3,0-4-18,-2 2 20,0-1-21,-1-2 23,-1-10-3,0 19 1,0-19-21,0 14 21,0-14-26,2 13 10,-2-13-25,0 0 12,7 7-28,-7-7-17,9-3-34,-9 3-16,18-10-15,-9 3 2,2-3 14,2-1-15,-1-2 34,2-1 17,1-3 3,-1-2 28,-1-1-2,1-2 22,0 1-6,-6 0 16,3 3-2,-2-1 17,-4 4-1,3 1 27,-2 2 8,-2 2 5,0 0-9,-4 10 9,5-9-9,-5 9 7,0 0 15,0 0-3,0 0 0,8 7-1,-8-7-10,0 14 10,0-14-19,1 15 2,-1-15-13,1 21 3,-1-21-2,3 20-2,0-11-5,0 1 1,1-2-6,0 1 1,2-2-2,-6-7 3,13 12-3,-7-7 2,4-2-3,1-1 4,0 1 4,-11-3-19,35 0 17,-25-3-9,3-1 5,-3 0 1,-1-1-4,1 0 2,-1-2 1,-3-2 12,1 3-10,-2-4 2,-1 0 0,-2 1 3,-2 9 3,0-20-3,-2 12 6,-2-1-6,-2 1 5,-2-1-15,0 2 13,0 2-7,-4-1 5,0 1-10,0 1 7,-1 2-8,0 0 3,-1 2-7,1 0-3,-1 0-34,1 2-45,1 0-55,-1 2-79,4 0-57,-1 0-67,2 0-75,8-4-70,-11 8-599,11-8-705</inkml:trace>
  <inkml:trace contextRef="#ctx0" brushRef="#br3" timeOffset="193744.5663">15566 17306 678,'0'0'565,"14"-2"-83,-14 2-54,0 0-59,0 0-48,0 0-51,6 8-19,-6-8-12,-4 11-22,4-11-12,-5 17-23,1-8-9,0 2-38,2-1-19,-1 0-24,1 1-19,2-11-3,-1 20-21,1-20-13,1 17-8,-1-17-6,5 16-2,-5-16-6,9 13 0,-9-13-3,14 9-1,-14-9-1,14 5-13,-14-5 14,17 2-1,-17-2-5,20-3-1,-8-1 2,-2 2-1,1-5-2,1-1 4,-1 2 1,0-2 5,-1-4 7,-3 2 9,0-2 9,-2 0 9,-1 0 30,-3 0-10,-1-1 24,-5-3-19,4 3 22,-6-2-20,2 2 10,-4 1-23,0 2 5,-1 0-31,0 2 11,-2 1-29,2 3 16,-1 2-31,-2 1 20,3 4-25,-3-1-8,4 3-42,0 0-20,1 0-64,1 2-48,7-7-75,-8 13-61,8-13-71,1 11-85,-1-11-212,5 10-398,-5-10-704</inkml:trace>
  <inkml:trace contextRef="#ctx0" brushRef="#br3" timeOffset="194058.3309">15987 17097 382,'4'-13'687,"0"0"-91,-1 2-55,-1 0-57,0 0-32,0 2-24,-2 9-35,4-15-48,-4 15-59,3-12-40,-3 12-19,0 0-7,0 0 7,0 0-13,0 0-11,0 0 31,0 0-11,0 13-6,0-13-22,0 23-26,-2-6-8,1 2-24,1 0-18,-1-1-15,1 4-20,0-1-17,0 0-16,0-1-9,1 1-10,0 1-8,1-2-6,1-2-20,0 0-14,-1-1-45,1-2-41,1 1-41,0-3-6,-1-1-1,1-2-21,3 0-29,-1-3-33,0 0-17,-6-7-38,15 10-43,-15-10-30,17 3-51,-17-3 3,18 1-98,-18-1-54,17-2-520,-9-3-699</inkml:trace>
  <inkml:trace contextRef="#ctx0" brushRef="#br3" timeOffset="194269.3137">15731 17149 863,'-15'3'737,"3"-3"-129,12 0-83,-10 2-79,10-2-87,0 0-71,0 0-51,10 3-50,2-6-34,5 3-53,5-2 2,5-2-29,7-1-23,2-1 1,9 2-34,2-3-96,1 1-53,1 0-107,-2 0-103,1 0-62,-10 2-181,-1-1-359,-1 0-526</inkml:trace>
  <inkml:trace contextRef="#ctx0" brushRef="#br3" timeOffset="195264.2802">20294 12572 111,'0'0'730,"-13"-1"-189,13 1-76,-10-4-37,10 4-54,-13-1-35,13 1-31,-13-1-34,13 1-28,0 0-25,-15-1-43,15 1-23,0 0-39,0 0 4,0 0-28,-12 1-1,12-1-27,0 0 13,9 6-29,-9-6 11,22 5-20,-3-1 12,7 2-22,7 2 28,10 3-14,7 0 20,15 5-27,6-2 15,5 3-27,4 0 15,7 0-13,2 2 14,26 5-19,2-1 26,2 1-12,4 0 10,5 2-4,1-1 1,4 0-6,-3 3-1,-2-2-6,0 1-17,1 2 20,-5-2-25,-1-1 21,-2 1-11,-5-3 22,-4 2-24,-3-3 25,-21-4-22,-5-1 26,-2 0-23,-5-1 5,-4-2-8,-7-1 17,-12-2-28,-6-2 19,-4 0-27,-10-4 19,-7 0-17,-2-1 22,-6-1-27,-4-2 17,-4 1-46,-10-3-44,15 0-72,-15 0-50,0 0-78,0 0-100,0 0-81,-5-8-157,-5 4-689,-3-1-907</inkml:trace>
  <inkml:trace contextRef="#ctx0" brushRef="#br3" timeOffset="196048.5387">20443 12371 759,'13'-3'620,"-3"1"-64,-10 2-26,18-3-42,-18 3-46,13-4-23,-13 4-42,11-4-10,-11 4-55,11-4-4,-11 4-33,0 0-32,10-4-36,-10 4-40,0 0-28,0 0-30,0 0-24,0 0-14,-7-6-14,7 6-9,-16 1-10,3 0-9,0 2-6,-5 1-3,2 0-3,-6 0-2,-1 2-4,0 1-3,1-2-15,-1 2 12,0-1-8,0 2 12,3-1-26,-2 0 30,0-2-23,3 3 9,3-2-10,0-2 20,1 3-20,2-2 16,0-2 6,4 2-1,0-1-30,9-4 20,-15 7-17,15-7 23,-10 7-16,10-7 18,-7 10-16,7-10 22,-2 10-14,2-10 23,6 13-20,-1-4 14,1-1-18,1 3 18,3 0-18,1 0 15,0 1-7,2 3 1,0 1-9,-1-2 7,1 2-2,-1-1-7,2 1 8,-1 1-14,-1-1-31,1-1-57,-1 2-32,1 0-46,-2-3-86,3 6-109,0-4-111,3 3-121,-1-1-873,2 1-1098</inkml:trace>
  <inkml:trace contextRef="#ctx0" brushRef="#br3" timeOffset="207119.6556">24456 13048 308,'1'-11'1020,"-1"11"-155,2-9-81,-2 9-55,0 0-10,3-14-133,-3 14-20,0 0-97,0 0 7,4-8-51,-4 8-2,0 0-63,8 13-16,-4-3-227,-2 4-117,3 0 0,-3 1 0,3 4 0,-2 3 0,1-1 0,0 1 0,0-2 0,-2 0 0,3 2 0,-1-6 0,0 4 0,-1-3 0,-1-1 0,1-1 0,-1-2 0,0 0 0,0-2 0,-2-11-29,3 18-328,-3-18-65,0 14-7,0-14-48,-2 11-76,2-11-59,0 0-25,0 0-156,0 0-431,0 0-833</inkml:trace>
  <inkml:trace contextRef="#ctx0" brushRef="#br3" timeOffset="207324.2334">24517 13121 104,'-4'-17'820,"0"0"-144,2 2-83,1 0-10,-1 1-106,2 0-34,3 1-56,-1-1-23,6 1-68,-3 0-4,3 1-34,6-1-45,1 1-8,4 1-24,1 1-32,6 0-24,2 1-26,-2 3-22,-1 0-34,2 2 9,-1 2-21,-5 2-18,0 0-13,-2 1-52,-1 1-70,1 1-34,-6 3-61,2-3-40,-3 2-61,-3 3-69,0-1-72,-5 2-100,-1 0-689,-3-9-857</inkml:trace>
  <inkml:trace contextRef="#ctx0" brushRef="#br3" timeOffset="207515.8538">24615 13208 441,'-11'7'786,"-1"-1"-88,12-6-38,-9 9-43,9-9-74,0 0-50,0 0-92,7 9-49,-7-9-69,20 2-15,-6-4-62,5 0-5,7-1-49,-2-2-10,6 1-47,-5-1-8,7-2-31,-6 2 4,1 1-29,-3-1-18,0 0-94,0 2-9,-4 1-82,1-1-41,-4 0-89,2 1-65,-4 2-44,-1 0-63,-14 0-129,23 1-618,-23-1-829</inkml:trace>
  <inkml:trace contextRef="#ctx0" brushRef="#br3" timeOffset="207732.5889">24779 13401 83,'-22'13'902,"4"0"-134,2-1-53,0 0-120,2-2-50,4 1-63,1-4-41,1 4-80,2-3-16,0-1-29,6-7-31,-4 15-32,4-15-26,4 12-32,-4-12 6,14 10-72,-5-6-15,2-1-26,4-1-18,2-2-21,2 0-5,4 0-50,-1-2-61,5-2-81,0-2-53,5 1-63,0 0-22,2-2-84,3-2-71,-4 3-33,8-5-40,2 1-38,-3-2-87,1 0-374,1-3-619</inkml:trace>
  <inkml:trace contextRef="#ctx0" brushRef="#br3" timeOffset="208072.9343">25457 13346 1081,'36'-20'414,"-5"1"-28,-2 0 10,-6 2-8,-4 0-17,-3 2 14,-5-2-30,-2 6-45,-3-2 0,0 4-50,-4-2 4,-2 11-52,-5-17 14,5 17-2,-13-13-9,13 13-19,-18-6-13,6 3-16,-1 3-12,-1 1-18,-3 2-7,-2 1-20,2 0-20,1 2-20,0 1-11,1 2-10,2-1-13,1 2-11,3-1-6,1 3-2,2-2-5,3 1-10,2-1 20,2 1-22,2 1-3,3-3-6,0 1 13,1 2-16,3-2-5,0-1 9,-2 1-10,1-2 3,3 2 2,-4-3 10,0 0-26,1 1 32,-1-2-8,-8-6 15,11 11-15,-11-11-7,9 8 23,-9-8 1,4 9-10,-4-9 9,0 0-7,-8 13 0,8-13-4,-15 8 8,6-4-4,-5 1 8,1-2-17,-6 1 0,1-1 1,-1 0-4,-2-1-4,-2 0-26,2-2-14,-2 0-63,2 0-29,1-3-66,2-1-45,0-2-113,5 0-117,4-1-132,3-4-175,5 1-507,8-3-903</inkml:trace>
  <inkml:trace contextRef="#ctx0" brushRef="#br3" timeOffset="208329.4073">25838 12997 349,'4'-13'881,"-1"4"-137,2 0-42,-5 9-79,6-15-15,-6 15-93,4-12-57,-4 12-79,5-7-3,-5 7-21,0 0 16,0 0-56,14 5 7,-9 1-52,1 6 9,-2 1-67,3 4-34,-3 3-33,2 1-36,0 1-109,-2 1 0,-1 1 0,1-1 0,-2 4 0,0-1 0,0-1 0,-1 1 0,1-1 0,-2-1 0,0-3 0,0-1-174,0-3-168,0 0-48,-3 0-68,3-2-111,-4-1-104,-1-2-111,1-2-739,0-1-1154</inkml:trace>
  <inkml:trace contextRef="#ctx0" brushRef="#br3" timeOffset="208564.8029">25672 13323 335,'-4'-12'758,"4"-1"-163,4 2-51,2-1-70,7-2-40,4 2-36,6-3-8,4 3-35,1 2-27,3 2-41,4 2 4,-6 4-40,0 0 7,-2 4-53,0 1 14,-2 3-77,-3 1-14,-1 2-32,-4 2-5,-1-1-28,-5-1 12,0 3-32,-1-2 13,-2 2-31,-5-2 6,3 1-19,-3-2 6,2 2-49,-1-4-48,-4-7-76,4 15-45,-4-15-67,2 12-67,-2-12-96,1 11-80,-1-11-135,0 0-704,-3 11-952</inkml:trace>
  <inkml:trace contextRef="#ctx0" brushRef="#br3" timeOffset="208849.3983">26112 13063 553,'12'-3'889,"-1"1"-103,7-2-131,2-2-30,2 1-79,3-2-45,-3 0-64,1-1-53,0 1-39,-1-2-50,-2 1-42,-2-1-48,-1-1-35,-5 3-12,1-3-25,-3 0-10,-3 2-28,-1-1-10,-3 0-17,-3 9-12,1-17-13,-1 17-7,-8-15-11,1 6 23,-2 4-40,-2 0-1,-2 2 3,-3 1-2,2 2-17,-6 2-26,-1 1-42,0 2-49,-2 3-64,2 1-63,-3 5-67,6-2-84,0 0-107,3 5-128,1-2-237,3-3-425,6 2-904</inkml:trace>
  <inkml:trace contextRef="#ctx0" brushRef="#br3" timeOffset="209515.9732">26409 13222 572,'0'0'843,"0"0"-95,-5-9-78,5 9-103,0 0-85,0 0-102,0 0-36,0 0-47,0 0-14,0 0-50,0 0-28,7 12-10,-2-5-37,-1 0 12,3 3-43,-4-3-11,1 3-38,0-1 5,0-1-30,-4-8 5,5 18-21,-5-18 3,4 15-24,-4-15 13,2 13-19,-2-13 13,0 14-18,0-14 11,-4 8-25,4-8 13,0 0-12,-6 10 11,6-10-25,0 0 20,0 0-23,-11 1 22,11-1-21,0 0 22,-8-11-18,8 11 24,-2-14-27,4 3 23,1-1-18,2-1 20,-1-1-12,3 0 20,3-1-17,2-1 26,1 2-22,1 1 24,4 1-6,0 2 20,1 0 2,2 3 26,2 3 13,-3 1 54,2 3-28,-1 2-2,4 1-2,-3 4 4,0 1-7,-1-1-6,-1 5-19,-3-2-6,0 1-16,-6-1-4,3 2-12,-4-2-3,-1 1-10,-2 0 0,0-4-4,-2 1-3,-1 1 6,-4-9-15,7 14-3,-7-14-15,4 10-17,-4-10-25,0 0-15,0 0 25,0 13-35,0-13-4,0 0 0,0 0-1,0 0 7,0 0-12,0 0 8,0 0 7,-9-3 10,9 3 3,0-12 11,0 12 12,5-17 4,1 6 19,2-3-13,2-2 24,-1-1-14,5 0 19,-1 1-16,1-1 19,2 2-16,2 0 17,-1 2 6,2 0 22,1 4 33,-2 0 6,4 4 50,-3 1 5,-2 1 11,2 3-4,-2 3 23,1-1-16,-3 5 6,0-2-21,-1 3-5,-1 0-55,-1 3-63,-2-1 0,-1 1 0,-3 0 0,-3 0 0,1 0 0,-2 1 0,0-1 0,-2-11 0,-2 20 0,2-8-207,-2-3-132,-4-1-109,3 1-87,-3 0-134,3-1-129,-6 1-846,5-1-1306</inkml:trace>
  <inkml:trace contextRef="#ctx0" brushRef="#br3" timeOffset="210041.5688">27794 13442 365,'4'-9'685,"3"-1"-112,-4 3-54,2-4-80,-1 2-48,-1-3-42,2 3-10,-3-3-33,0 0-25,-1 2-55,-2-2-30,1 12-17,-4-20-26,-2 12-19,-4-1-17,1 1 0,-5 2-8,1 1 11,-5 3 2,0 2-9,-4 1-5,-3 3-3,-1 3-6,-2 2-8,0 3-5,2 0-16,1 4-10,2-2-11,1 2-11,7-3-17,1 1 3,5-2-6,2 1-5,3-2 0,2-2-10,2-9 8,4 17-13,1-9-21,5-1-18,0-1-4,1-2 6,2-1 8,1-1 6,2-1 5,0-2 5,1-1 2,1 0 1,1-1 5,-4-2 2,3-2 2,-2 1-2,0-3 0,1-3-4,-3 0 4,-1-1 1,1 0 1,-1-2-1,-4 1 4,-1 3 0,0 0-1,-3-1 1,-1 4 0,-4 8-1,9-17 3,-9 17 1,3-9-1,-3 9-1,0 0 1,0 0 5,0 0 1,0 0-7,0 0 2,-1 11-1,1-11-1,-1 15-2,1-15-3,0 17-15,0-17-25,1 19-41,-1-19-29,3 21-28,-1-12-3,3 0-18,-2 0-24,0-1-52,3 0-4,2-1-37,-2-2-18,-6-5-41,14 9-25,-14-9-26,20 3-62,-20-3-443,22 0-456</inkml:trace>
  <inkml:trace contextRef="#ctx0" brushRef="#br3" timeOffset="210309.7219">28133 13201 509,'6'-19'568,"-2"3"-60,-1 1-41,1 1-17,-4 2-5,0 0-33,2 0-31,-2 12-35,-2-17-17,2 17-37,-2-9 16,2 9-30,0 0 0,0 0-15,0 0 10,-9 5-15,5 4-16,2 2-18,-1 2-20,1 1-16,-3 4-13,3 1-21,0-1-32,-1 1-24,1 2-23,0-2-10,2 0-15,-2 1-9,6-3-10,-3 1 0,0-1-12,3-1-9,2-1-19,0-1-16,-1-2-34,2 0-17,2-3-34,2 2-23,-2-6-28,4 2-64,-2-3-36,0-1-17,2 0-69,-13-3-67,23 0-77,-9-1-54,2-3-61,-3 0-186,2-3-323,0-2-731</inkml:trace>
  <inkml:trace contextRef="#ctx0" brushRef="#br3" timeOffset="210478.9025">28041 13276 859,'-27'1'762,"4"0"-152,8 1-81,-1 1-106,16-3-38,-16 0-81,16 0-61,0 0-47,0 0-51,0 0-29,13 0-21,1-3-36,6 0-53,6-2-88,7-1-53,0-1-78,7-2-102,4-2-118,-3 2-679,1-1-729</inkml:trace>
  <inkml:trace contextRef="#ctx0" brushRef="#br3" timeOffset="211621.3769">28863 13111 132,'9'-5'713,"-2"0"-140,2 1-46,-9 4-51,13-10-42,-13 10-35,10-7-34,-10 7-33,8-8-71,-8 8-36,0 0-62,0 0 17,0 0-24,0 0 23,-18 0-12,10 6 9,-4 0-38,-1 3-5,-3 2-16,0 1-11,2 0-15,-2 2-16,5-1-9,-1-2-9,2 1-10,5 0-10,1-2-3,4-10-5,0 20-4,4-12-5,1-2-6,5-1-2,5 1-3,2-2-3,4-3-9,0-1-3,5-1-2,1-2 1,1-1 1,0-1 5,3 0-5,-6-2 1,0 0 0,-3-1 2,-1-1 1,-2-1 1,-1 0-5,-6 0 2,-2-2 2,-1 0-1,-4 2 21,-3-1-24,-2 11 22,-1-18-25,-4 10 22,-3 0-22,1 3 16,-4 0-16,0 2 23,-2 1-25,-2 2 22,1 1-18,-3 3 19,3-2-19,-1 3 16,2 1-21,4 0 22,0-1-23,3 2 2,6-7 2,-3 10 1,3-10-14,12 11-47,-3-7-52,2 0-30,3-3-22,4 1-11,2-2 4,2-1 3,6 0 54,2-2-4,5-2 14,0 0-6,0 0-3,-4-2-31,1-2 11,-1 0-20,-3-2-8,-5 4-2,-2-4 9,0-2 28,-3 1 21,-1-2 25,-2-1 16,-2-1 28,-2-1 23,-2-1 41,-2-1 26,-3-1 15,-2 1 13,0-3-3,-4 0 37,0-3-10,-2 2 11,-3 2-17,0-2 8,-3 5-17,-1 0 23,1 3-10,-4 0 16,4 4-26,-3 1 29,2 3-8,0 1 12,1 2-16,10 4 46,-17 0-5,17 0 2,-17 8-1,11-1 17,0 5-7,2 2-8,0 3 16,3 1 0,1 8-7,0 1 5,3 6 8,0 4-10,0 6 0,0 1-22,-1 3 44,1 1 47,-2 3-5,0 0-11,-1 1-131,2-1-80,-1 0 0,-1-1 0,1-1 0,-1 1 0,0-1 0,0-1 0,-1 1 0,-2-1 0,2-1 0,-2 1 0,1-1 0,-1-1 0,-1-2 0,2-1 0,1-6 0,-1 0 0,1-1 0,1-8 0,1 0 0,1-2 0,-1-2 0,1-1 0,2-5 0,0-3 0,1 2 0,2-4 0,2-2 0,0-2 0,1-1 0,3-3 0,-1-1 0,2-2 0,0-2-95,2-2 20,-1-2 3,3-1 15,0-3 4,1-1 12,0-2 3,-2-2 10,-2-4 1,-1 2 6,-2-3-7,-2-3-14,-4-3 31,0 0-81,-6-4 3,-4-3-25,-5-7 22,-7 0-11,-2-1 33,-8-5-6,-5-1 17,-2 4 7,-3-1 11,0 4 8,6 7 8,-1 2 4,4 2 12,4 0-1,4 5-5,1 3-15,6-1-16,5 2-26,2 2-34,3-1-37,2 0-30,5 2-76,2-3-52,3-2-80,4-2-48,2 2-41,3-1-92,1 0-614,1 1-787</inkml:trace>
  <inkml:trace contextRef="#ctx0" brushRef="#br3" timeOffset="212220.3878">28215 13357 97,'0'0'620,"0"0"-151,-9-4-81,9 4-39,0 0-17,5-7-40,-5 7-21,14-9-9,-6 4-21,1-1 13,1-1-25,3 0 12,-1 0-35,-2-1-21,2 1-19,-3 0-4,0 1-6,-3 0-13,1 1-19,-1-2-21,-6 7-10,8-12-13,-8 12-12,4-10-19,-4 10-10,0 0-4,-8-9-7,8 9-7,-15-3-2,15 3-7,-22 7-8,9-2 2,0 4 6,1 0 1,-1 4 23,-1 2 20,5-1 12,1 1 17,2-1 2,2 1-11,4-1-14,0-1-12,4 2-11,5-2-8,2 1-13,6-2-42,1-1-57,2-2-55,6-4-40,0 0-29,3-1-82,1-4-92,2 1-116,-1-1-229,4-2-496,3-2-829</inkml:trace>
  <inkml:trace contextRef="#ctx0" brushRef="#br3" timeOffset="213103.8909">30419 13293 621,'0'0'643,"-5"-15"-88,5 15-68,-8-14-51,2 5-17,-1 3-56,1-2-17,-3 4-47,-2-1-1,-1 1-40,-3 1-5,1 3-32,-4 3-14,0 2-12,-5 1-11,1 5-20,0 3-16,1 2-21,-1 2-21,4 1-26,2 3-11,3-4-13,1 0-15,5-1 21,1-1-42,3-1-5,3-1 1,2-1-2,2-1-4,5 0-2,1-3-6,3-1-17,0-3-28,3-1-14,-3-1-22,4-3-13,-1-3-7,1-1-18,1-1 6,-2 0-9,2-4 27,-1-2 0,0 1 24,-2-1-2,-1-1 34,-1-3-18,-1-2 24,-1 3-5,-4-2 20,2 2-5,-4 0 17,2 2 15,-3 3 41,0-1-5,-1 2 11,-3 8-22,6-12 18,-6 12-3,0 0 10,8-5-10,-8 5 3,0 0-15,8 8-1,-8-8-10,5 14 0,-1-6-13,0 3 5,1 0-15,1 0-5,1 1-64,-1 1-45,1-4-83,1 3-51,1-2-85,-1 0-61,2 0-66,1-2-100,-1 0-115,1-3-302,-1-1-562</inkml:trace>
  <inkml:trace contextRef="#ctx0" brushRef="#br3" timeOffset="213588.4413">30910 13225 98,'1'-17'760,"-1"5"-140,-1-1-88,-2 3-65,-1 1-37,-1 0-72,-1 1-4,-4 0-62,-1 3-7,0 1-46,-3 4 14,0 3-49,-4-1-10,-3 6-24,1 1-10,-3 5-21,0 3 1,0 1-26,2 1-2,2 0-36,3 3-10,0 0-19,6-5-3,0 2-16,6-2 5,2-2-10,2 0-20,2-2-13,3 0-42,4-1-53,0 0-22,1-3-50,2-1 15,1-3-34,1 0 9,-2-3 3,0 0 13,2-2 2,-2 0 10,0-3 10,0-1-15,2-2-17,-3-1-12,1-2 13,-1-3-28,0 0 2,-1-5 3,0 0 35,-2-2-8,-1-1 63,-1-3-1,0 1 49,-1-3 15,-3-1 46,1 0 29,-2-2 33,1 0 26,-4-1 20,1 2 29,0 0 20,-2 3-4,1 3 35,0 3 23,0 4 0,-2-3 6,2 6-21,2 11 29,-4-14-33,4 14 3,0 0 0,0 0 6,-9 4-19,9-4-13,-2 19-13,0-7-10,2 5-9,0 2-17,0 1-24,1 5-17,-1 0-12,1-1-16,2 3-11,-2-1-6,2-1-11,-1 1-73,1-2-54,0 1-82,1-1-55,2-3-68,0-1-28,0-1-59,1-4-1,3 2 12,2-5 22,3 1-129,-1-3-446,4-2-524</inkml:trace>
  <inkml:trace contextRef="#ctx0" brushRef="#br3" timeOffset="214299.2593">31307 13322 670,'13'-18'543,"-2"-2"-49,-2 0-26,0-1-46,-5 0-18,-1 4-40,-3 1-12,-2-1-32,-2 2-35,-1 1-36,-3 1-3,-3 4-28,-2 2 6,-2 1-26,0 3-11,-4 3-9,-2 3-15,-3 3-15,-3 2-12,0 4-17,0 2-18,-3 5-6,3 3-19,4-3-7,1 1-18,4 1-4,3-2-13,3 1-2,3-2-17,3-1 16,4-1-26,2-2-7,5 0-30,0-2-39,4 0-34,1-2-48,3-1-24,1-1-34,1-3 19,0-1-8,2-1 29,0 0-9,-2-3 7,2-3-2,-1 0 4,0-2-3,-1-1-23,0-2-2,1-4-3,-1-1-5,-1-4 17,-1 0 11,1-6 26,-3-1 20,1-2 36,-2-3 12,-1-2 19,-3-1 33,3-1 30,-4 0 26,-1-2 31,0 0 26,-1 1 27,-2 3 16,0 2 23,-1 4 11,0 5 20,-1 1-7,-2 2 9,1 1 8,-1 2 6,-1 4-16,4 10 23,-6-15-2,6 15 6,0 0-8,-13 4-9,8 4-15,1 4-13,0 3 10,1 2-9,-1 5-1,0 3 3,3 1-10,-1 0-27,2 2-17,2 0-35,-1 0-5,4 2-11,0-1-13,0-3-9,2 1-8,0-3-6,2-4 1,0 0-30,3-2-2,3-1-34,0-5-29,3 2-45,3-3-15,1-4-14,-1 2-7,3-4-20,-3-2-8,-1-1-14,2-2-6,0-2-4,-3-1 8,3-4 9,-2 0 4,-2-1 18,-1-4 20,-3 0 28,0-2 15,-4-1 26,-1 1 20,-2 2 12,-1-2 10,-3 3 12,0 2 16,-3 9 39,0-15 23,0 15 20,-4-10 25,4 10 34,0 0-7,-12-1 24,12 1-13,-11 9-8,11-9-17,-9 17-8,5-8-14,0 2-21,1 0-9,2 1-11,-1 1-13,4-1-6,-1 0-8,0 0-9,3-1 1,1 0-1,0 0-7,3-1 2,1-2-3,0 1-5,1-6-16,0 2-26,4-1-40,-2-2-36,2-1-26,0-1-11,4-3-21,-3 1-50,3-2-45,1-2-40,-1-3-21,1 1-41,-1-6-28,0 2-138,1-8-358,-2 1-461</inkml:trace>
  <inkml:trace contextRef="#ctx0" brushRef="#br3" timeOffset="214629.2206">31722 12998 621,'-34'9'670,"1"-1"-81,-1 3-31,4-3-50,2 2-73,6-1-47,3-2-88,5 0-15,2 1-65,5-1-21,7-7-44,-4 10-13,4-10-39,10 8-12,1-7-21,4 2-8,4-3-20,4-3 14,2 1 0,7-5 18,0 2 4,0-4 9,0-1-15,-3 0-2,-1-2-4,-2-3-3,-3 0-17,-1 0 9,-3-3-11,-2-2 11,-5 2-4,-1-2-1,-4 0 2,-2-1-1,-2 3-3,-3 2-6,-3-1-4,1 2 4,-5 1 12,-2 1-32,-2 4-6,-2-1-3,-1 5-3,-3 1-2,-2 4-1,0 2-5,-3 4-1,-1 2-1,3 2-17,-1 2-42,0 5-46,5-2-47,2-1-32,4 3-69,4-2-11,2 0-84,2-1-55,5 0-33,4 1-27,0-1-155,2 1-464,4-4-700</inkml:trace>
  <inkml:trace contextRef="#ctx0" brushRef="#br3" timeOffset="214860.5722">32025 12955 256,'5'-12'764,"-1"3"-133,0 0-33,-4 9-66,8-16-56,-8 16-54,6-13-59,-6 13-43,0 0 3,0 0-10,0 0-28,14 7-29,-11 3-30,2 4-8,-3 1-20,1 4-34,-2 3-20,2 0-26,-2 2-18,0 4-18,1-2-18,-2 0-4,1 0-19,-1 1-7,0 0-10,0-3-6,1 0-24,-1-3-71,0-1-64,0-1-56,0-1-71,0-4-68,0 1-58,0-1-84,-1-2-44,0-2-126,-2-1-603,0 2-860</inkml:trace>
  <inkml:trace contextRef="#ctx0" brushRef="#br3" timeOffset="215087.5291">31895 13250 363,'4'-16'595,"2"3"-90,6-3-84,2 4-33,2-2-22,3 4-14,2 2 11,1 1 2,1 1-15,-2 5-2,2 1-39,-1 4-14,2 1-26,-2 3-15,-3 1-19,-2 1-16,-1 3-37,-3-1-25,-2 1-35,-3 0-31,-1 2-11,-3-1-17,-1-1-10,0-1-21,-2 1-55,1-2-55,-4 1-57,2-12-51,-1 20-68,1-20-56,-4 16-75,4-16-88,-2 12-42,2-12-270,-7 11-354,7-11-754</inkml:trace>
  <inkml:trace contextRef="#ctx0" brushRef="#br3" timeOffset="215224.773">32297 13061 671,'6'-15'549,"-1"1"-107,2 3-81,-2 1-63,2 1-80,-2 2-44,1 1-57,-6 6-89,14-6-111,-14 6-97,14 0-640,-14 0-354</inkml:trace>
  <inkml:trace contextRef="#ctx0" brushRef="#br3" timeOffset="215524.2163">32502 13087 541,'0'0'644,"-3"19"-84,1-7-42,-3 3-82,0-1-14,-1 3-43,0-2-34,-1 0-39,1 2-23,0-3-53,1 2-36,0-2-39,1 2-15,1-3-30,1 0 2,-1-3-37,3 2 1,0-12-22,4 20 2,0-13-22,-4-7 7,9 14-19,-2-8 8,2-1-6,0-1-2,3-2-8,0-1 11,0 0-10,1-1 6,1 0-9,-1-2 21,2-3-18,-1 1 16,0-1-11,-1-1 18,1-3-12,-4 0 12,0-2-23,2-2 21,-6 2-20,1-3 28,-2 1-19,-1 2 12,-3-1-24,-2 0 10,-2 2-18,1 0 14,-5 1-19,1 1 11,-3 1-48,0 2-32,-1-1-65,-1 2-61,0 0-78,1 3-68,10 1-117,-21 0-110,21 0-786,-19 1-957</inkml:trace>
  <inkml:trace contextRef="#ctx0" brushRef="#br3" timeOffset="215945.4935">32779 13210 189,'0'0'903,"13"-6"-183,-13 6-93,13-5-72,-13 5-74,0 0-49,15-1-68,-15 1-42,11 6-51,-11-6-23,11 9-59,-11-9-19,9 16-45,-4-8-1,-5-8-42,7 18 3,-7-18-36,5 18 10,-2-8-30,-3-10 12,1 15-25,-1-15 12,-1 16-18,1-16 14,-1 15-30,1-15 6,-4 11-19,4-11-10,-4 9-17,4-9 14,-7 6-3,7-6 2,0 0-10,-8 5 17,8-5-8,0 0 16,0 0-5,-7-7 7,7 7-5,0 0 12,0-17-6,0 17 10,4-19-7,0 9 10,1-4-6,3-1 9,2-2-9,-1 2 10,4-3-9,0 1 10,1 2-7,1 0 14,3 0 1,-3 4 38,3 1-5,-3 3 23,2 2-18,-2 2 33,1 1-16,-2 4 11,0 1-30,-1 1 13,-2 3-27,1 1 10,-5 4-26,1-2 18,-2 2-26,-1 0 16,-3 0-39,0-1-44,0 1-77,-2-12-58,1 21-58,0-9-64,-1-12-53,1 19-42,2-9-53,1 0 60,-4-10-19,11 14-58,-4-7-433,0-1-483</inkml:trace>
  <inkml:trace contextRef="#ctx0" brushRef="#br3" timeOffset="216624.1434">33289 13355 775,'10'-4'231,"0"1"24,4-2-58,-1-4 40,2 1-39,0-3 33,0 0-18,-2-3 12,2-1 1,-5-1 14,1 0 2,-3 2-9,-3 0-20,-1-1-10,-1 4-17,-3-2-2,-1 1-10,-3 3-11,-1 1 7,-5 0-15,-1 3 8,0 4-10,-3-2 10,-3 3-27,-2 4 14,0 1-34,-2 3 11,0 1-29,0 1 5,3 3-36,-1 1 6,1 0-34,4 0 44,-1 2-71,5-2 18,1-1-26,2-1 22,2 0-28,4-2 13,1-10-24,1 19 8,-1-19-35,9 16-7,-4-8-10,3-3 0,1 0 8,2-1 7,0-1 3,1-1-3,0-1 6,1-1 14,2-1-4,-2-1 2,1-1 0,1-2-2,-1-2-6,0 0 2,3-3 2,-3-4 0,0 2 4,-1-4 5,-2 0 4,2 2 0,-3-3 10,-2 5-6,1-1 4,-3 2 2,-1 3 0,-1-1 4,-4 9-4,5-8 8,-5 8 2,0 0 8,0 0 10,0 0 7,0 0-6,-5 15-3,5-15-5,-5 16 0,3-7-1,-2 0-7,1 3 2,0-3 6,1 1-14,2-10-7,-3 20 6,3-20-3,-2 17-1,2-17 0,4 14 4,-4-14-11,5 12-5,-5-12-14,10 10 0,-10-10-18,14 5-23,-14-5-2,15 3-9,-15-3 16,18-3-27,-7 0-38,0 0-36,2-4-15,0-2-10,3-2 3,-2-2-6,3-3-28,0-2 26,0-2-25,0-2 46,2-1 27,0-7 25,-2-1 27,0 0 25,-3-3 18,0 0-2,-4-3 48,0-1 15,-2 6 52,-3 1 10,0-1 52,-4 7-3,1 1 30,-2 3 28,1 4 27,-2 0 15,-1 5 7,1-1-17,0 2-2,1 11 2,-4-10 9,4 10 13,0 0-13,-5 6 17,2 5 41,2 6-40,-3 0 25,3 6-60,0 3 51,-1 2-7,1 6-80,0 0 17,0 0-75,1 2 20,1-2-64,0 0 28,0 0-58,2-3 34,2-1-59,-1-4 0,0-1-76,1-4-10,1 2-105,-1-5-59,-1 2-91,4-6-57,-3-1-85,1 1-85,1 0-113,0 0-146,0-4-570,2 2-991</inkml:trace>
  <inkml:trace contextRef="#ctx0" brushRef="#br3" timeOffset="217492.7812">24386 14483 108,'0'0'658,"0"0"-103,-10 4-52,10-4-28,0 0-43,0 0-34,16-1-32,-16 1-37,22-6-35,-6 4-35,1-4-48,4 2-19,3-1-41,-2-4-17,1 2-25,2-1-19,-1-1-18,-1 1-19,-3-1-2,1 1-10,-2-2-9,-3 4 1,-2-3-9,-3 2-2,-3-1-8,0 2 1,-2-2-6,-6 8 2,5-14 3,-5 14-9,-4-11-1,4 11-1,-14-10-1,5 7-4,-5 2 4,-1 1 1,-5 3-3,-1 0 5,-2 5 39,-4 1 8,0 3 14,0 3 16,-2 5 37,1-1-11,6 2 13,1-1 33,4 3-48,2-3-21,4-1-5,2 0-10,4-2-9,4 1-9,2-3-10,3 1-5,6-1-8,3-1-8,5 1-12,1-5-37,4 0-89,1-4-65,7 2-67,-1-1-44,1-5-67,-2-1-67,2-1-77,6-1-87,-1-1-763,-1-5-955</inkml:trace>
  <inkml:trace contextRef="#ctx0" brushRef="#br3" timeOffset="218160.2111">25024 14425 89,'-9'-5'805,"9"5"-180,0 0-54,-4-7-64,4 7-42,0 0-52,0 0-49,9-9-45,-9 9-41,18-9-45,-5 5-31,4-1-32,-2-2-17,5-1-22,0-1-31,-2-1-18,1 1-15,0-1-17,-1-2-11,1 0-5,-4 0-4,0 1-8,-3 0-6,-1 0 0,-2-2-2,-2 2-7,-2 0 0,-1 0 0,-4 0-6,2-1-1,-4 2-1,-1 1-6,-2-1 14,0 2-19,-1 1 15,-2 0-8,-1 0 10,1 3-10,8 4 18,-16-5-5,16 5 21,-14 1 16,14-1 35,-14 10 1,6-1 6,1 2 27,0 2 3,-2 5-4,3 4 12,-2 1 18,0 6 19,-1 1-25,0 2-14,2 6-3,-3 2 3,2 1-7,1 1-12,1 1-17,0 2 0,2 1 9,-1 0-17,2-1-18,2 2-15,1 0-11,3-3-3,-2 2-9,0-9-20,1 2-3,0-2 0,-2-1 0,3-1 0,-3-7 0,1 1 0,-1-4 0,0 0 0,0-5 0,0-1 0,0-2 0,0-3 0,0 0 0,0-14 0,1 22-6,-1-22-19,2 15 3,-2-15 3,9 12 0,-9-12 14,13 5-20,-13-5-18,19-3-14,-7 0-4,5-1-20,-2-3 12,4-1 7,-1-1 1,0-3 21,0 2-2,-1-4 11,-1 1 18,-3-2-7,-1 0 0,-1 0 1,-5 0 5,0-1 0,-2 0 4,-4-2 1,-2 2-9,-5-3 20,-2 0-8,-4-2 0,-4-2-4,-3 2-25,-4-4 10,-5 2-1,-1 1-3,0-1 2,-3 3 3,1-1-4,-4 3 39,5 0-40,-1-1 13,6 4-6,2 1 6,5 3-9,1-1-11,3 2-15,4-1-18,1 2-24,4 1-31,2-1-24,4 9-43,4-18-55,4 7-48,5 1-70,2 0-43,5-4-27,7 4-5,1-3-24,9-1-8,-1 2-56,4-1-330,-1 0-403</inkml:trace>
  <inkml:trace contextRef="#ctx0" brushRef="#br3" timeOffset="219032.1075">25440 14522 732,'14'-6'588,"-14"6"-83,14-7-13,-4 3-51,2-1-27,1-2-8,5-1-53,2-2-20,7-1-40,0-3-35,9-2-46,-2-2-39,0 1-31,0 1-26,-3-3-27,-4 2-23,-3 0 0,-3 2-24,1-3 2,-8 1-15,-1 2 5,-2-1-17,-2-1 4,-3 3-10,-2 0 3,-2 0-11,-2 1 7,-2 0-6,-2 0 4,-4 1-9,1 0 3,-1 2-5,-4 1 10,1 1-7,-2 2 6,-1 2-17,1 0 18,-1 1-13,1 3 4,-1 1 3,0 1-1,-1 3 11,2 1-7,0 2 4,1 2 0,0 2 19,1 3 23,0 2 17,2 2 6,0 1 13,2 3-4,1 1 11,3 1-9,-3 6 21,3 1-9,-1 1 0,4 2-10,-5 1 6,3 2-6,0-1-6,1 9 1,-1-2-14,0 1-10,2-8-11,-2 1-3,0 2-12,2-2-9,-3-1-9,1 1 4,1-2-11,0-3 10,-1 2-18,0-3-3,2-6 7,-3 0 0,0-2 6,3-3-11,-2 0 7,1-4 4,1 0 0,0-1-6,1-4-4,1 1-8,-1-1 6,1-2 0,3 0-4,-5-10-5,9 14 3,-1-9-11,-8-5-29,19 7 1,-8-6-29,-11-1 5,25-1-16,-12 1 18,-2-5-15,3 2 29,0-1-14,-1-1 12,1-2 13,-5 1-3,1-1 7,-3 1 5,0-2 9,0-1 2,-5 1 8,-2 8 3,3-18 2,-3 18 2,-5-21-4,-2 10-5,0-4-17,-6 2-21,0-1-17,-5-1-12,-1-2 9,-1 1 1,-2-1 20,-1 0-1,1 2 0,1 1 14,1-3-8,3 2-31,0 0 13,4 0 14,2-1-9,2-1 15,4 0-21,1 0-1,4-2 7,2-2-23,5-4-37,4-2-38,7-4-10,5 0-38,1 2 25,3 0 25,0 4 36,4 1 29,-2 4 27,-3 4 25,-2 4 23,-1 3 13,-8 5 22,2 0 2,-2 6 16,-3 0-3,-1 2 23,0 4 5,-2 1 24,0 0-5,-3 3 23,1 0-21,-3-1 20,4 2-31,-2-2 22,1 2-30,0-1 13,4-2-17,-2 1 8,2-4-30,0 2 11,3-2-29,0-2 24,-1-1-22,3-3 26,-3-1-8,3 0 38,-3-1 9,0-2 28,3-2 6,-5 1 14,1-2 2,-3-4-18,-3 5-16,-1-7-15,-3 3-14,1-2 6,-6-2-30,1 2 22,-5-3-38,-1 2 8,-1 1-22,-1 0-3,-3 2 19,-1 0-28,-1 1 19,1 2-27,1 0-29,-3 3-90,5 0-58,0 1-85,11 2-96,-23 2-110,23-2-95,-18 6-232,18-6-330,-11 8-744</inkml:trace>
  <inkml:trace contextRef="#ctx0" brushRef="#br3" timeOffset="219590.706">26160 14543 227,'13'-5'924,"1"-1"-130,-1 0-90,3-1-90,1 2-65,0 0-63,2 1-76,-1 1-53,1 2-41,0 0-76,0 2-15,2 2-70,-2 1-33,1 0-24,-2 2-18,3 2-17,-1-2-14,-7 3-10,1 0-9,-3-1-5,0 0-8,-1 1-7,-4-1-6,-2 0-3,-4-8-4,5 14-7,-5-14 4,-3 15 0,3-15-4,-8 13 6,8-13 7,-12 10-7,12-10-1,-15 7 1,15-7 0,-18 3 5,18-3 1,-12 0-1,12 0 2,-10-6-4,10 6 2,-8-10 0,8 10-1,0-16-3,0 16 2,6-20 1,2 6-42,3 0-40,3-1-34,3-3-45,4 1-11,0-1-5,2 0-33,2 1-8,-2-2-20,4 2 30,0 3 11,-5-1 11,3 1 16,-2 0 23,-5 3 23,-3 0 31,2 0 21,-4 2 12,-3 1 11,2-1 12,-1 2 16,-4 0 26,0 0 27,0-1 30,-7 8 20,8-10 23,-8 10 41,9-9-6,-9 9 13,8-9-17,-8 9 7,0 0-20,6-8 21,-6 8-21,0 0 17,0 0-2,0 0 11,7 7-17,-7-7 23,0 15-6,-3-3-17,1 1-5,0 3-8,-2 1 2,-1 5-3,0 0-32,-1 1-11,1-1-15,-1 3-8,1-4-12,-2 3-6,4-4-5,1 0-1,0-4-14,0 1-1,2-2-9,2-4-4,0 2-3,3-3-5,0-1-11,0 0-48,3-4-33,-8-5-33,16 8-17,-16-8-25,18 5-16,-18-5-78,20-3-43,-9 1-63,-11 2-19,19-6-57,-9 1-123,-1-1-622,1-2-805</inkml:trace>
  <inkml:trace contextRef="#ctx0" brushRef="#br3" timeOffset="219768.3026">26685 14500 896,'-20'0'784,"4"-3"-107,16 3-133,-22 0-65,22 0-51,0 0-58,0 0-74,0 0-63,0 0-42,18-3-41,0 1-40,6-3-18,8 1-17,3-3-44,9-1-29,-2 0-42,4-1-42,0-3-51,2 2-89,0-2-45,0-1-152,2 0-187,9-5-518,-4 0-740</inkml:trace>
  <inkml:trace contextRef="#ctx0" brushRef="#br3" timeOffset="224323.8833">28150 14609 132,'-6'-9'1014,"1"0"-200,5 9-114,-6-12-104,6 12-88,-4-12-92,4 12-68,0 0-58,0 0-27,0 0-40,0 0-26,15 5-25,-7 4-23,2-1-20,-1 5-27,3 1-15,0 2-23,-1-3-1,1 3-16,-1-1-8,-2 0-14,1-1-2,-4 0-4,1-1-5,-3-1-4,-2-2 2,2 0-3,-4-10 0,1 19-2,-1-19 3,-1 12-5,1-12-4,-6 12 5,6-12 2,-7 8 6,7-8-10,0 0 5,-11 1 0,11-1 10,-9-8 4,9 8 5,-5-14-7,3 3-5,2-2-5,0-3-4,3-1 2,1-2-3,1-1-4,2-1-1,2 1 0,-1 1 4,4 1-4,-1 2-16,2-1-30,1 5-61,1-2-84,1 4-66,-1 0-102,2 2-84,-2 5-93,1-1-140,2 2-615,-4 4-894</inkml:trace>
  <inkml:trace contextRef="#ctx0" brushRef="#br3" timeOffset="225041.0096">28688 14740 671,'0'0'625,"15"1"-94,-15-1-55,20-2-82,-6-3-44,0 1-23,3-1-30,1-3-15,2-1-50,1-1-20,-3 1-56,2-1-2,-3-1-34,1 0 12,-3 1-27,-4-1 12,0 1-16,-1 0-2,-2-2-14,-5 4-3,1-1-4,-4 9-12,3-14-8,-3 14-19,-5-10 2,5 10 1,-13-2-11,13 2 2,-21 2 0,6 3-3,1 2 18,-2 1-7,-2 3 27,0 2-15,0 4 6,-1-1-9,1 1 3,1 2-13,3-2-4,1-2-16,3 3 4,0-3-6,3-1 12,4 1-18,1-2-3,2-13-15,3 21-22,2-13-57,4 2-63,2-3-24,5 1 26,4-2-43,4 0-44,3-1-13,3-2 4,7-3 1,1-2-7,4 0-30,4-2-5,0-2 1,0-3 31,-2-1-2,-2-2 44,-4 0 18,-1-4 75,-2 1 3,-10 0 69,0 1 37,-6 1 33,-5 1 65,-1 0 22,-6 2 11,-2 0 20,-1 3 23,-4 7 20,0-14 6,0 14 9,-7-12-8,7 12 31,-19-5-18,19 5 4,-24 0 1,9 0 1,-2 5-34,-2-1 10,-1 1-26,2 3-21,-2 0-25,2-1-17,2 2-23,2 1-13,3 0-12,2-1-10,2 0-13,2-1 0,5-8-4,-3 14-6,3-14-1,5 13-8,-5-13-5,12 9-7,-12-9-16,17 6-26,-17-6-17,22 4-10,-11-7-3,2 2 3,-1-1 15,-1 0 16,0-3 12,0 1-2,1-3 6,0 2 3,-1-2 8,-2-3 8,0 5 3,-1-2 25,0 1 2,-1-1 17,-7 7-8,12-8 11,-12 8 29,0 0 26,15 3-11,-15-3 17,8 15 20,-6-4-9,2 3 13,-2 2 11,-1 4 24,0-1-17,-1 5-14,0 3-1,0-1-14,-1 2-9,0 1-23,-1-3-19,1 7-17,0 1-9,-1-6-8,1 1-6,-1 2-5,0-4-7,0-1-19,0-2-51,1-2-65,0-1-71,1-3-100,-1-1-68,1-4-72,0 0-109,0 1-84,0-14-133,1 18-707,-1-18-1079</inkml:trace>
  <inkml:trace contextRef="#ctx0" brushRef="#br3" timeOffset="225708.335">29601 14686 915,'-2'-14'744,"0"1"-38,-2 4-114,4 9-67,-2-16-96,2 16-22,0 0-56,0 0-30,0 0-42,0 0-15,0 0-47,0 0-15,0 16-37,2-8-26,1 3-27,0 2-22,0 0-9,1 0-21,3-1-17,-1 1-4,0 1-8,3-4-8,3 2-1,-1-3-10,1 0-14,3-2-42,-1-1-60,2-2-22,-1-1-23,3-2-17,-4-1-26,4-1 12,0-2-8,-2-1 12,1-3-1,-2 0 10,2-4 29,-3 0 23,0-2 25,-3-1 20,0-1 14,-2 4 16,-3-3 30,-1 0 36,-1 5 39,0-3 17,-2 3 39,-2 9-13,5-14 6,-5 14 23,0 0 14,0 0 5,0 0-4,0 0 0,0 0-13,-3 18-26,1-7-11,1 3-19,1-3-16,0 3-14,1-1-2,-1 0-18,3 2-5,3-2-8,-1-2-2,2 1-10,1-2-29,0 0-52,3-2-34,-2-4-31,2 2-18,1-3 10,2-2-26,2 0-34,2-2-40,0 0-15,1-3 1,4-2 23,-4-2 6,2-2-37,-3 0 46,1-4 19,-3 0 52,-1-1 15,-2-2 46,-1 1 18,-3-2 76,-2 4 44,-1 1 48,-2 1 21,-1 1 25,-3 11 17,3-15 27,-3 15 5,0 0 32,1-10-22,-1 10 17,0 0-19,0 0-12,-2 11-12,2-11-22,-2 16-22,2-16-24,0 17-20,0-17-16,2 20-13,-1-9-8,2 0-11,-1 0-4,1-1-9,1-1-5,2-1-4,-1 0-2,3-1-5,-1-2-28,2-1-45,0 0-44,-9-4-21,18 3-20,-18-3-32,21 0-45,-9-2-25,-1-3-48,0 0-68,3-5-76,-2 1 43,3-4-159,-4-3-367,1 0-495</inkml:trace>
  <inkml:trace contextRef="#ctx0" brushRef="#br3" timeOffset="225992.4936">30387 14430 560,'-18'0'527,"1"2"-72,0 0-22,3 1-21,-2-1-46,3 3-32,3 0-7,0-3-7,2 5-58,8-7-13,-10 10-53,10-10-22,0 0-34,-1 12 9,1-12-48,6 9 0,-6-9-26,13 6 5,-13-6-23,19 2 20,-19-2-7,24-2-3,-11-1 0,1 0 15,0-1-13,-2-2-3,1 0-13,-2-1 12,-4 1-13,1-3-1,-1 2-14,-3-3 2,-2 1-13,1-1-7,-2-1-1,-3 1-3,2 10-4,-6-17-1,0 11-2,-1-3-3,-1 6-1,8 3-2,-18-4-10,18 4-39,-21 2-57,10 0-39,-1 3-64,2 0-62,0 2-41,-2 1-63,5 2-37,0-1-48,2 1-90,0-1-497,5-9-663</inkml:trace>
  <inkml:trace contextRef="#ctx0" brushRef="#br3" timeOffset="226324.665">30439 14572 319,'0'0'680,"12"3"-93,-12-3-66,13 0-61,-13 0-41,11 5-10,-11-5-28,14 4-68,-5 1-19,-9-5-57,16 11-20,-9-4-43,2 2-22,-1 1-20,0 1-18,-2 2-15,3-2-15,-4 3-14,1-3-11,-1 1-7,-1-2-16,1 1-7,-1-2-1,0 0-9,-4-9-4,5 17-5,-5-17 4,4 14 3,-4-14 6,3 10-4,-3-10-1,0 0-5,-3 12-3,3-12 0,0 0-2,0 0 4,0 0 15,0 0 14,-12-2-2,12 2 0,-2-10-1,2 10-4,-3-14-2,3 14-9,2-22 6,-1 9-15,1-1 4,4-2-10,-1 0 4,0 1-7,5-1-1,-1 0-11,3 0-14,1 1-44,2 4-23,-1 0-66,-2 3-33,4-1-77,-2 4-61,-3 2-91,2 0-52,0 3-153,1 0-576,-1 3-806</inkml:trace>
  <inkml:trace contextRef="#ctx0" brushRef="#br3" timeOffset="227080.1958">30914 14720 660,'0'0'631,"10"8"-67,-10-8-50,0 0-64,15 0-35,-15 0-40,18-3-38,-8-2-23,2 2-26,2-3-32,0-1-34,1 0-31,1 0-25,0-4-27,2 3-19,-5-2-20,-2 1-11,2-1-14,-3 1-3,-1-1-6,-1 1-8,-2 0 10,-1 3-19,-5 6-1,4-12-18,-4 12 2,0 0-4,-4-14-8,4 14-10,-10-3 2,10 3-3,-16 3-1,5-1 10,0 3-2,-2-1 17,0 4 17,-1 1 4,0-1 6,-1 3-22,1 2-7,0-1-6,2 0-5,2 0-7,1 1 1,3-4-17,3 3-49,3-12-50,-1 17-56,1-17-39,4 17-33,1-8-25,1-4-12,4-1 9,-1 3 11,2-3 25,1-1 22,1-1 36,4 0 23,-2-2-6,2 2 25,2-4 11,1 1 33,4-2 2,2-2 23,-2 0-3,1-3 15,3-2-2,-3-1 21,1-1 2,-2-2 18,-1-1 32,-6 2 25,1-1 19,-4 4 21,-3-3 28,-3 3 8,-2 2 2,-1 0 3,-5 8-5,4-14 9,-4 14 14,-2-10-16,2 10 16,-11-5-18,11 5-3,-19 0 7,8 3-13,-2-1 2,-1 5-18,0-1-12,-2 2-18,4 0-12,-2 2-15,2 0-8,1 2-7,2-3-9,1 4-6,3-3-6,-1-1-4,3 1-22,1 0 19,2-10-1,1 15-26,-1-15 10,4 11-19,-4-11 21,8 11-19,-8-11 10,13 3-14,-13-3-20,16 3 4,-16-3-8,16-4-7,-16 4-2,21-8 3,-8 3-8,0-3-16,2-1-18,-1 1-10,0-5-13,1 0 12,-2-1-1,1-3-16,-3-1 8,0-1 13,0-2 17,-3-1 12,-1-1 14,-1 0 15,-3-5 12,2 3 7,-3-1 7,-2 1 4,-2-2 15,1 4 22,-4 0 23,3 4-9,-2 2 57,1 1 20,-1 2 1,0 0 3,2 4-2,-2 2 10,4 8 27,-6-9 21,6 9 5,0 0 29,0 0 12,-5 12 2,5-12 9,0 22-33,0-5 5,1 3-23,1 4-24,0 0-31,-1 3-21,1-1-25,1 2-9,-2-1-16,1 2-5,-1-1-18,-2 1-29,2-3-78,-2-1-102,-1-1-95,1 0-94,-2-5-89,0 0-140,1-1-173,0-2-806,-1 1-1227</inkml:trace>
  <inkml:trace contextRef="#ctx0" brushRef="#br3" timeOffset="227592.3115">32255 14351 279,'0'0'741,"1"-13"-111,-1 13-60,0 0-50,-1-12-38,1 12-50,0 0-1,0 0-40,0 0-22,-11 4-33,11-4 32,-5 20-28,3-8-23,0 2-25,-1 3-39,2 3-40,0-1-27,1 3-25,-2-3-31,2 3-26,2 2-19,-1 0-11,0-1-18,0-2-5,2-3-15,-2 1-6,2-3-5,-1 1-13,1-2-5,0-3-14,-2 0-53,1-1-65,2 0-110,-4-11-40,4 16-63,-4-16-37,4 15-74,-4-15-68,2 12-38,-2-12-44,0 0-176,3 11-357,-3-11-746</inkml:trace>
  <inkml:trace contextRef="#ctx0" brushRef="#br3" timeOffset="227957.6512">32092 14722 465,'-9'-5'638,"1"-1"-123,0-1-43,8 7-56,-6-13-62,6 13-54,-1-15-43,1 15-29,6-15-34,2 6-21,2-3-30,4 0 7,3 0-13,3 1-10,1 1-11,5-2 4,1-1-10,0 4-20,-3 1-15,0-1-14,0 4-10,0-2-10,-2 4-14,-3 0-11,0 1 17,-1 4-17,-3 1-4,2 1 6,-4 3-7,-1 1 2,0 2-4,-3-1-2,1 1-3,-1 0 11,0 2-15,0-2 3,2 2-1,1-1 7,0-1-19,1-2-6,3 0-1,-2 0 3,2-2 7,0-2-2,2-1 1,-3 0-5,0-2 23,-1-1 25,0-1 49,-1-2 26,0 0 9,-2-2 3,0-2-3,-4-1 49,1-1-48,-3 0 20,-2-2-27,-2 0 8,-1-1-49,-3 2 15,1-1-47,-3 0 22,-4 1-42,0 2 27,-1-1-36,-4 5 20,-2-1-51,0 2-76,-2 3-115,-1 1-89,-1 4-128,-3 1-166,-2 7-196,-1-1-648,2 2-1049</inkml:trace>
  <inkml:trace contextRef="#ctx0" brushRef="#br3" timeOffset="229077.6905">24810 15695 101,'0'0'947,"-6"-8"-168,6 8-71,-7-7-86,7 7-85,0 0-85,-5-7-85,5 7-20,0 0-47,0 0-7,5 15-30,0-3-22,-1 0-20,1 5-28,2 0-26,-1 3-38,-1 1-12,-1 1-28,-1 0-14,1 1-15,-1-1-14,-2-3-8,0 0-8,-1 0 10,3-1-18,-3 0-6,-3-4 2,3 0 3,0-2-3,-1-1 14,0-1-7,1-10 12,-1 15-13,1-15-3,-4 11 4,4-11 0,0 0-12,0 0 7,0 0 15,-14-3-31,14 3-3,-6-15 4,3 6-3,3-3-2,-2-1 3,0-4-2,2-1 0,0-2-6,4-3 8,-1 0 8,1 1-6,3 0-10,0 1 1,2 2-3,2 2-1,0-1 6,3 4-36,0 2-35,1 0-29,-2 3-41,4 3-42,-3 2-34,5 1-62,-6 1-75,2 1-80,-1 2-66,0 1-102,-1 1-197,-1-1-388,2 4-800</inkml:trace>
  <inkml:trace contextRef="#ctx0" brushRef="#br3" timeOffset="229771.5934">25101 15933 618,'0'0'719,"0"0"-93,0 0-69,15 1-79,-15-1-32,14-5-76,-5 2-3,5-3-41,1 1-29,1-1-36,2-3-5,2 0-36,1 1-34,-2-1-48,2-3-12,-4 3-18,2-2 3,-1 2-13,-5-1-7,1 2-3,-5-3-6,2 2-10,-4 1-13,0-1 0,-7 9-11,4-13-2,-4 13 20,0 0-43,-2-12-11,2 12 4,-10-4-12,10 4 9,-14 4-10,5 1 5,-3-2-6,1 5 17,-3 0-1,3 2 26,0 1-4,-1 0 10,1 3-15,1-1 10,0 1-27,3-2 3,1 3-7,2-1 6,1-3-11,3 2 1,0-1 1,3 1-29,1-3-66,2 1-46,-1-1-56,7-1-7,0 1 24,5 0 1,2-3-70,4-1-44,0 1-47,3-3 15,-1 1 9,6-5-8,-1 0 10,1 0 3,5-3 43,-2-3 43,-1-1 50,-3-1 21,-1-2 41,-2-2 15,-5-1 53,-4 1 40,1-2 58,-6-1 23,-2 1 40,-2 2 55,-2 0 14,-2 2 15,-2 1 8,-3 9 7,0-14-15,0 14-9,-6-10-9,6 10-2,-9-3-19,9 3-6,-18 2 2,7 1 2,-3 3-15,1 1-7,-1 2-17,-1 0-19,-3 3-21,4-2-16,0 2-27,4-1 0,1 0-11,2 1-2,-3-3-12,6 2-4,4-11-6,-4 14-11,4-14-29,0 12-36,0-12-22,9 8-28,-9-8-13,14 2-16,-14-2-5,19-2-12,-7-1 12,-1-4-11,3 0 42,-1 0-11,2-3 14,1-3-5,-3 1 59,1-1 3,-2 2 11,-1 0 15,-2 0 13,2 1 37,-3 1 32,-2 2 9,1 0-2,-7 7 4,10-9 31,-10 9 21,0 0 7,0 0-10,14 2 8,-14-2 4,3 8-10,-3-8-29,4 11-12,-4-11-19,2 14-9,-2-14-12,4 15-5,-4-15-67,4 16-68,-4-16-78,8 15-31,-5-7-83,-3-8-48,10 13-27,-3-6 17,4-3-78,1 2-155,1-1-447,3 1-651</inkml:trace>
  <inkml:trace contextRef="#ctx0" brushRef="#br3" timeOffset="230467.6901">26377 15823 662,'0'-11'618,"0"11"-98,0-17-36,0 17-57,-6-11-41,6 11-12,-10-8-32,10 8-16,-15-3-6,15 3-51,-21 2 6,8 0-14,-1 4 0,1 1-36,-3 5 8,-1 2-4,1 1-40,2-1 29,-2 7-90,3-3-26,1 1-12,4 0-17,-1 1-13,2-1-16,3-2 4,1-1-19,1 0 3,2-3-29,5 2-61,0-4-65,1 1-47,0-3-25,5-1-55,-1-1 12,1-4-41,-2 2 3,5-3-2,-1 1-2,-13-3-6,25-2 21,-9 1-17,-1-1-12,3-4-8,-4 1 39,6-4-23,-5 0 43,4-3-9,-3-2 78,-3 0-5,2-1 78,-1-3 14,-3-1 95,3-4 23,-5-1 71,-1-4 10,0 1 48,-4 2-13,-4-1 49,3-3 14,-3 2 2,0 1 13,-1 1 9,-1 2 7,2 3-4,-2 3 3,-2-1-26,1 4-21,0 2-27,1 2-13,2 10 3,-4-11-18,4 11-18,0 0 12,0 0 9,0 15-16,2-4-4,0 5-5,-2 2 3,3 1 8,2 3-21,-1 2-11,-2 1-22,1-1-6,1 2-13,-2-1-5,4 1-12,-3-2-8,4 1 6,-2-1-12,1-3-9,-2 1 8,1-2-14,1-3 6,-2-3-13,2 1 8,-2-3-10,-2 0 11,3-3-12,-3 1 11,-2-10-6,4 14 8,-4-14-4,2 10 2,-2-10-14,0 0 12,0 0-7,0 0 13,0 0-20,0 0 4,0 0-8,-4-11 8,4 11-3,-2-20-12,2 7 14,2-4-21,-2-1-3,4-4 5,2 1 2,3-2 5,1-3 1,4 1 5,0 3 7,4 1-7,4 4 1,-2 1 1,3 5 12,0 4-5,3 2 43,1 3 39,2 5 36,2 2 19,3 1-21,-1 6-9,-2-2-6,5 4-15,-7-1-11,-2 1-17,-3 0-6,-1 1-7,-5-2-15,-3-2-26,-1 2-70,-3-2-81,-5-1-91,-1-1-115,-5-9-127,2 17-262,-4-7-323,-3-3-476,-1 1-1180</inkml:trace>
  <inkml:trace contextRef="#ctx0" brushRef="#br3" timeOffset="231180.1808">28407 15847 402,'0'0'667,"2"-13"-96,-2 13-47,4-13-69,-4 13-35,5-16-35,-5 16-39,4-15-28,-4 15-25,0-14-26,0 14-25,-2-13-24,2 13-36,-7-10-9,7 10-37,-16-4 17,16 4-8,-24 3-23,6 1-13,-1 3 3,-1 0-5,-2 4-15,-2 2 8,2 0-19,-2 1-19,0 2-12,7-3-12,1 0-2,-1 0-13,8-1-2,0-2-5,0 1 2,7 0-7,2-11 2,2 16-2,5-9 2,2-1-26,2-1-42,6-2-29,0-1-24,4-2-7,-1-1-4,2-1-9,-2-3 8,3 1-3,1-3 13,-4-1 19,0 1 20,-1-4 10,-2 0 9,-2-1 12,-3 2 9,-2 0 9,-1 1 7,0 0 13,-5 1 12,3 0 24,-7 8-3,9-10 13,-9 10-8,0 0 30,7-4 7,-7 4-3,0 0 2,6 8-9,-6-8-11,4 11-10,-4-11-5,5 14-10,-1-4-6,-1-1-3,2 0-4,2 0-8,-2-2-52,4 4-63,-1-4-60,1 0-64,-2 0-76,5-2-66,-2 0-60,-1-3-99,5 1-134,-2-2-396,-12-1-681</inkml:trace>
  <inkml:trace contextRef="#ctx0" brushRef="#br3" timeOffset="231557.201">28764 15798 579,'3'-12'617,"-3"12"-101,0 0-18,0 0-44,6-6-44,-6 6-36,8 6-31,-8-6-29,9 11-19,-4-4-44,0 2 18,-1 1-41,0 0-27,1 2-21,-1-2-25,-2 2-18,1-2-28,2 1-19,-4 0-19,-1-11-9,4 21-17,-4-21-1,1 17-10,-1-17-4,0 14-10,0-14 0,0 12-9,0-12 2,0 0-7,-4 9 5,4-9-7,0 0 5,0 0-8,0 0 7,0 0-10,-10-6-3,10 6-3,-2-14 1,2 14-1,1-20 4,0 7-2,2-3-2,6-2 0,0-1 3,0 0 0,7-4 3,1 4-2,4 1 3,4 1 3,4 5-5,3 3 28,1 5 37,-1 3 29,5 4 36,5 5 11,1 1 21,-4 4-11,-1 4 9,-3 0-3,-3 1-24,-8-2 2,-4 2-33,-4-2-9,-6 2-24,-3-1-5,-2 0-18,-8 1-10,-2-1-68,-3 0-115,-6 5-116,-2 0-154,0-4-183,-9 7-183,-1-3-1041,5-7-1535</inkml:trace>
  <inkml:trace contextRef="#ctx0" brushRef="#br3" timeOffset="232300.0756">30193 16001 39,'7'-9'757,"-7"9"-130,11-11-68,-4 4-60,2-1-60,-1-1-10,1 1-54,1-1-27,-1-2-40,-1 2-30,0 0-8,0-3-40,-1 4 2,-2-3-35,-1 3-7,-2-2-54,-2 10 11,2-17-47,-2 17 9,-7-12-44,7 12 19,-14-9-31,1 8 56,-1 1-14,-4 3 8,2 2 1,-6 4-7,-2 3-8,0 1-20,2 2-16,0 2-5,2 0 2,4 2-14,2-2-1,5 2-19,3-5 20,3 3-29,3-2 9,3-1-15,3 1-18,6-1-50,3-2-62,2 0-42,2-2-24,2-4-7,0-2-8,1-2 2,-1-2-6,0 0 6,-2-4 17,4-1 6,-1-2 18,-4 1 20,1-3 9,-2-1 18,-2-2 22,-2-1 23,-1-1 6,-3 2 21,-1-2 12,-1-1 24,-1 1 32,-1-1 49,-1 3 34,-2 1 14,2 0 31,-4 11-16,4-17-12,-4 17 7,0 0 31,5-10-24,-5 10 30,0 0-3,0 0-14,6 12-16,-6-12-26,4 14-17,0-4-22,-1 1-9,1-1-11,1 3-1,0 0-9,0 1-8,-1-1-24,1-1-76,1-1-53,-2 0-40,1-4-46,0 1-46,0-1-41,-5-7-36,11 11-26,-11-11-24,11 5 1,-11-5-43,0 0 48,13 0-1,-13 0-26,8-6-55,-8 6-202,10-11-172</inkml:trace>
  <inkml:trace contextRef="#ctx0" brushRef="#br3" timeOffset="232664.4667">30586 15954 868,'3'-11'398,"-3"11"-11,2-17-12,-2 17-11,3-14-52,-3 14-30,3-10-13,-3 10 15,0 0-19,0 0-25,11-3 2,-11 3-25,9 7-26,-9-7 3,9 14-15,-5-5-12,0 2-23,0-1-17,-3 1-8,1-1-33,2 2-3,-1 0-11,-2 0-13,0-2-10,-1-10-15,0 21-1,0-21-24,0 15 20,0-15-25,-1 13 17,1-13-18,-4 11 13,4-11-1,0 0-1,-6 8-4,6-8-7,0 0-3,0 0 1,-9-5-4,9 5-11,-1-13 12,1 13-4,1-18 3,0 7 1,2-3-15,2 0 17,1-1-2,0 0 4,2-2-13,3 2 14,1-1-14,1 2 19,2 1-13,2 1 21,1 2 4,0 2 48,3 2 9,-1 2 50,-1 1-21,1 4 53,2 1-50,1 3 54,-3 1-4,2 1-18,-3 3-19,-2-1-28,-2 2-13,-3 1-17,-3-3-13,-1 4-11,-1-2-5,-3 0-11,-3 1-26,0 0-64,-1-12-113,-2 22-100,-1-10-73,2-1-89,-3-2-115,1 2-75,-1-4-50,4-7-770,-6 15-1068</inkml:trace>
  <inkml:trace contextRef="#ctx0" brushRef="#br3" timeOffset="233043.9463">31230 15887 743,'11'-15'593,"-2"2"-76,-1 4-30,-1-4-69,-3 3-51,-2-1 8,-2 11-92,2-16 4,-2 16-19,-4-16-36,4 16-10,-11-11-28,3 6 0,0 0-25,-2 3-5,-2-1-40,12 3 8,-22 0-33,11 3 1,-1-1-39,2 1 8,-1 1-34,2 2 16,1 1-27,8-7 7,-10 15-20,7-6 8,3-9-21,0 19 11,4-8-26,5 2 9,0-1-44,1 0-9,4 1-23,0 0 21,2 0 3,-1 0 13,2 1 15,-3-3 8,2 1-5,-3 1 15,1-3-4,-4-1 17,1 0 1,-3-1 25,0 2 10,-3-3 11,-5-7-21,4 12 22,-4-12-16,-1 11 20,1-11-21,-8 10 13,0-6-26,0 0 20,-3 1-31,0-3 19,-2 1-27,0-1 22,-1-1-28,0 1 23,-2-2-43,2 0-67,-2-2-77,2 1-115,1-3-110,1 2-133,0-1-132,1-3-615,2 2-883</inkml:trace>
  <inkml:trace contextRef="#ctx0" brushRef="#br3" timeOffset="233580.4603">31395 15848 521,'0'0'762,"9"-14"-105,-9 14-70,6-8-89,-6 8-71,0 0-34,0 0-25,0 0-40,0 0-20,0 0-36,0 0-11,-3 19-58,-2-10-12,2 2-51,1 0-3,-1 1-44,0 0-2,2 2-10,1-1-25,0 0-11,1-1-28,1 1 16,0-3-25,2 1 18,1-2-27,0 0 21,2-1-25,-1-1 21,2-3-23,2 0 6,-10-4 2,20 3-20,-20-3-48,25-1 1,-11-2-24,0-1 9,1-3-25,-1 1 17,0-3 5,-1 1 0,1-4 21,0-2 7,-2 2 13,-2-2 4,-3 2 10,1 2 7,-3 0 4,1 1 4,-6 9 6,7-12 1,-7 12-1,0 0 8,3-10-6,-3 10 18,0 0 5,0 0 14,-6 10-12,6-10 5,-2 11-10,2-11 7,-2 16-14,2-16 7,2 18-7,0-8 6,2-1-15,1-1 14,3 2-17,0-1 15,2-1-11,2-2 8,0 0-14,1-1 11,1-1-14,1-3 16,0 0-7,2-2 22,2-2 2,1 1 34,-1-3 0,3-1 6,-3 0 3,0-4 30,-2 0 13,-1-2 21,-2 0-39,0-3 27,-3 1-51,-4 0 53,1 0-69,-3 1 31,-2-1-50,-2 1 36,0 2-58,-2 1 42,1 10-44,-5-19 32,1 12-51,4 7 40,-12-12-55,12 12 5,-12-8-103,12 8-68,-18 0-59,18 0-87,-17 4-107,6 0-97,11-4-71,-17 11-831,17-11-1057</inkml:trace>
  <inkml:trace contextRef="#ctx0" brushRef="#br3" timeOffset="234194.1787">32048 15877 440,'12'-3'806,"0"-1"-159,-1 0-105,0 0-92,1 0-52,0-2-42,0-1-39,2 0-38,0 2-41,-1-4-26,0 4-27,-1-3-24,-1 1-18,-2 1-11,-1 0-24,-1 0-5,-7 6-12,9-11-26,-9 11-11,0 0-10,2-11-8,-2 11-6,0 0-7,0 0-4,-11-3 5,11 3-3,-11 7 14,11-7 7,-13 12 17,6-5 4,1 3-6,-2 0-11,2 2-6,1 0 12,1-1-30,0 1 14,1 0-25,2-1 14,-1 0-23,2 1 22,2 0-27,-2-12 21,4 19-27,-4-19 19,8 16-28,-3-9 36,-5-7-39,14 8-4,-14-8-37,18 4 4,-18-4-30,20 0-2,-8-3-6,2-2 15,-3 1 1,1-1 13,0-2 14,0-3 7,1 0 8,-3 0 12,-1-3 3,1 2 10,-1-3 4,-1-1 31,0 3-5,0-2 8,0 2-3,-1 0 20,-2 3-12,1 1 8,0 0-15,-6 8 8,11-9-6,-11 9 16,10-5-11,-10 5 9,0 0-9,16 5 3,-16-5-11,9 11 1,-3-3 6,0 2 1,-2-1 16,-2 2 1,2 1 10,-1 0 23,-1 2 8,1 0 25,-1-2-33,0 0 12,-1 2-25,0-2 29,2-1-45,-3-11 36,2 19-61,-2-19 62,1 15-56,-1-15 95,0 12-68,0-12 52,0 0-65,0 0 55,-1 12-60,1-12 58,0 0-71,0 0 52,0 0-67,3-12 51,-3 12-61,9-17 53,-2 5-59,4 1 43,0-4-58,3 1 55,5-3-56,6 0 48,4-1-50,2-2 4,2 2-24,0 2-53,2 1-21,-3 4-29,-3-1-44,-1 5-47,-2 2-42,-3 0-95,-4 1-91,0 3-139,0 1-98,-5 3-824,-1-1-1156</inkml:trace>
  <inkml:trace contextRef="#ctx0" brushRef="#br3" timeOffset="235364.3154">25020 16975 800,'0'-17'688,"0"17"-82,2-14-72,-2 14-85,2-12-60,-2 12-40,0 0 19,5-8-2,-5 8-40,0 0-45,13 5-30,-6 3-24,-2-1-28,4 5-16,-3 0-45,2 1 6,-2 1-48,3-1 12,-4 3-42,1-2 21,-2 2-43,1-1 29,-1-2-52,-2 2 36,0-1-45,-1-2 35,1-2-47,-2-10 28,0 21-30,0-21 31,-2 16-35,2-16 29,-5 16-33,5-16 32,-6 9-36,6-9 32,-7 7-33,7-7 28,0 0-35,0 0 27,-12-3-33,12 3 28,-4-9-31,4 9 30,-2-17-27,2 17 29,2-24 0,2 8 7,-1-1 0,4-3-8,-1 1-14,3-1 10,1 0 1,3 2 0,1 1-4,1 1 5,6-1-1,2 2-2,-1 2 32,3 1 60,1 4 18,-3 2 9,-1 1-3,-2 4-5,1 2-6,-3 1-8,-1 5-2,-3 1 1,-1 2-20,0 2 6,-3 4-28,-1 2-11,-5-2-8,1 1 2,-3 3-11,0-3 1,-2 2-13,2 0-5,-2-1-45,0 0-64,1-2-103,0-1-91,0-2-68,4-1-49,-1 0-60,1-3-80,3-1-16,2-1 12,1-2-75,0-2-53,5-1-318,-3-2-607</inkml:trace>
  <inkml:trace contextRef="#ctx0" brushRef="#br3" timeOffset="235740.8989">25786 17043 260,'5'-12'597,"-3"1"-93,-2 11-40,0-16-32,0 16-61,-2-10-33,2 10-20,0 0 2,-11-4 1,11 4-26,-11 5-29,6 2-7,-4-1-9,4 5-4,-4 3-30,1-2 10,3 3-54,-4 2 18,4-1-48,1 0 1,2 1-43,-1 0 14,3 0-49,3-1 18,-1 0-19,2 0-8,3 0-10,3-3 0,1-1-8,2 0-5,5-3-20,0-1-1,-3-1-17,4-5 22,1 1-30,0-1 33,3-4-37,-4-1 33,4-2-30,-2-2 24,-1-2-22,-2-1 42,0-2-17,-3-2-3,-3 0 0,-1-2-1,-2-1-2,0 0 4,-5 0-2,-1 0 10,-3 0-9,0 0-1,-4 1 5,1 0 4,-4 2-13,0 0-3,-2 1 3,-2 2 2,0 1-1,0 1-2,-3 1-4,1 4-6,-3 1 8,1 1-3,0 1-4,2 4-13,-5-1-51,5 2-64,-3 2-40,5 0-63,0 0-47,1 4-71,2-3-74,5 3-45,1-1-42,2-9-92,0 18-624,4-9-838</inkml:trace>
  <inkml:trace contextRef="#ctx0" brushRef="#br3" timeOffset="236299.8112">26367 17108 342,'21'-9'749,"0"1"-122,-1-2-63,-4 1-86,-2-1-56,-1 1-37,-4 1-35,2-1-27,-6-1-27,-1 3-38,0-2-28,-4 9-37,3-16-31,-3 16 8,-3-13-17,3 13-14,-11-11-9,11 11-11,-18-4-15,18 4-10,-23 2-6,10 0-12,-3 4 6,-1 1-5,-4 3-11,2 1-8,0 4-16,-1 2 13,2-1-23,2 1-35,5 1 26,-1-1-30,4-1 30,1 1-8,3-2-4,2-1-6,2 1-14,0-4-1,2 1-25,0-3-33,2 2 6,1-5-18,1 2 3,2-4-26,0 1 4,-8-5-21,16 4 9,-16-4-7,20-3 8,-9-1-7,1 1-6,1-6 13,-1 1-10,1-4 0,1-2 16,-1-3 6,2-4-22,-1-2 7,1 0 28,-3-4 1,-1-1 13,3 0 4,-3-8 19,-4 5 11,2-2 7,-2 2 14,-3 0-2,0-1 23,-2 4 2,-1 1 19,-1 2 12,0-1 14,-3 2 23,3 2-1,-4 3-23,2 1 65,0 2 28,0 3-19,1 1-16,-1 0 2,2 12-13,-5-14 15,5 14-22,0 0 43,0 0 32,0 0-11,-9 7 5,9-7 2,-4 22 9,4-6 1,-2 2 4,2 4-5,2 4-8,-2 1-3,4 7-14,-2 0-8,1-1-28,1 1-26,1 2-15,0-2-14,1 0-14,1-2-8,-3-3-7,2 0-10,0-5-16,0-2-21,-1 0-58,3-3-46,0-2-58,-1 0-98,-1-5-59,3-1-77,3-1-67,-1-2-102,3 1-62,-4-4-218,3-2-453,1-1-922</inkml:trace>
  <inkml:trace contextRef="#ctx0" brushRef="#br3" timeOffset="236708.0439">26911 17093 145,'0'0'879,"-10"-7"-179,10 7-68,0 0-85,0 0-58,8-7-46,-8 7-38,10-5-53,-10 5-11,17-8-45,-7 4-5,3-3-42,1 1 1,-3-1-40,2 1-38,4-4-28,-5 3-25,2-4-22,0 1-12,0-1-22,-3 1 1,-1 1-39,0-1 7,-1-2-19,-3 2 11,-1 0-18,2 0 5,-3-1-14,-4 11-5,2-15-1,-2 15 7,-1-15-10,1 15 12,-5-9-8,5 9 8,-10-6-7,10 6-13,0 0 18,-17 1 4,17-1-2,-14 8 2,8-2 5,-1 2 5,0 4 34,-2-2 43,4 5 23,1-3 3,-2 4-2,3 0 7,1 0-14,0 1-13,2 0-6,0 0-14,2-3-11,2 1-10,-1-1-11,5 1-6,-3-3-24,5 0-11,-2-2 0,3-2 0,1 1 0,1-4 0,1-1 0,1 1 0,1-2-3,0-2-100,4-1-119,0 0-120,5-4-75,2-1-18,2 0-9,4-2-66,-3-2-103,1 1-92,0 1-693,-1-2-1000</inkml:trace>
  <inkml:trace contextRef="#ctx0" brushRef="#br3" timeOffset="236928.6888">27773 17002 1080,'0'0'935,"0"0"-65,0 0-56,11-4 0,-11 4-100,0 0-35,0 0-13,12-3-65,-12 3-19,0 0-146,0 0-436,12-2 0,-12 2 0,0 0 0,0 0 0,0 0 0,14-1 0,-14 1 0,0 0 0,0 0 0,0 0 0,0 0 0,9-5 0,-9 5 0,0 0 0,0 0 0,0 0 0,0 0 0,0 0 0,3-10 0,-3 10 0,0 0 0,-3-9 0,3 9 0,0 0-752,-12-7-1594,12 7-2146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33:33.379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24205 12876 604,'-10'-10'534,"1"1"-63,-1 0-59,2 0-36,2 3-50,-1-4-16,2 3-33,5 7-23,-11-12-22,11 12-35,-7-9-36,7 9-24,-4-8-38,4 8 15,0 0 5,0 0 47,0 0-19,0 0 7,0 12-14,2-2 3,2 3-1,-2 4-11,1 3-7,-1 3-14,1 4-6,2 5-24,-4 4 44,3 6-24,-1 4-4,-2 0-34,1 4 3,1-1-22,-2 0-3,1 1-22,-1-1 12,0 1-14,0-1 10,1 1-3,-2-3-7,1-4-2,0-4-17,-1-3 11,0 0-33,2-3-23,-1-7-58,-1 0-35,4-2-78,-3-5-60,0-4-76,0 0-63,1-5-94,-2-10-136,2 10-613,-2-10-868</inkml:trace>
  <inkml:trace contextRef="#ctx0" brushRef="#br0" timeOffset="876.7874">23877 12954 274,'-4'-11'500,"4"11"-85,-3-16-84,3 16-74,0-15 10,0 15-25,7-18-36,-7 18-14,9-15-13,-4 8-15,3-1-21,2 0-25,1 0-14,2 0-10,2 1-18,1 0-6,4-1-4,3 3-8,0-2-3,1 2-8,3 0-5,1 0-7,6 1-2,-1 1-8,2-1-4,0 1-2,2 1-4,-1-1-4,2 1 2,0 0-2,2 0-6,9-2 2,-1 2-1,3-3-1,3 1 3,0-1-15,5-1 19,12-2-18,2 0 9,2-1 9,1 0-6,2 0-3,3-1-3,2 0-4,6-1 8,3 0-6,1 1 6,4-2-11,-1 1 10,4 1 2,1-1-10,20 0 11,-20 0-8,20-2 12,-1 1-13,-19 1 11,0 1-12,20-2 8,-18 1-15,17 0 22,-17 1-16,-2 0 12,-2 1-15,1 0 12,-6-1-8,-2 2 12,-4-1-11,-4 3 8,-3-1-10,-6 0 5,-5 0-6,-12 1 15,-4 2-14,-3-1 9,-5 1-9,-7-1 2,-3 2-2,-6-1 15,-5 1-12,-3 1 15,-4-1 7,1 1 31,-4-1 0,-1 0-6,-14 3 1,22-4-5,-22 4 3,15-2 7,-15 2 1,14-4 7,-14 4-5,11-4 19,-11 4-8,9-3 1,-9 3-2,0 0 3,12-4-4,-12 4-11,0 0-3,9-4-4,-9 4 0,0 0-17,9-3-4,-9 3-2,0 0-10,0 0-3,8-5-6,-8 5 7,0 0 8,0 0-14,11-6 17,-11 6-23,0 0 25,0 0-15,0 0-4,0 0 5,8-6-5,-8 6-10,0 0-4,0 0 3,0 0 8,4 12 8,-4-12 17,0 18 15,-1-5 26,1 5-10,-2 3 12,4 5 6,-1 2-7,0 8-10,2 0-5,-1 8 43,5 0 14,-4 1-40,4 3 13,-1-2 5,1 0-22,2-2 18,-2 2-6,1-3 11,1 0-14,1-1 2,2-1 2,-1-3 13,-1 2-11,1-6-16,-1-2-8,0-2-5,-1-1-7,1-2 3,-1 0-14,-1-6-16,-3 0 5,4-3-4,-4-1-2,1-2-11,-2-3 8,0-1-13,0-1 1,0 0 6,-4-10-2,6 15 8,-6-15-7,4 12-12,-4-12-44,2 9-61,-2-9-59,0 0-81,0 0-84,-5 10-51,5-10-128,-12 1-82,12-1-107,-21 0-714,7-1-1023</inkml:trace>
  <inkml:trace contextRef="#ctx0" brushRef="#br0" timeOffset="1744.4158">24555 14008 366,'0'0'384,"0"0"-43,-15-3-64,15 3-22,0 0-36,-12-1-10,12 1-20,0 0-18,-10-3-20,10 3-8,0 0-12,0 0-14,-12-1-12,12 1-8,0 0-4,0 0-5,-12-1-8,12 1 6,0 0-5,0 0-29,0 0 2,0 0-13,0 0 2,0 0 4,-13 1 10,13-1-12,0 0 23,0 0-8,11 4 8,-11-4-13,11 1-6,-11-1-12,22 1 1,-8 1-10,6-2-9,3 0 1,4 0-25,2 0 21,7-2-19,4 2 15,3-2-17,8 2 19,4-4-19,3 0 16,0-1-4,14 1 3,-2-2-9,3 0 6,2-1 1,2 0-4,2 1-22,2-3 18,2 3-14,0-3 11,3 1 0,0-3 1,0 3-12,6-2-4,0-1-20,5 0 12,0 0-20,-1 1 10,-1-2-13,-1 1 15,0 0 5,1 1 0,-1-1-1,3-1 2,-5 1 2,-2 0 2,0-1-9,-3 1-5,-2-1 3,-1 1 5,0 0 8,-6 1 6,0-1 0,-6-1 4,1 3 1,-6-1 3,-11 1-1,-2 1 6,-3-2 2,-3 3 2,-3-1 9,-3-1 23,-7 2 2,-5 1 27,-3 1 8,-4-1 41,-1 3-11,-3-1 43,-4-1-17,1 2 28,-3 0-3,-4 1-9,-9 2-4,21-4-7,-21 4-13,15-4-9,-15 4-7,15-3-12,-15 3-14,11-3-14,-11 3-10,10-3-12,-10 3-3,0 0-13,12-2-3,-12 2-7,0 0-2,9-2-5,-9 2 0,0 0-31,0 0-37,0 0-44,13-4-20,-13 4-71,0 0-108,0 0-89,0 0-73,0 0-177,0 0-484,0 0-741</inkml:trace>
  <inkml:trace contextRef="#ctx0" brushRef="#br0" timeOffset="1892.194">28551 13521 61,'0'0'750,"0"0"-190,0 0-79,0 0-34,0 0-102,0 0-50,0 0-71,0 0-38,0 0-45,0 0-28,0 0-67,0 0-75,0 0-96,0 0-115,0 0-215,-5-9-426,5 9-437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13:28.250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context xml:id="ctx1">
      <inkml:inkSource xml:id="inkSrc49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4-26T17:14:32.989"/>
    </inkml:context>
    <inkml:brush xml:id="br2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12951 1177 421,'0'0'771,"-5"-10"-87,5 10-51,-2-9-54,2 9-42,-3-10-20,3 10-47,-2-11 19,2 11-70,-4-10 29,4 10-50,-2-10-50,2 10 2,-2-10-13,2 10-25,0 0-35,-5-10-76,5 10-201,0 0 0,0 0 0,-4-9 0,4 9 0,0 0 0,0 0 0,-2 12 0,2-12 0,-3 17 0,1-7 0,2 4 0,-1 3 0,-1 0 0,2 2 0,0 1 0,0 1 0,-2 4 0,2-1 0,0 1 0,0 1 0,0-2 0,0 5 0,0-5 0,0 0 0,2 0 0,-2-2 0,0-2 0,0 1 0,2-2 0,-2 0 0,1-1 0,-1-1 0,2 0 0,-2-4 0,0 0 0,0-1 0,0-12 0,1 20 0,-1-20 0,0 17 0,0-17 0,0 14 0,0-14 0,0 0-344,-1 14-434,1-14-114,-5 8-1054,5-8-1684</inkml:trace>
  <inkml:trace contextRef="#ctx0" brushRef="#br0" timeOffset="542.808">13345 1294 579,'0'0'895,"6"-15"-103,-6 15-86,7-17-85,-7 17-37,6-17-72,-6 17-15,4-13-64,-4 13 27,3-13-48,-3 13-41,3-10-26,-3 10-37,0 0-24,4-15-45,-4 15-86,0 0-153,0 0 0,0 0 0,0 0 0,0 0 0,0 0 0,0 0 0,-10 12 0,8-2 0,0 2 0,2 0 0,0 3 0,0-1 0,0 2 0,0 0 0,4 0 0,-1 0 0,2 1 0,1-2 0,1 5 0,0-3 0,6 1 0,-2 0 0,0 0 0,3-1 0,1-1 0,0 1 0,2-2 0,3 2 0,1-2 0,-6-1 0,6-2 0,-1-2 0,-2 2 0,0-1 0,0-3 0,-4-1 0,1 1 0,-3-1 0,-1-2 0,-3 0 0,2-1 0,-1 1 0,-9-5 0,10 10 0,-10-10 0,8 7 0,-8-7 0,0 0 0,-5 14 0,5-14 0,-13 10 0,4-5 0,-5 2 0,-2-1 0,-2 1 0,-1-1 0,-2-2 0,-4 3 0,0-2 0,2 0 0,0-1 0,-4 0 0,4-3 0,0 2 0,4-2 0,-4-1 0,4 0 0,2-2 0,-1-1 0,2-1-495,3-3-147,2 0-69,4-3-101,-3 3-181,4-6-448,2 1-1055</inkml:trace>
  <inkml:trace contextRef="#ctx0" brushRef="#br0" timeOffset="890.7828">13378 1214 852,'0'0'733,"0"0"-67,0 0-98,-14-3-95,14 3-55,0 0-29,0 0 0,0 0-55,0 0 2,14-2-52,-3-1-9,3 1-51,3-3 22,4 2-68,4-1 43,1-1-35,5-2-29,4 2-25,-2-2-20,1 1-10,-2-1-66,-1 0 56,0 3-53,-6-2 51,0 2-46,-3-3 53,1 2-39,-5 2 60,0-1 3,-2 0 1,-4 0-23,0 0-99,-1 1 0,-11 3 0,19-5 0,-19 5 0,13-5 0,-13 5 0,10-7 0,-10 7 0,8-5 0,-8 5 0,0 0 0,5-7 0,-5 7 0,0 0 0,0 0-243,0 0-194,0 0-104,-10-5-121,10 5-119,-11 7-965,11-7-1434</inkml:trace>
  <inkml:trace contextRef="#ctx0" brushRef="#br0" timeOffset="1426.3878">14797 1523 784,'0'0'751,"-8"-12"-49,8 12-59,-5-10-21,5 10-44,-6-12-37,6 12-16,-6-9-14,6 9-52,-6-8-49,6 8-30,0 0-53,-5-9-27,5 9-57,0 0 10,0 0-91,-8 5-162,8-5 0,-3 19 0,3-5 0,-1 3 0,1 3 0,1 2 0,0 2 0,1 5 0,2 4 0,-2 1 0,1 2 0,-1 1 0,0 2 0,3 2 0,-1-4 0,-3 1 0,3-2 0,-2 0 0,1-2 0,-2 0 0,2-2 0,-1-3 0,0-3 0,-2-2 0,2-4 0,-2-1 0,0-2 0,2-2 0,-2-3 0,0-12-463,0 17-283,0-17-120,-4 12-187,4-12-550,0 0-1256</inkml:trace>
  <inkml:trace contextRef="#ctx0" brushRef="#br0" timeOffset="1751.2271">14762 1665 226,'0'-15'867,"0"2"-175,0-1-49,4-1-69,3 0-21,2-2-41,0-2-62,3 1-15,6 0-14,2-2-41,3 2-21,2 0-49,1 2-50,3 1-19,-2 3-35,4 1-22,-1 2-24,-1 1-32,-3 4-20,-1 2-8,-3 2-26,-3 0-4,1 2-15,-3 3 2,0 2-6,-4 0 4,2 1-35,-5 2-20,-2 0 0,-2 1 0,-3 1 0,-3 0 0,-5 4 0,0-2 0,-6 3 0,-2-1 0,-4 4 0,-4-3 0,-2 4 0,1-5 0,-3 2 0,1-3 0,-2 2-31,4-3-120,2-2-49,1 0-53,2-3-50,2-1-55,2-1-56,1 1-89,1-3-90,11-5-57,-16 9-853,16-9-1128</inkml:trace>
  <inkml:trace contextRef="#ctx0" brushRef="#br0" timeOffset="2267.5643">15351 1470 13,'4'-8'937,"-4"8"-212,5-14-45,-5 14-76,2-10-20,-2 10-93,4-9-43,-4 9-102,0 0-65,4-9-47,-4 9-5,0 0-8,0 0-2,-1 14-31,1-14-20,-3 21-14,1-8-34,0 3-7,0 0-18,1 0 6,-1 1-42,1 0-13,1 0-14,1-1-2,1-1-3,0 0-6,3-1-6,2 1 4,0-1-6,2-4-8,2 1-6,0-3-24,1-1-18,2-2-18,-3-2-27,1-1 2,2-2-12,-1 0 4,2-3 6,-1-1 8,1-2 14,-2 0 12,2-1 8,-2-3 9,0-1 4,1-2 8,-1-2 1,-2 0 11,-2-2-2,0 0 6,-3 3 8,1-2-1,-2 0 22,-1 0 19,0 2 57,-2 1 4,0 1 8,0 2 7,-1-1 6,-1 11 27,2-18-48,-2 18-4,0-14-35,0 14-14,0 0-3,1-13 7,-1 13 20,0 0-4,0 0 0,0 0 0,-3 10-3,3-10-11,0 16-6,0-16-2,2 22-10,-1-10-9,-1 1-2,1 2 1,2 1-10,-2 1 7,1 1-10,0-1 1,0 0-8,1 2-10,0-2-40,-1-2-56,1 2-106,1-3-71,-1 1-64,4-2-62,-4-2-78,3-2-91,0-1-90,-1 3-181,-5-11-451,15 10-898</inkml:trace>
  <inkml:trace contextRef="#ctx0" brushRef="#br0" timeOffset="2691.6564">16053 1414 779,'-12'-2'757,"2"0"-62,10 2-48,-13-4-70,13 4-77,-11-4-98,11 4-77,0 0-42,0 0 58,0 0-36,5-14-11,5 11-5,1-1-27,3 1-37,3 1-25,4-1-35,-1 1-30,0 0-31,1 1-21,-3 1-20,1 0-13,0 1-5,-5 1-16,0 0-4,-2 2-14,-3 1 10,-1 1-11,-2 3 2,-6-9-20,2 15 6,-4-5-7,-2 2 16,-4 0-40,1 2 15,-4 1-10,-1-1 11,0 2 24,-1 0-17,-1-2-9,1 3 19,-1 0-18,2-2 41,-2 2-28,3-1 10,1 0-14,1-5 15,3 4-11,1-5 8,1 2-10,1-3 17,3-9-8,0 16 15,4-8-13,1-1 12,4 0-12,3-2 1,0-2-14,6 2 19,0-2-15,4-2 19,0-1-16,4-1 5,2 0-36,-2-4-55,2 1-104,4-1-74,3-3-78,-3-1-79,1-1-108,-1 0-79,4-4-30,-7 4-771,7-7-1016</inkml:trace>
  <inkml:trace contextRef="#ctx0" brushRef="#br0" timeOffset="3098.9528">16745 1383 655,'0'0'788,"-20"-2"-95,20 2-83,-13-3-93,13 3-72,0 0-36,0 0-6,0 0-40,0 0-2,6-12-20,3 9-21,3-1-24,3 1-15,4 1-46,-2-1-23,3 1-39,-2 0-35,1-1-27,-1 3-22,-2 0-23,-1 0-7,-2 0-19,-2 0 4,1 5-18,-3-2-1,-9-3-7,11 11 8,-11-11-20,5 14-3,-5-14-5,-2 18-2,-5-8-21,1 2 8,-2 2-12,-2 1 23,-3 1-8,3-1 6,-3 0-4,3 2 8,-2 0 0,1-3 5,3-1-7,-1 3 14,1-4-15,0 1 12,3-2-13,0 0 9,1-1-10,1-1 7,3-9 0,-2 17 4,2-17-4,5 12 17,-5-12-13,13 12 3,-4-10-10,3 1 8,1-2-27,6 0-43,3-2-88,1 0-58,5-3-48,4-2-40,4-1-38,2-2-54,2-2-41,-2-1-30,2-3-2,-3-1-66,-1-1-19,-3-1-520,-1-3-686</inkml:trace>
  <inkml:trace contextRef="#ctx0" brushRef="#br0" timeOffset="3383.4813">17544 1248 418,'4'-20'623,"-2"5"-55,1-1-38,-2 3-69,-1-1-28,0 2 6,1 0-12,-2 1-43,1 11-28,-1-20-39,1 20 8,-1-18-32,1 18 15,-3-14-58,3 14 21,-1-10-90,1 10 32,0 0-83,-3-13 51,3 13-56,0 0 58,0 0-43,0 0 66,-6 13-15,3-4 0,0 3-144,0 4-47,0 0 0,-1 6 0,2 2 0,-1 0 0,-1 1 0,2 2 0,-1 4 0,-1 0 0,2 1 0,-3-1 0,2-4 0,2 0 0,0-3 0,-1 2 0,2-4 0,2-3 0,0 1 0,0-5 0,0 2 0,3-3 0,-1 1 0,1-2 0,2-4 0,-1-3 0,3 2-437,0-4-57,1 1-35,3-3-80,-13-2-100,27-2-72,-11 0-689,2-3-1091</inkml:trace>
  <inkml:trace contextRef="#ctx0" brushRef="#br0" timeOffset="3838.4509">17880 1482 532,'0'0'793,"0"0"-115,-13 3-88,13-3-79,0 0-43,0 0-55,0 0 0,0 0-35,0 0-12,0 0-19,0 0-27,15 0-32,-15 0-40,20-5-13,-9 2-44,2-1-18,0-2-29,0 2-18,-1-3-32,1 2-11,0-2-16,-2 0-11,1 1-14,-1-3-2,-2 1-14,0 0-3,-1 0-7,-2-1-6,-1 1-2,-1 0 2,-4 8-7,4-17-2,-4 17-11,1-12-4,-1 12-6,-5-10-11,5 10-23,-11-4-19,11 4-7,-18 0 10,8 3 8,-3 1 11,0 1 11,0 4 8,-3-1 3,-1 6 7,2-2-2,-2 2 5,4 1 2,0 2 20,1 0 7,1 2 49,0 1 18,3-2 12,2 0-2,2-1-11,1 2-5,3-4 13,0-1-7,3 2-8,0-3 28,2 0-5,1-1 5,2-2 2,1-2-40,1 0-59,1-3 0,2 2 0,-1-4 0,2-1 0,0 1 0,0-3 0,-1 0 0,2 0 0,-2 0 0,1 0 0,-3-3 0,1 3 0,-12 0 0,22-4 0,-22 4 0,19-5 0,-19 5 0,15-7-156,-15 7-268,13-9-101,-13 9-72,9-9-150,-9 9-250,5-12-508,-5 12-1134</inkml:trace>
  <inkml:trace contextRef="#ctx0" brushRef="#br0" timeOffset="4687.4406">19030 1376 747,'0'0'718,"-4"-8"-69,4 8-63,0 0-36,-4-13-30,4 13-27,0 0-73,0 0-18,-5-13-45,5 13-4,0 0 3,0 0-18,0 0-8,0 0 12,5 17-28,-2-5-22,-1 2-3,1 1-154,1 4-135,0 1 0,0 5 0,-2-1 0,3 2 0,0 4 0,-1 2 0,1 1 0,-1 2 0,1 1 0,0-2 0,2 7 0,-4-4 0,1-3 0,1 1 0,-1-1 0,0-2 0,2 0 0,-2-1 0,0-5 0,-1-1 0,-1-3 0,2 0 0,-1-2 0,-1-4 0,0 1 0,-2-6 0,1 1 0,-1-12 0,2 18-462,-2-18-150,3 12-68,-3-12-74,0 0-111,0 0-663,0 0-1161</inkml:trace>
  <inkml:trace contextRef="#ctx0" brushRef="#br0" timeOffset="5062.6402">19113 1496 122,'-9'-7'841,"9"7"-171,-11-12-18,11 12-79,-9-10-54,9 10-73,-8-12-57,8 12-51,-5-14-67,5 14-13,0-14-25,0 14 6,5-20-28,1 11 9,2-1-23,2-1 33,3 2-32,1 0-13,4 1-8,0 1-21,1 2-4,3 1-9,-2 3-13,4 1 5,2 1-16,1 3-12,-2 1-5,-1 1-18,-2 0-2,-1 3-70,-3 2-12,-2-2 0,-1 3 0,-4 0 0,-5-1 0,-2 3 0,-3-2 0,-2 1 0,-5 3 0,-2-2 0,-5 3 0,0 0 0,-4 2 0,-3-1 0,-1-1 0,-1-1 0,-1-3 0,1 3 0,3-4 0,-1-2 0,2 1 0,0-2-146,5-2-174,-1 0-62,3 0-70,3-3-65,8-4-122,-14 8-135,14-8-798,0 0-1216</inkml:trace>
  <inkml:trace contextRef="#ctx0" brushRef="#br0" timeOffset="5718.9208">19623 1467 154,'0'0'1018,"-4"-11"-179,4 11-74,-4-10-58,4 10-55,-4-12-68,4 12-73,-1-10-80,1 10-55,0-12-57,0 12-32,8-13-35,-2 6-30,4 0-21,1-1-17,3 2-32,1 0-14,3 2-18,-1 2-14,2-1-2,1 3-35,-1 3-69,0 1 0,1 2 0,0 1 0,-2 2 0,-3 1 0,-2-2 0,-1 5 0,-3-2 0,-1 1 0,-3 0 0,-2 1 0,0-2 0,-3-11 0,0 21-50,0-21-120,-3 18-42,3-18-16,-4 14-40,4-14 1,-4 12-12,4-12-21,0 0-1,0 0-10,0 0 16,0 0-5,0 0 8,11-2 14,-6-5 11,4-3 8,1-5 22,1 1 47,2-3 25,0 0 39,2-5 27,3 2 15,-1-3 48,-2 3 42,3-1 40,-1 3 43,-2 2 42,-2 3 6,2 0 17,-3 2 14,-1 2-5,1 1-4,-3 4 17,0 0-28,-9 4-8,16-1-9,-16 1 0,10 7-8,-10-7-10,10 16 12,-10-16-13,3 21-16,-2-8-14,-1 0-12,0 0-12,-1 0-7,1 1 1,-1-1-19,1 1 2,0-1-15,0-1 2,1 0-15,-1 0 21,4-2 8,-2 1-4,4-2-3,-1 0-4,1-2-2,3-2 1,0-1-14,1-1 5,3-2-10,0-2 8,1-2-6,0-1 9,2-1 5,-1-2 12,2-2 37,0 0-9,0-5 25,-3 0 9,0 0 5,-3-1 3,-2-2 6,0 2-9,-4 1 2,-1-1-5,-3 3-21,-1-2-19,-2 4-9,-1 0-1,-3-2-17,-3 3-11,0 1-4,-1 1-1,-2 2-11,1 3 1,-1 0-22,-2 2-55,1 2-95,-1-1-82,2 3-67,-2 0-59,2 2-71,0 1-70,2-1-90,0 0-161,2 1-484,8-7-862</inkml:trace>
  <inkml:trace contextRef="#ctx0" brushRef="#br0" timeOffset="6298.8761">20708 1177 261,'-3'-12'858,"-1"1"-133,0 2-34,4 9-73,-5-19-73,5 19-58,-4-16-84,4 16-26,-4-15-62,4 15-28,-3-10-76,3 10-25,0 0-40,0 0 30,0 0-41,0 0 53,0 0-52,0 0 44,7 17-22,-4-4-21,0 3-16,-2 1-19,1 1-15,2 5-12,-1-1-12,-2 2-14,2-2-6,-2-1-9,0 2-6,1 2 2,-1 0 1,-1 0-1,0-2-1,0-2-9,0-2 0,0 1-5,-1-2-2,1-1-4,-2-2 0,2-3-4,0-1 4,0-11-11,-1 18 14,1-18-20,0 14 6,0-14 1,0 0-2,4 12-2,-4-12-5,0 0 2,0 0-2,13-5-4,-13 5-3,12-10 0,-3 1-1,4 0 2,-1-2-5,3 0-2,-1-1-1,3 2 11,-1-2-7,3 1 10,0 1-3,1 0 3,0 2-3,1 3 8,-3-2-3,1 4 10,-3-1-13,3 3 15,-2 1-11,-3 1 10,-1 1-7,2 0 11,-2 2-14,-2 2 16,0-1 6,-3 1 13,-1 2 2,-2 1 14,-2 0 18,-3-9 35,0 22-2,-3-10-34,-2 0-61,-2 0 0,-3 0 0,0-1 0,-4 2 0,0-1 0,-4 0 0,2-2 0,-5-1 0,1 1 0,0-2 0,0-1 0,1 0 0,1-1 0,2-2 0,-1-2 0,0 1 0,3-2 0,-1 0 0,1-1 0,1-2 0,1-1-39,0-2-269,0-1-83,5-2-74,0-4-64,2 0-97,5-1-70,-1 2-930,1-6-1284</inkml:trace>
  <inkml:trace contextRef="#ctx0" brushRef="#br0" timeOffset="6607.027">21284 1056 527,'0'0'880,"4"-14"-94,-4 14-69,4-11-65,-4 11-44,0 0-89,5-11-27,-5 11-80,0 0 2,0 0-65,5-8-35,-5 8-7,0 0-31,4 10 7,-4-10-12,4 20-15,-3-6-128,0 3-128,0 0 0,1 4 0,-2-1 0,0 5 0,-2 3 0,2-1 0,-2 5 0,-1 3 0,2-1 0,-3-2 0,2 0 0,-2-1 0,0-4 0,2-1 0,-2-2 0,1-2 0,0 0 0,1-3 0,-1-2 0,2-2 0,-2-1 0,2-3-515,1-11-105,-1 19-73,1-19-112,-1 15-157,1-15-497,0 0-1077</inkml:trace>
  <inkml:trace contextRef="#ctx0" brushRef="#br0" timeOffset="6994.3307">21444 1530 809,'0'0'728,"0"0"-98,0 0-58,0 0-19,0 0-21,0 0-47,12 2-55,-12-2-29,19-2-44,-6-2-42,2 1-48,1-4-23,0 2-64,1 0-11,4-2-46,-3-3-5,1 4-39,-1-4 1,0 2-9,-3-1-11,-2 1-13,-2-2-8,-1 3-3,-2-4-8,-1 3-3,-2-2-5,-5 10-13,4-14-13,-4 14 23,0-17-12,0 17-6,-7-12 2,7 12-14,-10-5 12,10 5 8,-14-3 3,14 3 8,-17 4 27,7 0 7,-1 5 8,0 0 10,0 2 12,2 3-16,-1 1-1,2-1-20,0 3 0,3-3-15,1 1-1,2 0-2,0 2 0,5 0-13,-2 0 4,3 0-14,0-1 3,1-3-34,1 2-60,2-3-77,1-1-66,1 0-44,12 5-414,-9-11 302,2-1-65,-2-3-5,-2 0 5,2-1-30,1-1 2,-2-2-42,3-2-27,-1 0-358,0-2-472</inkml:trace>
  <inkml:trace contextRef="#ctx0" brushRef="#br0" timeOffset="7623.4136">21887 1535 659,'8'-14'438,"-2"3"-48,2 0-1,-3 1 9,0 3-61,0-2-31,-5 9-36,10-11 10,-10 11 16,11-8-20,-11 8-26,0 0 19,14 0-24,-14 0-26,11 9 8,-11-9-31,10 14-3,-4-6 3,-1 1-23,0 3-11,0-3-15,-1 2 1,-2 1-21,2-2 56,-1 2-39,-2-1-4,2 1-39,-2 0 1,0-1-28,0 0-10,-1-11-16,4 20 11,-4-20-31,4 15 6,-4-15-13,1 12 10,-1-12-7,0 0-2,3 13-8,-3-13 0,0 0-9,0 0 6,0 0-9,0 0-3,0 0 5,0 0-2,4-11-2,-4 11 3,4-17-14,-2 6 10,3-5-8,1 0 4,1-3 12,2 1-13,-1-2-4,3 2 10,-1 1 6,2 0-4,1 3 6,-2 3-3,2 2 34,-2 0-4,4 3 8,-3 3 16,0 1 5,2 2 37,-3 2-17,3 1-24,-1 3-60,0 0 0,0 1 0,-2 2 0,1 0 0,-3 0 0,0 2 0,-2-1 0,2 1 0,-4-2 0,-1 0 0,0 0 0,0 0 0,-4-9 0,5 16 0,-5-16 0,4 15 0,-4-15 0,1 11 0,-1-11 0,0 0 0,0 14 0,0-14 0,0 0 0,-4 9 0,4-9 0,0 0 0,0 0 0,0 0 0,0 0 0,0 0 0,-11-4 0,11 4 0,-2-11 0,2 11 0,2-21 0,-1 9 0,2-3 0,0-1 0,4-1 0,-2 1 0,2-2 0,1 1 0,4 0 0,-1 2 0,2-2 0,2 5 0,1-1 0,1 2 0,3 4 0,-4 1 0,5 2 0,-1 3 0,1 4 0,3 2 0,-1 3 0,4 2 0,-3 4 0,0 3 0,3 5 0,-5-1 0,-3 1 0,-1 0 0,-3-1 0,-2 1 0,-3-2 0,0 0 0,-3 1 0,-5-4 0,1 0 0,-4 1 0,-2 0 0,-3 1 0,-6 1 0,-1 1 0,-4 0 0,-1-3 0,-5 2-486,-7 1-388,-3 4-260,-5-7-664,-4-1-1500</inkml:trace>
  <inkml:trace contextRef="#ctx0" brushRef="#br0" timeOffset="8450.9748">13358 2450 399,'0'0'516,"-13"-1"-84,13 1-36,-14-1-17,14 1-31,-12 0-31,12 0-3,-16 2-5,16-2-11,-17 1-22,17-1 14,-16 4-37,5-2-2,11-2-10,-19 7-11,19-7-15,-15 3-15,15-3-29,-14 3-16,14-3-32,-11 4-27,11-4-17,0 0-5,-8 7-4,8-7-6,0 0-4,15 7-10,-4-4 0,5 0-11,7-1 0,6-2-4,11 0 6,14 0-1,5-2 18,4-1 3,13-1 21,3 1 9,-3-2-32,4 0 7,-8 1-16,-9 1 2,-3 0-5,-1 0-7,-5-1 0,-4 2 3,-10-1-8,-4 1 15,-6 0 0,-6 1 10,-1-1 18,-5 2 0,-1-1-3,-4 0-12,0 0-6,-13 1-20,17-3-9,-17 3-47,0 0-61,14-1-101,-14 1-111,0 0-93,0 0-90,0 0-189,0 0-141,0 0-855,6-8-1328</inkml:trace>
  <inkml:trace contextRef="#ctx0" brushRef="#br0" timeOffset="9116.2105">15919 2423 520,'-21'0'455,"-1"3"-44,1-1-24,0 1-7,-3-1-49,2 0-34,-2 1-16,3-3 3,-3 2-14,4 1 11,-1-2 16,3 2-41,2-2-8,2 0-43,1 0-14,13-1-41,-18 1-8,18-1-18,0 0-1,-10 4 9,10-4-18,0 0 0,16 0-21,0 0 5,3 0 0,9 0 2,9-3 21,12 1-13,4 0 28,5-1-17,2 1 14,13-2-21,-2 0-8,3 1 1,-1-1-6,-10 2-14,-2-1 2,-1-1-1,-1 2 6,-4 0-6,-2 0-6,-10 0-8,-4 1 5,-3 0-5,-8-2-37,-6 3-35,0 0 0,-3-1 0,-4 0 0,-1-1 0,-14 2 0,22-1 0,-22 1 0,18-2 0,-18 2 0,10-3 0,-10 3 0,0 0 0,0 0-292,13-4-156,-13 4-87,0 0-173,0 0-188,11-8-783,-2 4-1353</inkml:trace>
  <inkml:trace contextRef="#ctx0" brushRef="#br0" timeOffset="9834.3047">20453 2049 307,'-21'2'566,"-2"2"-87,0 0-42,-3 0-20,2-1-47,-2 1-30,2-1-14,0 1-19,3-1-22,2 0-9,1-1-40,0 1-21,5-2-12,0 2-29,13-3-34,-22 2-16,22-2-17,-14 2-11,14-2 2,0 0 12,0 0-4,0 0-13,0 0 1,15 4-3,3-4-16,9-3 14,10 0 1,14 1-1,6-2 0,18-2-5,8 1-5,7-1-5,2 1-15,6-2 2,1 2-8,5-1-11,-1 2-13,1-3-2,-2 2-1,-1 0-12,0-2-5,-4 3-5,-5-2 16,-5-1-9,-7 2 2,-6-1 11,-15 2 28,-5 1 8,-8-2 30,-10 2 6,-7 2 28,-2-2 22,-7 1 1,0 0-1,-4 1-16,-2-1-5,-1 0-108,-13 2-17,18-4 0,-18 4 0,14-4 0,-14 4 0,0 0 0,10-4 0,-10 4-51,0 0-322,0 0-129,0 0-159,0 0-206,-2-10-944,2 10-1514</inkml:trace>
  <inkml:trace contextRef="#ctx0" brushRef="#br0" timeOffset="15522.939">17178 19047 6612,'3'-57'9,"-1"-11"-13,2 1 11,-1-1-15,-2 1 16,2-1 9,-1 0-5,2 0-2,-1-4 0,-2 1-2,1-4 1,1 0 0,-2-1-1,1-2-4,0-2-9,-1 1 10,2-4 6,-2 1-4,2-3 21,-2 0-26,2-2 10,-1-2-18,-1 0 0,2 0 8,-2-1-3,2 1 3,-2-1 0,2-2 3,-3-1-3,1 1-3,2 0 13,-2 0-17,1 3 25,0-3-21,0-2 20,1 1-21,-1-1 16,2-2-22,-3 1 20,2 2-10,-1 2 53,2-4-53,-1 4 4,-2-1-10,2-1 11,-1-3 5,1 4-11,0-3 43,-1-1-47,2 1 40,0 1-39,-2 0-1,-1 2 0,2-3-4,0 4-7,-2 2 53,0 1-51,2-1 57,-1 3-68,1 0 66,0-1-56,1 2 50,-1-2-56,0 0 49,0 1-55,0 0 52,1-4 3,-2 1-55,1-3 58,0 2-57,-1-2 47,3 1-49,-2-2 51,-1 1-8,2-2 20,-1 1-32,-1-1 6,1 0-2,1 2-1,-2-1-6,1 5-2,2-4 23,-3 0-25,1 1 17,-1 0-13,1 1-2,-2 1-2,2 2 2,-1 1-2,1 0-2,0 2 23,-1 1-19,3-1 13,-2 1-9,-1 0-34,1 0 32,-1 1-2,0 0 0,2 0-2,-2 0 12,1 1-8,-1 1 21,1 0-25,0-1-3,1 2 2,-1 1-10,-2 0 1,1 2 4,-1 1 3,0 2 18,2-1-28,-3 3 40,1 0-23,0 0 21,1-1-31,-2 3 3,1-3 1,0 2-5,0 2 6,-1-1 0,2-1 23,0 3-28,0-1 28,0 10-23,0-11 21,1 3-16,-2 6-9,1-7 1,0-1 3,-1 11-3,1-2 3,-1 0-2,0 1 2,1 0 17,-1-1-17,0-1 20,-1 1-22,1 2 0,1-2 0,-1 1 2,-1 0 0,1 1-11,-1 0 12,3-1 1,-3 3-2,4-1 0,-3 1 7,-1 0 10,1 1-19,0-1 25,1 0-23,-1 0 0,-1 1-1,1-1 0,1 1-11,-2-1-30,1-2 45,0 1-12,0-2 19,1-1-2,-1 2-8,0-4 29,1-7-34,-1 1 18,-1 8-14,1-11-50,0 2 59,1-1-48,-2 1 51,1-2-53,-1 12 56,1 0-7,1-1-11,-1 1 1,1 0-54,-1-1 48,-1 3-36,2-1 32,-2 2-33,1 0 45,-1 1-40,1 2 12,-1 2 6,2 1 37,-2 1-36,1 1 36,-1 0-34,1 8 37,-1 1-37,0 0 36,2 1-33,-2 0 32,0 1-37,1 0 38,-1-2-31,0 3 4,0-2 6,0 2-1,0-1-2,1 1 4,-1-1 5,0 1-1,1-1 0,-1 0 1,2 1-1,-2-2-1,0 4 1,1-2 2,-1-1-6,0 1 4,0-1 0,0 1 29,1-1-35,-1-1 9,0-1-2,0 1 0,0-2 0,0 0-20,0 2 17,0-1-13,0 2 16,0-2-14,0 2 22,0 2-19,0-3 18,0 4-17,0-2 19,2 1-21,-2 6 23,0-1-21,0 0 21,0 2-22,0-1 21,0 2-2,1 5-3,-1-2-2,-1 2-19,1 0 16,0 1 5,0 2-1,0 0 5,0 1-4,0 3 0,0 1-1,0-1 1,0 3-21,0-2 26,0 13-17,0-20 23,0 20-21,0-18 24,0 18-19,0-16 25,0 16-21,0-13 21,0 13-19,-2-11 23,2 11-21,0 0 8,0-16-23,0 16 26,0 0-20,-1-13 16,1 13-9,0 0 9,-1-12-20,1 12 16,0 0-20,0 0 23,-2-14-24,2 14 1,0 0-54,0 0-52,-2-11-102,2 11-107,0 0-160,0 0-150,-3-11-911,3 11-1187</inkml:trace>
  <inkml:trace contextRef="#ctx0" brushRef="#br0" timeOffset="25613.466">967 3439 342,'0'0'792,"0"0"-135,0-11-28,0 11-48,0 0-47,4-12-27,-4 12-42,0 0-25,1-11-6,-1 11-63,0 0 14,0 0-93,3-11 18,-3 11-94,0 0 18,0 0-46,0 0 74,0 0-30,0 0 15,0 0-174,0 12-73,0-12 0,-2 16 0,2-16 0,0 23 0,0-12 0,-1 4 0,1-1 0,0 0 0,0 0 0,-1 2 0,2 0 0,-1-1 0,0 0 0,0-2 0,0 1 0,0 0 0,0-2 0,0 2 0,1-1 0,-1-13 0,0 21 0,0-21 0,-1 19 0,1-19 0,0 17 0,0-17 0,-1 13 0,1-13 0,0 13 0,0-13 0,-4 9-326,4-9-221,0 0-52,0 0-77,0 0-90,-7 5-155,7-5-464,0 0-985</inkml:trace>
  <inkml:trace contextRef="#ctx0" brushRef="#br0" timeOffset="25941.4733">663 3294 739,'0'0'657,"-11"-6"-53,11 6-34,-7-6-54,7 6-35,0 0-54,-8-9-36,8 9-37,0 0 21,8-10-13,-8 10-53,18-4 38,-7 0-68,6 0 26,2 1-67,2 1 31,4-2-75,2 1 13,2 1-59,1 2 14,-1-3-71,0 3 17,-2-2-53,1 2-52,1-1-3,-1 1 0,-4 1 0,-1-1 0,-2 2 0,-1-2 0,0 3 0,-3-3 0,1 1 0,-2 0 0,-4 2-146,1-1-124,1 0-44,-4 1-78,2-1-69,-3 2-62,-9-4-86,13 11-79,-9-4-831,-4-7-1149</inkml:trace>
  <inkml:trace contextRef="#ctx0" brushRef="#br0" timeOffset="26230.3085">635 3897 612,'-21'19'816,"3"-2"-73,2-2-74,3-1-83,-1-1-53,6-1-73,-1 0-16,5 1-38,-2-4 39,4 2-108,2-11 22,2 17-32,-2-17-17,12 15-9,-3-8-19,2-1-12,5 1-33,-1-3-183,5 1-54,-1-3 0,3 1 0,4-3 0,0 1 0,1-2 0,4-2 0,-2 1 0,5-2 0,0 0 0,1-3 0,-3 3 0,2-3 0,-2-1 0,1 0 0,-3-1 0,1-1 0,0-1-99,-1-2-311,4-3-77,-3-2-74,-2-1-105,2-5-91,-10 5-892,5-9-1312</inkml:trace>
  <inkml:trace contextRef="#ctx0" brushRef="#br0" timeOffset="26754.1606">1203 3089 408,'-7'-8'745,"3"0"-142,4 8-36,-9-12-54,9 12-45,-4-13-69,4 13-29,0-13-44,0 13-24,4-14-49,2 6 3,1 0-45,4-1 17,-1 0-52,4 0 26,-1 1-72,5-2 35,-1 0-58,2 3 16,-2-2-56,3 1 24,-1-1-52,-4 3 33,2 0-48,-2 0 39,1 1-50,-3 0 36,0 1-46,-1 1 51,-12 3-56,20-4 46,-20 4-45,18-2 50,-18 2-49,14 2 65,-14-2-57,11 7 71,-11-7-8,6 15 21,-3-3-2,-1 0 0,-1 3 2,1 5 4,0 3 20,0 4 0,0 2-3,-2 3-67,2 4-46,0 9 0,-1 1 0,2 2 0,-2-1 0,1 4 0,0 2 0,0-2 0,1 1 0,0-2 0,-2 1 0,1-1 0,1 0 0,-1-3 0,0 1 0,-2-3 0,1-8 0,-1 2 0,0-5 0,0 0 0,-1-1 0,-1-5 0,0-2 0,-1-1 0,0-1 0,0-2 0,-2-4 0,3 0 0,-3-3 0,1 1 0,-1-2 0,-2-2 0,0 1 0,-1-1 0,-3-2 0,1-2 0,-2-2 0,-1 1 0,-3-2 0,-3-2 0,0-2 0,-4-1 0,-5-1 0,-7-2 0,-4-1 0,-2-4 0,-3 2 0,1-1-489,3 3-664,-3-5-909,3 0-1824</inkml:trace>
  <inkml:trace contextRef="#ctx0" brushRef="#br0" timeOffset="27550.5109">2302 3399 171,'0'0'1000,"4"-8"-185,-4 8-64,0 0-13,3-10-75,-3 10-48,0 0-73,0 0-53,2-9-65,-2 9-48,0 0-57,0 0-49,0 0-49,0 0-37,0 0 35,0 0 36,0 0-116,0 16-139,-1-4 0,0 4 0,-1 1 0,1 4 0,1 5 0,-4 1 0,4 3 0,-1 1 0,0 5 0,1-2 0,-2-2 0,2 3 0,2-2 0,-2-3 0,0-2 0,1 0 0,-1-1 0,1 0 0,-1-1 0,4-3 0,-4-2 0,1-3 0,1 0 0,0-3 0,-2-1 0,1-2 0,-1 0 0,2-2 0,-2-10 0,1 17 0,-1-17-439,0 0-196,0 0-95,0 0-69,0 0-188,0 0-474,0 0-1078</inkml:trace>
  <inkml:trace contextRef="#ctx0" brushRef="#br0" timeOffset="27862.1324">2270 3420 743,'3'-14'713,"-1"3"-50,5-3-35,-1 0-41,6 2-72,-1-4-23,4 2-66,2 1-12,1 1-33,6-1-35,-3 3-25,5-1-44,-1 4-46,2 2-20,-2 1-30,-3 3-26,1 2-28,2 2-11,-2 3-7,-2 1-13,-1 2-17,-1 1-4,-4 2-9,-1 0-4,-5 0 1,-2 2-13,-4 1-9,-1-2-18,-3 3-23,-3 1 0,-2 0 0,-2 0 0,-3 2 0,-5 0 0,0 2 0,-2 0 0,-1-3 0,-2 0 0,1-1 0,-2 0 0,2-2-106,2-1-104,0-2-49,1-1-56,1 0-69,4-4-63,-2 2-119,3-1-99,-2 1-216,4-3-505,2 0-985</inkml:trace>
  <inkml:trace contextRef="#ctx0" brushRef="#br0" timeOffset="28694.0285">2710 3950 688,'0'0'745,"0"0"-100,0 0-97,0 0-62,-1-9-41,1 9-54,6-10-26,-6 10-71,11-14-25,-4 6-33,1-2-17,2-1-22,-1 0-8,0 0-37,-2 0-13,3-1-8,-2 0-20,0 1 1,-3 0-22,1 1-3,-2-1-7,-1 0-14,-3 11-13,1-21-7,-4 11 2,1 1 9,-2 0-22,-2 2-17,-1-1-6,0 1-2,0 1 2,-2 1-3,9 5-3,-15-8-2,15 8 5,-13-7-8,13 7 4,-11-3-11,11 3 1,0 0-1,0 0 8,0 0-4,0 0-5,0 0 12,4 10-8,6-4 7,1 1-6,2 2 4,4 2 5,-2 1-6,2 1-2,-1 1 9,-2 2-15,0 1 17,-1 0-10,-3-1 10,-1 2-5,-3-2 9,-2 0-8,-1 1 10,-2 0-14,-1-3 32,-1-2-26,0 3 10,-2-2-22,0-1 21,2 0-28,1-12 13,-4 17-6,4-17 12,-1 14-8,1-14 8,0 0-18,3 14 14,-3-14-17,0 0-17,15 1-39,-6-4-35,2-2-14,2-2-20,1 1-2,2-6-22,0 2 3,1-2-14,2 0 36,3-4-2,-2 1 26,-2 1-5,-1 2 52,1-4-13,-3 5 35,-1-3-7,-2 5 23,-1-1 1,-2 1 37,-1 3 6,-3-1 38,-5 7-24,10-10 18,-10 10 0,0 0 18,5-7 6,-5 7 11,0 0-11,0 0 16,-5 10-6,5-10 9,-5 14-11,0-3 1,2-1 2,-1 5 71,2-1-31,-2 2-23,1 0-13,2-1-3,0 2-11,0-4-26,2 1 9,-1-1-21,2 0 9,1-1-13,1 0 15,1-2-16,1-2-2,1 1-15,2-2 16,0-2-19,2-1 12,-1-1-18,2-3 13,2 0-16,-1-3 6,3-1-9,0-1 7,-1 1-7,-1-4 13,1 0-21,-2-1 21,0-1-14,0-4 12,-3 3-5,0-3 14,-4 0 20,1 0 2,-3-1 6,1 1-2,-4 0-3,-1 3-8,-1-1-2,-2 0-8,0 3-2,-1-2-5,-3 2 4,1 1-7,-3 2-3,0 3-1,0-1 19,9 4-35,-20-2-14,20 2-47,-18 1-51,18-1-54,-22 5-40,22-5-57,-19 5-43,19-5-76,-14 7-87,14-7-69,-13 5-91,13-5-792,-12 8-1037</inkml:trace>
  <inkml:trace contextRef="#ctx0" brushRef="#br0" timeOffset="29286.9955">3723 3575 211,'-1'-12'825,"-3"2"-143,2 0-25,2 10-79,-3-17-45,3 17-50,-3-16-38,3 16-46,-2-12-46,2 12-21,-1-13-52,1 13-46,0 0-42,-3-12-39,3 12-28,0 0-3,0 0-5,0 0 3,0 0-5,1 20 4,1-8 2,-2 3-19,1 2-11,-1 2-15,1 3-15,-1 1-9,1 2-3,-1-1-8,0 4 5,0-1 13,-2 1-9,1-2-4,-2 0-6,0 1-8,1-2-12,-1-3 4,1-1-8,-1-5-3,-1 1-5,3-2 5,0-2 4,0-4-8,1-9-3,-3 20-3,3-20-6,0 14 0,0-14-1,0 0-4,0 0 3,3 9-2,-3-9-2,0 0 1,10-9-8,-5 3-9,1-2-11,3-2-7,1-1-14,1 0 2,4-2-8,-1 1 5,0 0 13,4 0 5,0 0 9,0 2 10,2 1-2,-1 0 11,-1 1 8,1 4-15,-2-2 6,1 3 4,-3 0 2,2 2 7,-2 2 3,0 1 37,0 1-34,0 1 6,-4 3 0,2 1 7,-3-1 23,-1 3 2,-1-1 4,-2 1 7,-2 0 0,-1 0 2,-2 1-3,-1-11 0,-1 22-7,-2-14-4,-1 3-8,-2-1-4,-3 2-2,0-3-5,0 2-3,-4-2-7,2-1-14,-3-1 0,1 2 0,-1-3 0,0-1 0,0 1 0,0-3 0,2 1 0,0-1 0,0-3 0,12 0-91,-22 0-50,22 0-72,-19-4-60,12-2-90,0-1-83,2-1-153,5 8-130,-5-17-227,5 17-436,1-22-995</inkml:trace>
  <inkml:trace contextRef="#ctx0" brushRef="#br0" timeOffset="29597.206">4310 3597 249,'-2'-17'933,"2"17"-163,-2-14-29,2 14-59,-4-15-64,4 15-58,-4-13-40,4 13-53,-5-11-42,5 11-49,-2-10-60,2 10-46,-4-8-49,4 8-45,0 0-24,0 0 9,0 0 1,0 0 11,0 0-3,0 13-121,1-1-49,-1 0 0,0 2 0,1 3 0,-1 1 0,0 1 0,-1 2 0,1 3 0,-1-2 0,-1 2 0,1 1 0,0 0 0,0-2 0,-2-1 0,2 0 0,1-2 0,-2 0 0,1-2 0,1-2 0,0 1 0,0-3 0,1 0-23,-1-2-423,2-2-41,0 0-103,1-1-142,-3-9-130,5 14-737,-5-14-1252</inkml:trace>
  <inkml:trace contextRef="#ctx0" brushRef="#br0" timeOffset="29961.7206">4368 3902 768,'0'0'675,"0"0"-68,9-10-22,-9 10-86,14-7-27,-6 2-53,2 0-28,2 0-52,1-2-12,2-1-26,-1 2-23,2-2-29,1-1-19,0 2-29,-3-1-23,1 1-28,-2-3-29,0 3-15,-1-1-16,-1 0-11,-1 2-5,-2-1 3,-2-1-23,-6 8-2,10-14-9,-10 14-12,3-12-13,-3 12 11,0 0-12,-4-14-3,4 14-7,-9-4 0,9 4 5,-12-2-2,12 2-11,-15 3 2,15-3 0,-15 10 1,6-3-4,1 0-5,-1 3 10,3-1-2,-2 3 13,3 1-15,0 0 6,1-1-2,0-1 1,2 2-4,0-1 5,1-1-9,1-11-9,3 22-34,-3-22-73,5 17-51,-1-8-37,-4-9-51,10 12-25,-10-12-67,15 8-44,-15-8-61,17 5-18,-17-5-8,19-1-134,-19 1 2,22-4-339,-11 0-537</inkml:trace>
  <inkml:trace contextRef="#ctx0" brushRef="#br0" timeOffset="30583.4882">4711 3854 1091,'6'-11'448,"2"2"-36,-2 2-3,-6 7-6,9-16 11,-4 10 18,-5 6-30,10-16-11,-10 16-61,8-12-22,-8 12-39,9-6-31,-9 6-22,0 0-15,15 0-8,-15 0-4,11 5-15,-11-5-22,10 12 4,-10-12-10,10 12-20,-5-1 12,-1-2-18,0 1-4,-1 1-18,0-1-13,0 2-20,1-3-12,-2 2-3,-2-11-15,4 18-5,-4-18-7,1 13-4,-1-13 4,2 13-8,-2-13-1,0 0 2,1 15-1,-1-15-1,0 0-5,0 0-5,0 0 3,0 0-6,0 0 3,0 0-2,0 0-4,0 0 1,0-12-1,0 12-2,3-18-4,-1 7 7,2-3 0,1-1 7,1 1-4,1-1-6,0 1 7,1-1-5,5 0-3,-4 4-1,1-1 2,2 2 1,-2 0-4,0 4 1,1 1 0,1 2 3,-12 3 6,23-3-1,-11 6 1,-1 0 3,-1 2 0,2 1 1,-2 4 11,-1-2-2,0 3 6,-2-1 1,0 2 4,-2 1-7,0-1-4,-2-1 3,-1 0-18,1 1-1,0-3 0,-3-9 0,3 17 0,-3-17 0,1 17 0,-1-17 0,3 12 0,-3-12 0,1 10 0,-1-10 0,0 0 0,0 0 0,2 11 0,-2-11 0,0 0 0,0 0 0,0 0 0,-4-10 0,4 10 0,-3-11 0,3 11 0,-1-22 0,-1 8 0,4-1 0,-1-4 0,3 2 0,0-4 0,1 0 0,1 2 0,2 0 0,2 0 0,1 2-5,1 2-1,2-1 5,2 5-7,-1-1 11,1 3-7,0 2 5,2 2-3,0 3 24,0 0-22,2 4 0,-1 0 0,3 5 0,0 2 0,-2 2 0,-1 0 0,3 4 0,-4 2 0,-2 0 0,-3-1 0,0 1 0,-4 1 0,-1 0 0,-3-3 0,-3 1 0,0 0 0,-2 1 0,-2 0 0,-3-2 0,0 0 0,-1 1-222,-3 0-500,-8 4-202,4-5-1067,-3-1-1740</inkml:trace>
  <inkml:trace contextRef="#ctx0" brushRef="#br0" timeOffset="31610.0898">2434 4449 379,'0'0'469,"0"0"-53,-9 5-73,9-5-18,0 0-54,-9 7-16,9-7-31,0 0-20,-10 5-15,10-5-7,0 0 1,-9 4-5,9-4-1,0 0-7,-8 5 2,8-5 7,0 0-37,0 0 19,-10 5-22,10-5 15,0 0-22,0 0 24,0 0-17,-4 8 2,4-8-8,0 0 6,0 0-2,7 5-10,-7-5-18,0 0-5,13 6-11,-13-6-6,15 2-12,-15-2-9,21 1 3,-7 1-16,0-1-3,5-1 0,1 1 8,3 0 2,5-1-8,2 2-6,9-2-4,0 1-12,4 0-2,6 0-4,1 3-10,3-3 2,-1 0-8,1 2 0,1-3 7,3 3-12,-1-1 1,3 0 4,1 2-3,0-1 4,2 0-1,0 0-3,0-1-12,1 0 7,-2 2-1,1-3-3,-1 4 5,-1-3-11,0 2 14,-3-2 2,0 1-4,-2-2-1,-3 4 2,0-3-4,-1 2 5,-2-2-7,1 0 2,-9 0 2,2-2 37,0 0-42,-3 2 1,4-2-5,-3 0 9,2 0 2,-2-2-2,1 2-4,0 0 3,1-2-2,0 2 10,4-3-1,-3 2 2,-2-2 2,-1 2-11,1 0 0,-2 0-4,-1 0 3,-1 0-1,0 1 2,-8-3 0,1 3 0,-2 0 2,-2 0 0,-4 0 1,-1 0-3,-2 0 0,1 0-2,-6 0 4,0 0-2,-2 0 0,0 0-7,0 0 13,-13 0-6,19 0 20,-19 0 14,17 0 8,-17 0 1,12 0-7,-12 0 4,13 0-10,-13 0 4,0 0-13,13 0-4,-13 0 0,0 0-6,13-1-1,-13 1-8,0 0-49,0 0-87,12-3-94,-12 3-133,0 0-155,0 0-224,11-3-1028,-11 3-1461</inkml:trace>
  <inkml:trace contextRef="#ctx0" brushRef="#br0" timeOffset="32417.9202">6343 3638 431,'0'0'565,"0"0"-81,11-5-47,-11 5-23,0 0-50,14-7-21,-14 7-18,9-5-6,-9 5-1,10-8-37,-10 8-12,11-8-33,-11 8 0,9-9-14,-9 9 5,7-8-17,-7 8-22,5-8-25,-5 8-28,0 0-28,5-10-21,-5 10-20,0 0-7,-5-8-11,5 8-10,0 0-10,0 0-4,-12 1-11,12-1 1,-12 8-2,4-2 2,8-6-2,-11 12 34,4-2-45,4 0-4,-4-1-2,7-9-1,-6 17-1,6-17 6,-3 17-2,3-17 3,2 15 2,-2-15-3,5 13 2,-5-13-1,10 8 1,-10-8 0,13 8 1,-13-8-4,16 3 6,-16-3-4,16 0 3,-16 0 0,16-3 4,-16 3 3,16-7 1,-8 2 19,-8 5 12,13-10 11,-13 10 10,11-12-6,-7 5-13,-4 7 20,7-14-16,-7 14-11,3-14 4,-3 14-11,0-13 2,0 13-24,-3-10 13,3 10-27,-5-11-4,5 11-68,0 0-66,-12-6-76,12 6-83,0 0-75,-14 1-156,14-1-135,-14 9-908,14-9-1225</inkml:trace>
  <inkml:trace contextRef="#ctx0" brushRef="#br0" timeOffset="32850.6518">6499 4050 326,'-11'5'615,"11"-5"-118,-8 4-64,8-4-47,0 0-64,-10 8-35,10-8-32,0 0-7,-7 8-30,7-8-1,0 0-33,-5 10 9,5-10-50,0 0 6,-3 13-33,3-13 10,0 0-29,0 12 12,0-12-22,0 0 1,4 10-2,-4-10 9,0 0-23,8 9 11,-8-9-9,0 0 10,10 3-21,-10-3 9,0 0-13,18-2 5,-18 2-4,11-5 7,-11 5 7,13-8 4,-13 8-2,12-6 9,-12 6 10,9-11-8,-9 11-4,6-9-13,-6 9-4,0-15-8,0 15 10,-5-14-5,5 14 1,-8-15 12,3 7-19,-1 3-16,6 5-14,-14-9-8,14 9 0,-16-7-2,16 7-6,-15-2-4,15 2 2,-12-3-1,12 3-4,-11 0-3,11 0-19,0 0-85,-12 5-91,12-5-120,0 0-101,-7 7-203,7-7-237,0 0-642,-7 10-1126</inkml:trace>
  <inkml:trace contextRef="#ctx0" brushRef="#br1" timeOffset="43230.676">1152 5777 524,'0'0'535,"-17"1"-57,17-1-45,-15 1-21,15-1-42,-18 0-23,18 0-9,-16 3-26,16-3-7,-16 2-13,16-2-31,-15 2-18,15-2-13,-12 1-15,12-1-17,-11 3-15,11-3-12,0 0 1,-9 2 36,9-2 13,0 0-23,0 0-17,9 4-13,-9-4 10,16 0-38,-16 0-8,24 0 0,-7 0-10,3 0-7,-1 0-7,4 0-1,0-1 4,-1 0-60,1-1-51,-1 2 0,1-1 0,-2 0 0,0 0 0,0-1 0,-2 1 0,0-1 0,-1 2 0,-5-2 0,0 2 0,2 0 0,-15 0 0,22-3 0,-22 3 0,17 0 0,-17 0 0,14-1 0,-14 1 0,12-1 0,-12 1 0,0 0 0,16-2 0,-16 2 0,0 0 0,11-1-41,-11 1-359,0 0-127,8-4-135,-8 4-167,0 0-981,10-5-1511</inkml:trace>
  <inkml:trace contextRef="#ctx0" brushRef="#br1" timeOffset="44105.9781">2392 5554 122,'5'-12'726,"1"3"-118,-1-3-45,3 2-20,-3-1-58,0 0-26,3 0-26,-4 0-13,1 2-45,0 0-6,-1 1-11,-4 8-14,6-15-9,-6 15-34,5-14-44,-5 14-22,3-10-30,-3 10-29,0 0-37,0-12-28,0 12-22,0 0-16,0 0-14,-16 2-4,8 5-5,-2 3-3,0 2-1,-2 3 0,-3 6 0,2 1-8,0 4 3,0 1-4,0 0-37,3 2 0,1-1 0,0 0 0,4-4 0,2 1 0,1-1 0,3 0 0,2-2 0,2-1 0,2-1 0,5-1 0,1-2 0,2-3 0,3 0 0,4-5 0,2 0 0,1-4 0,3-2-27,0-2-96,2-2-7,4-2-18,1-3 6,-2-2 13,-1 0 13,-1-4 16,-2 2 21,-1-3 9,-2 0 14,-3-3 8,-3 1 2,-1-2 15,-4 1 10,-1 0-2,-4-1 16,-2 3-5,-1 1 16,-3 1 7,0 2 22,-2 1-4,-2 9-1,3-16 2,-3 16-7,0 0-1,-3-9 25,3 9 20,0 0 14,-7 10-1,4 0 2,-2 2-8,0 2-8,0 1-4,1 2-2,0-1-14,2 2-9,-2-1-3,0-1-9,2 2-7,0-1-9,1-1 2,0-2-5,1 1 0,0-3 2,1 1-5,0 1-8,1-3-11,0 0-41,-2-11-60,5 19-39,-5-19-56,4 15-42,-4-15-58,4 9-57,-4-9-101,0 0-90,9 5-62,-9-5-180,0 0-439,0 0-850</inkml:trace>
  <inkml:trace contextRef="#ctx0" brushRef="#br1" timeOffset="44451.6815">2641 5724 264,'-8'-6'809,"8"6"-187,-11-11-80,11 11-72,-3-8-44,3 8-80,13-12-33,-2 4-73,8-1 3,3 0-61,9 1 2,3-1-31,6-1-7,2 0-27,3 1-5,1 0-31,1 2-11,-2-1-4,0 2-8,-10 0-31,-1 3 6,-6 1-13,-3-1 6,-2 3-10,-5 2 11,0-1-3,-3 2 18,-2 4-4,-4 0 22,-1 2 4,-4 1 19,0 0 1,-2 4 2,-2-2-3,0 3-12,0-1-12,-2-1-13,0 3-8,1-2-10,1 1-4,-1-3-2,2 3 0,0-2-5,1 0-2,1 0-2,1-3-5,0 1-4,2-2-19,0 0-28,1-2-34,2 0-44,-1-2-46,1-1-19,2 1-28,-11-5-73,17 2-30,-17-2-41,20 0-31,-9-2-61,-11 2-77,19-7-558,-9 2-700</inkml:trace>
  <inkml:trace contextRef="#ctx0" brushRef="#br1" timeOffset="44769.2325">3268 5542 625,'-14'5'670,"4"0"-95,2 2-32,-1-4-71,4 6-24,5-9-76,-6 13-21,6-13-51,1 11-30,-1-11-22,10 11-34,0-6-24,1-1-26,0-2-36,5 1-8,-1-3-23,4 0-5,1-3-14,0 2-4,0-3-4,2-1 3,-2 0-3,-1-1 2,-2 1-2,-2-1 2,1-2-4,-3 0-7,-3-1 12,0-1-23,-2 0-11,-2-2-4,-3 1-7,-1 0-6,-2 11 8,-1-22-12,-2 13 2,1 0-13,-3 0 12,-2 2-19,0 1 11,-2 3-13,0 0-3,9 3-47,-21 0-56,11 3-49,1 2-66,-2 2-70,2 2-104,0 2-93,1 0-92,2 1-244,2-2-372,1 1-807</inkml:trace>
  <inkml:trace contextRef="#ctx0" brushRef="#br1" timeOffset="45115.0822">3576 5678 256,'0'0'786,"0"0"-108,7-8-15,-7 8-109,0 0-44,6-9-74,-6 9-51,0 0-81,0 0-20,11-2-44,-11 2-30,8 4-38,-8-4-23,9 12-32,-4-5-11,0 1-23,0 2-8,0-1-17,1 3-1,-1-4-13,-1 4 5,1 0 11,0 0 7,0 0-5,-1-2-10,0 2-12,-2-3-9,2-1-2,-4-8-2,5 16 10,-5-16 14,6 11 32,-6-11 26,4 11 24,-4-11 17,5 6-20,-5-6-20,0 0-26,0 0-9,17-3-20,-17 3-4,14-11-5,-8 3-17,4-1 0,0-2-8,0 1-9,-1-2 11,2 0-24,1-2-33,0 1-65,0-1-85,1 0-55,-2 1-42,0 3-51,-1-1-46,0 3-81,-1 1-36,0 2-46,1-2-121,0 5-639,-10 2-904</inkml:trace>
  <inkml:trace contextRef="#ctx0" brushRef="#br1" timeOffset="45435.1702">4048 5809 49,'0'0'762,"11"7"-147,-11-7-68,12 1-39,-12-1-82,15-1-12,-15 1-46,18-5-29,-7 1-47,0-2-34,0 0-33,2 0-34,-3-1 1,0-2-15,2 2-18,-3-3-21,-1 2-17,-1-1-4,-1 1-3,-2-2-5,0 2-16,-4 8-11,4-16-16,-4 16-14,-3-13-7,3 13-8,-5-9-4,5 9 5,-10-5-16,10 5-3,-13 1 5,13-1 6,-16 8 15,7 0 15,-1 0-8,2 3 6,-2 1-4,2-1-9,0 3-11,2-1-4,-2 1-7,3-2 0,1 2-9,2-2 5,-1-2-11,3-10-6,2 21-60,-2-21-28,2 17-59,2-9-34,1-1-36,3 0-34,-2 0-88,2-3-47,2 1 10,1 0-63,4-2-74,-2-2-201,3 1-363,0-4-691</inkml:trace>
  <inkml:trace contextRef="#ctx0" brushRef="#br1" timeOffset="45835.1449">4478 5733 271,'0'0'697,"0"0"-155,4-12-55,-4 12-33,0 0-6,0 0-77,0 0 8,0 0-44,5 12-21,-5-12-9,1 13-26,-1-13-12,2 20-31,-2-8-25,0-12-10,0 22-18,0-9-2,-2-1-38,2 0-19,-1-2-26,0 2-11,-2 0-28,3-12 3,-4 18-24,1-8 5,3-10-19,-4 14 6,4-14-10,-3 11 10,3-11-17,-3 10 22,3-10-27,0 0 8,-7 7-12,7-7 12,0 0-9,0 0 2,-10-7-13,10 7 16,-4-12-14,4 12-1,-1-19 3,1 7-3,2-2 4,2-2 1,0 1-3,1-2 3,3-1-1,1 1-2,3 0 3,1 1 5,3 0-3,0 4-2,2 0-5,2 2 3,0 3 8,-1 3 22,1 3 7,-2 1 5,1 2 8,-2 1 3,2 2 3,-1 4-17,0-1 1,-2 2-11,-1 0 7,-3 1-15,-1 2-4,-1-1-3,-1 1-3,-3 1-5,-1 0-7,0 2-34,-2-1-82,-2 2-97,-2-3-66,0 1-97,-2 1-197,-1-3-149,2 3-926,-5-2-1312</inkml:trace>
  <inkml:trace contextRef="#ctx0" brushRef="#br1" timeOffset="46817.4891">6168 5728 449,'0'0'658,"11"-6"-109,-11 6-19,8-6-73,-8 6-26,5-9-24,-5 9-30,0 0-22,2-12-22,-2 12-39,0 0-43,-6-12-3,6 12-20,-10-5-18,10 5-3,-17-3-29,17 3-1,-20 3-42,6 1-15,-2 3-14,0 3-13,-2 1-21,1 3-5,-2 3-13,1 0-13,2 3-3,0-3-8,5-1 0,-1 2-19,2-1 8,4-3-3,-1 0-7,5 1 1,-1-2-4,4-3 0,-1-10-5,7 17-8,-2-9-30,4-3-26,1-1-49,2-1-39,2-2-7,-2-2-31,3 1 10,2-4-20,0-1 2,0-1 37,-2-1 19,0 0 20,2-3 15,-2-1 18,-1-2 20,0 1 7,-1-3 7,-3 1 18,1-3 7,-1 0 4,-3 1-2,-1 0 16,-1 3 32,0 0 23,-1 1 8,-1 2 18,1 1-12,-4 9 1,4-13 2,-4 13 3,0 0 17,0 0 3,0 0 3,9 5 8,-9-5-5,4 19 9,-1-8 43,0 3-34,2 2 18,0 1-40,2 0 2,-1 0-23,2 1-6,2 0-6,0-1-8,2 0-7,-1-1-5,1-2-13,1 0-10,1-3-32,-2 0-73,1-5-84,1 2-83,2-4-125,-2 0-141,4-2-109,-2 1-858,1-3-1121</inkml:trace>
  <inkml:trace contextRef="#ctx0" brushRef="#br1" timeOffset="55790.3548">14506 5868 58,'0'0'599,"6"-8"-141,-6 8-100,0 0-56,5-9-46,-5 9-48,0 0-46,6-8-31,-6 8-36,0 0-16,0 0-18,8-6-71,-8 6-193,0 0-604,0 0-339</inkml:trace>
  <inkml:trace contextRef="#ctx0" brushRef="#br1" timeOffset="56437.9674">14891 5941 821,'0'0'663,"-5"-9"-68,5 9-38,0 0-56,-5-12-32,5 12-9,0 0-61,-5-9-44,5 9-65,0 0-15,-9-4-47,9 4-7,-11 5-32,11-5 13,-11 11-48,5-2-15,-1-1-24,1 1-18,0 1-15,0 1-17,3-1-8,-1 2 40,2-2-63,2-10-7,0 20-3,3-9 0,1-3-6,0 0-2,3 0-7,2-2 1,2-2-3,0 2-11,3-4-34,1 0 7,2-4-27,0 0-11,3-1-13,1-2-19,0-3 0,0 1 4,2-2-22,-2-3 30,-4 2-22,3-3 35,-4-1-16,0 0 40,-3-3-4,1 2 25,-5 1-15,-1 2 27,-1 2-10,-2 0 27,-5 10-16,6-14 21,-6 14-19,0 0 24,2-10-12,-2 10 32,0 0-12,0 0 37,-2 10-33,2-10 25,0 12-19,0-12 15,1 15-23,-1-15 21,4 19-2,1-10-2,1-1-6,1 0-11,0-2 5,4 2-2,1-1-1,-1-2-4,0-1 3,2-1 3,1-1-2,0-2-1,0 0-14,1 0 34,0-2-8,2-1 31,-1-2 1,0-2 1,-2 2 2,0-2 19,-2-2-5,1 0 8,-3-2-2,-2 1-22,-2-1-12,-2 1 16,2 1-8,-6 9-12,4-18-13,-4 18-4,0-15-5,0 15 0,-4-10-5,4 10-12,-9-9-3,9 9-8,0 0-49,-13-2-85,13 2-63,-11 2-106,11-2-93,-11 8-169,11-8-124,-7 10-232,7-10-436,-3 12-959</inkml:trace>
  <inkml:trace contextRef="#ctx0" brushRef="#br1" timeOffset="56714.4524">15829 5860 148,'1'-10'832,"-1"10"-147,-2-10-20,2 10-79,-5-8-47,5 8-40,-8-7-50,8 7-63,-10-4-25,10 4-64,-12 2-27,12-2-36,-11 9-2,4-3-54,1 2-30,1 0-30,0 1-15,1 0-22,0 3-15,4-12-11,-3 19-12,3-19-8,2 21-8,-1-11-2,3 1-4,1-3-7,1 0-6,2 1-23,1-1-17,0-4-29,2 1-46,0-2-31,-1 0-53,3-1-41,-13-2-21,25-2-34,-13 1-52,1-2-23,-1-1-49,0-1-26,2-3-54,-4-1-130,0-3-357,0 1-571</inkml:trace>
  <inkml:trace contextRef="#ctx0" brushRef="#br1" timeOffset="57018.574">15795 5654 19,'-20'4'709,"2"-1"-127,-2 3-36,6 0-5,-3 0-72,5 2-15,0-2-44,3 2-42,3-2-40,6-6-38,-5 12-29,5-12-27,3 9-36,-3-9-26,17 7-28,-5-4-23,0-3 18,5 0-33,3 0 20,1-4-36,3-1 19,-1 0-27,0 0 8,-2-1-10,-1-3 8,-1 1-17,-3-1 4,-1-3-7,-4 3-15,-2-4-11,-1 0-12,-2 0 13,-2-2-11,-3 5-3,1-1-3,-4-1-8,0 4 33,2 8-47,-9-14-1,0 9 2,9 5 6,-17-2-11,17 2-3,-21 4 1,12 2-15,-4 1-25,1 2-56,3 1-28,-1-1-65,3 2-42,0 0-45,3 0-53,2 0-106,2-11-70,0 20-118,4-11-783,1 1-1010</inkml:trace>
  <inkml:trace contextRef="#ctx0" brushRef="#br1" timeOffset="57282.5336">16239 5636 474,'0'0'830,"4"-16"-98,-4 16-48,3-14-53,-3 14-68,0 0-44,-2-15-97,2 15-16,0 0-40,0 0-31,0 0-5,0 0-50,-9 9-2,8 2-48,-2 2-21,0 3-24,-2 2-31,1 3-34,0 2-22,1 2-17,-1 0-16,1 1-17,0-1 26,0 1-51,1-1 23,1 0-38,-2-1-8,2 1-91,-2-3-27,3-2-82,0-1-56,0-2-57,-1-2-40,2-2-50,-1-13-87,0 21-39,0-21-64,0 15-113,0-15-605,0 0-916</inkml:trace>
  <inkml:trace contextRef="#ctx0" brushRef="#br1" timeOffset="57805.8391">16077 5978 141,'-12'-11'758,"3"3"-151,2 0-69,-2 2-52,4-2-71,0 0-65,5 8-55,-4-12-57,4 12-43,4-14-39,1 7-27,6 0-37,2-1-14,6-1-15,3 1-16,5-2-25,2-1 1,3 1-32,-1-1-23,1 0-19,-2 0-31,0 1 3,0-1 1,-1-1 18,-4 2 4,-3-1 19,-3 3-1,-1-4 27,-5 3 2,-1-1 34,-1 2 4,-4-2 39,1 3 18,-3 0 36,0-1 7,-5 8 4,7-9 0,-7 9-2,0 0-5,6-9-5,-6 9 14,0 0-11,0 0-3,8 12 14,-8-12-35,3 18 17,-1-7-32,-1 3 40,0 3-17,-1-2 4,0 2-22,0 2 19,0-1-10,-1 0-11,0-1-15,-1 1-8,1-2-9,-1 1-14,-1-2-3,0 1-6,0-3-17,0-4 43,2 3-47,-2-3-5,3-9 2,-5 16 4,5-16 6,-5 9-11,5-9-4,-8 7 0,8-7 1,0 0-8,0 0 9,-14-4-17,14 4 25,-5-11-14,5 11-4,0-18-1,2 6 10,1-2-11,3 1 4,1-2-2,3 1 5,3 0-10,2 1 19,1 1 20,3 3 49,0 1 25,2 1 44,-1 2 18,0 3 17,1 2 19,2 0-121,-3 2-81,4 2 0,-3 4 0,-1 0 0,0 1 0,-5 1 0,0 4 0,-6-3 0,0 3 0,-2-2 0,-6 5 0,0-5 0,-3 5 0,-2 0 0,-4 1 0,-1 0 0,-2 1 0,-1-2 0,-2 0 0,-4 2-505,-1-1-384,-4-3-1252,6-2-1914</inkml:trace>
  <inkml:trace contextRef="#ctx1" brushRef="#br1">10840 7789</inkml:trace>
  <inkml:trace contextRef="#ctx0" brushRef="#br1" timeOffset="71081.7096">7011 7799 219,'0'0'489,"0"0"-94,8-7-52,-8 7-25,0 0-10,11-9-8,-11 9-9,9-6 1,-9 6 29,12-11 12,-6 6-26,2-2 3,-1 0-18,1 1-12,-2-2-30,3 2 13,-2-1-11,0-2-18,0 2-5,0-1-6,-2 1 16,1-1-75,-2-2 28,-4 10-44,3-14 22,-3 14-68,-2-14 20,-3 6-49,-1 1 29,-1 2-48,-3-2 28,-1 4-52,-3 0 33,0 0-49,-1 3 29,-2 1-30,0 2 29,-2 3-36,0 2 29,-1 2-30,2 2 23,0 1-34,3 4-5,0-2 8,2 0-1,0 3 4,4-2 1,1-1-2,2-1 3,3 0 3,0 0-3,3-2 8,2-1-9,2 0 0,0-3-4,2-2 4,2 1-4,2-2-12,0 0-2,2-4-46,0 0-11,1-2-11,1-2 2,0-1 0,3 0 4,-3-3 1,1-3 12,1 1 10,-1-2 12,-1-2 7,-2 0 7,0 0 6,-3 0 3,-1 1 1,1-3 6,-3 3 46,1 0-45,-2 3 7,-1 0 22,1 0 8,-5 9 34,6-12-46,-6 12 44,0 0-53,7-6 51,-7 6-43,0 0 40,5 10-23,-5-10 41,5 15-35,-5-15-7,6 19-1,-3-7-5,2-3-1,0 3-5,0 0-10,3 0-1,-1 0 3,2-3-3,0 1 1,1 0 0,1-3-28,-2 0-21,1-4-30,0 2-31,0-4-3,-10-1-40,22 2 0,-22-2-39,22-4 19,-11-3-25,0 3 35,1-6-8,-1 0 31,-1 0 9,0-2 37,-2-3 19,1-1 12,1-2 11,-5 2 12,1 1-2,0 0 41,-1 3 10,1-2 52,-4 4-9,2 2 17,-4 8-5,5-14-4,-5 14 6,0 0 25,0 0 6,0 0 6,0 0-12,11 3 1,-11-3 4,6 11-15,-6-11-6,5 15-3,-5-15-22,5 15-8,-1-6-16,-4-9 0,8 14-4,-4-6-6,-4-8-6,11 13-2,-11-13-1,10 12-14,-3-8 8,-7-4 2,12 8-3,-12-8-12,15 4-16,-15-4-13,15 0-13,-15 0-8,17-4-5,-6-1-7,-1 0-4,3-4-14,0 1-2,0-5-5,1 2 16,-3-4 11,-1 4 16,2-2-9,-4 2 28,1 0-10,-2 3 29,-2 1-9,-5 7 31,11-14-11,-11 14 17,6-7-19,-6 7 28,0 0 15,0 0 23,13 3 2,-13-3 8,5 11-5,-5-11-8,5 14-10,-3-3-2,2-4-10,-1 4-5,1 0-9,1-1 0,-3 1-16,3 0-9,1 3 19,0-4-47,3 3-15,0-2-79,1 1-48,3-3-71,1 2-59,4-2-53,0 0-51,3-1-29,2-3-67,2-1-43,-2-1-68,4-3-302,-1 0-484</inkml:trace>
  <inkml:trace contextRef="#ctx0" brushRef="#br1" timeOffset="71557.1083">8250 7758 1110,'18'-9'362,"-1"-1"22,-2-1-4,1 1-23,-3-4 6,-1 2 7,-2-2-19,-2 3-26,1-2-27,-4 1-19,0 1-13,-2-2-27,-1 5-15,-2 8-10,2-19-17,-2 19-29,-4-14-29,4 14-17,-8-10-10,8 10-8,-14-4-11,14 4-11,-18 2-7,7 3-5,-1 3 44,1-1-18,-2 3-18,0 1-58,0 1-1,1 2-11,0 0 6,2 0-3,2-3-10,2 4 10,1-4-4,0-1-4,2 1 2,3-11-3,-1 19-2,1-19-1,6 15-15,-6-15-28,12 11-41,-12-11-20,19 6-30,-19-6-9,22 0-38,-9-3 6,3 0-26,-1-2 6,2-1-26,3-4-9,1 0-13,1-7-19,-1 2 12,2-2 29,-5-2 19,3-3 32,-4-2 26,-1 1 29,-2-2 21,-3-1 28,0 0 24,0-3 47,-6 6 39,-2 0 30,-1 0 46,-2-1 5,-1 5 49,0-2-24,-2 3 24,-1 1 9,0 0 1,-2 2 26,2 2-26,0 2 30,-1 2-30,5 9 12,-7-11-10,7 11 46,0 0 4,-13 1-1,13-1-4,-4 12 33,4 1 2,-1 1 17,2 3-8,-1 2-2,1 5-272,2 1 0,-2-1 0,2 4 0,-1-1 0,-1 2 0,1-3 0,-1 1 0,-1 1 0,1-2 0,-1 0 0,0-3 0,2 0 0,-2-3 0,0-2 0,2-2 0,-2 0-189,1-4-489,-1 1-198,2-1-293,-2-12-501,4 14-1338</inkml:trace>
  <inkml:trace contextRef="#ctx0" brushRef="#br1" timeOffset="72228.6906">9479 7715 1,'0'0'828,"-17"5"-177,17-5-76,-12 2-25,12-2-29,0 0-52,0 0 9,0 0-24,0 0-73,0 0-33,0 0-33,14-2-34,-2 0-24,4-3 1,5 0-90,3 0 13,6-3-77,0-1 17,1 1-49,1-3 23,-3 1-59,-1-1 23,-1 0-39,-4 1 37,-2 1-36,-2 1 27,-4-1-27,-1 1 44,-3-1-47,-4 1 38,-2-1-40,-5 9 28,3-15-29,-3 15 20,-7-11-38,-1 5 30,-3 3-36,-2 1 38,-2 2-42,-4 1 38,0 3-39,-3 2 36,0 2-38,2 3 42,-3 3-31,1 2 68,4 2-9,0 0 48,4-2-38,3 1 29,1 3-40,2-4 0,2-1-32,3 2-21,3-5 0,1 3 0,6-2 0,-1 0 0,4-1 0,2-2 0,2-3 0,4 3-117,0-3-137,1-4-75,0 2-80,1-4-36,5-1-18,-2 0-17,0 0-51,2-1-33,1-4-45,-2 2-38,-1-2-395,-4-3-658</inkml:trace>
  <inkml:trace contextRef="#ctx0" brushRef="#br1" timeOffset="72533.6451">10014 7675 690,'-3'-11'552,"1"1"-27,-1 1-25,3 9-5,-5-17-3,5 17-29,-4-14-35,4 14-50,-2-11-63,2 11-52,0 0-27,-2-11 6,2 11 20,0 0-54,0 0 43,13 10-70,-13-10 22,12 12-23,-6-3-29,4 1 2,-2 2-37,1 0 28,0 2-57,0-2 17,-2 2-53,1-1 23,2-1-41,-3-1 20,0 2-36,0-2 25,-1-2-41,0 2 33,0-4-38,0 2 36,-1-2-40,-5-7 45,8 11-22,-8-11 49,9 9-34,-9-9 25,9 4-42,-9-4 20,0 0-33,11-4 0,-11 4 0,10-13 0,-4 6 0,-1-3 0,0-2 0,1-1 0,0 0 0,1-2 0,-1 0 0,1 0-83,0 1-89,1-1-5,0 2-83,0 1-47,0-2-31,0 3-38,0 0-51,1 4-51,0-1-61,0 0-77,-2 2-789,2 0-1007</inkml:trace>
  <inkml:trace contextRef="#ctx0" brushRef="#br1" timeOffset="73658.268">10415 7675 831,'0'0'723,"0"0"-62,10 7-81,-10-7-52,13-1-63,-13 1-55,16-4-58,-6 1-31,0-2-27,3 0-22,2-2-50,-1-3-11,4 2-49,-2 0 0,0-5-19,0 3-18,-1-2-14,0-1-18,-4 3-12,0-2-3,-1 1 5,-3 1 9,0 0-12,-2 1-4,-1 2-4,-4 7 24,4-14-58,-4 14 28,-4-10-48,4 10 34,-8-4-45,8 4 31,-11 1-42,11-1 35,-18 8-46,9-3 46,-2 3-28,0 3 17,1 1-28,-3 2 37,2 1-36,0 2 36,0 0-38,2 0 47,0 3-16,0 1 29,3-2-33,1-1 27,1-1-39,1-1 3,1-1-2,2 0-1,1-3-2,1 1 2,2-3-3,1 0 1,3-1 4,2 1-7,2-2-2,2-4-1,1 1 12,2-2-56,1-3 6,3 0-53,0 0-17,3-4-17,2-1-7,3-2-1,-1-6 3,0 3 13,-1-4 2,0 0 11,-2-3 17,-1 0 12,-3-3 12,0 1 17,-5-2 8,1 0 5,-6 2 8,0 1 7,-5 3 9,-1 1 7,-2 0 2,-1 2 2,-2 12 6,2-18 5,-2 18 4,-3-13 5,3 13 3,-6-6 20,6 6 12,0 0 1,-12 3 52,12-3-51,-8 11 33,8-11-50,-6 17 44,3-8-54,1 0 41,1 2-57,1 0 42,-2 3-55,4-3 55,-1 1-59,0 0 47,3-3-52,0 1 46,2 0-50,1-1 48,0-3-50,2 1 46,1-3-50,1 2 49,3-4-51,4 1 43,-2-2-48,3-1 29,0 0-47,1-2 43,0-1-64,3-4 31,-1 0-36,-3 0 41,1-4-32,-1 0 46,-3 1-32,-1-1 15,-1 1 3,-6 2 10,0 0 2,-1 2 5,-7 6 5,9-12 2,-9 12 4,0 0-3,4-8 2,-4 8 38,0 0-42,0 0 41,-6 5-39,6-5 45,-5 11-42,5-11 35,-4 11-40,4-11 35,-5 16-30,5-16-10,0 19 8,0-19-7,1 16 11,-1-16 2,6 17-1,-1-11 0,-5-6 0,13 14-2,-2-10-1,3 1 0,3 2-8,1-2-14,3-3-14,3 1-20,-2-3-12,5 0-2,-2-3-22,2 1-4,0-3-1,-2-2 12,0-1 14,-3 1 13,-2-4 13,1 0 7,-5-2 17,0 2 15,-3-3 8,-4 5 3,2-4 20,-5 3 8,-1 1 3,0 0 12,-1 0 5,-4 9 2,9-16 0,-9 16 2,2-11-9,-2 11-7,0 0-8,0 0 18,0 0 31,0 0-50,0 0 34,0 0-51,0 0 40,-2 18-26,0-7 57,0 5-22,-4 6 66,3 2-12,2 5 29,1 4-37,-2 4 23,2 1-20,0 7 22,0 3-38,2-2 11,-1 3-50,0-4-50,2 4-8,-3-2 0,5 1 0,-3 0 0,0-1 0,0 0 0,0-4 0,-2-5 0,-2-1 0,1-3 0,-2 0 0,-2-3 0,-2-1 0,-2-3 0,-3-1 0,-2-4 0,-1-1 0,-4-1 0,-2-3 0,-2-3 0,-4 1 0,-1-4 0,-5-5 0,-4 0 0,1-3 0,-2-5 0,0-1 0,-3-6 0,1-2 0,4-3 0,4-5 0,3-2 0,4-5 0,5-2 0,4-6 0,8 2 0,2-2 0,7-1 0,4-1 0,8-6 0,7 1 0,8-5 0,6 0 0,4 3-128,9 2-131,-1 1-43,4 2-90,0 0-84,1 3-189,1 2-171,-5 1-789,0 2-1282</inkml:trace>
  <inkml:trace contextRef="#ctx0" brushRef="#br1" timeOffset="74173.4984">12515 7499 24,'4'-12'859,"1"0"-189,-2 2-29,1 2-20,-4 8-62,7-16-21,-7 16-78,3-13-54,-3 13-73,5-8-12,-5 8 36,0 0-47,0 0-3,0 0 35,2 15-70,-2-15 31,-2 26-62,0-9 20,-2 1-4,1 4-148,-1 1-109,2 1 0,-2 1 0,3 1 0,-1 3 0,-1-3 0,3 0 0,0-1 0,3-1 0,-1 0 0,3-1 0,-1-3 0,2-1 0,3-1 0,-1-4 0,1-2 0,1-2 0,3-1 0,0-4 0,2-1-86,-3-1-278,3-3-37,-2-1 14,1-2-9,2-1-44,-1-3 0,-1-3-17,-1 3-2,-1-4-5,-3-3-7,0 0 2,-2 2 29,-3-1 26,-4 2 15,0 1-266,-4 1-173</inkml:trace>
  <inkml:trace contextRef="#ctx0" brushRef="#br1" timeOffset="74457.02">12722 7744 1143,'-16'-7'209,"-4"2"-8,1 1 30,0 0-3,-2 1 10,1 0-8,0 0 17,2 3 38,-1-2 13,6 1 9,0 0-9,1 0-14,12 1-17,-17-2-43,17 2 10,0 0-21,0 0-38,0 0-34,13-5-25,0 2-36,6 0-8,7-2-13,2 2-6,7-3-9,1 1-8,9-2-2,0 0-11,-9 0-9,1 3-4,-4-2-3,-6 4 3,-3-1-2,-5 1-5,-1 2-5,-5 2 2,-2 1 2,1-1 5,-4 4 8,-8-6-5,11 14 27,-11-14 13,6 19 21,-6-19-9,2 20-7,-2-20-11,2 20-23,-2-20 7,4 20-11,-2-10 20,1-1-26,3 1 17,1-3-28,2 1 21,0-1-38,0-2 20,5-1-54,-1 0-33,1-2-52,-1-1-27,3-1-53,-1-1-63,2-4-86,-2 2-77,1-2-84,-1-2-177,4-4-410,-2-1-730</inkml:trace>
  <inkml:trace contextRef="#ctx0" brushRef="#br1" timeOffset="74769.1052">12955 7499 326,'-16'5'765,"3"1"-148,1 0-27,4-1-76,1 2-50,7-7-48,-4 11-66,4-11-42,6 10-35,-6-10-43,17 10-14,-4-7-21,2 0-13,1-1-6,3-1-19,0-1-21,1-1-11,1-1 6,-4-1-19,0 0-14,0-2-5,-3 0 2,-1 0-6,1 0-13,-7-1-11,1-3-6,-5 1-9,1-1-13,-4 9-9,0-20 1,-2 11-2,-3-2-6,-1 2-5,-3 0-7,-1 2-10,-2 0 11,-2 1-2,1 2 0,1 3-4,-2 1-13,1 3-38,-5-1-44,3 4-48,1-2-63,3 3-27,-3 0-72,5 1-83,3 1-52,-1-1-71,2 1-101,5-9-707,0 14-920</inkml:trace>
  <inkml:trace contextRef="#ctx0" brushRef="#br1" timeOffset="75040.9846">13349 7472 453,'6'-8'826,"1"0"-99,-1-2-42,0 5-85,-6 5-26,8-13-82,-8 13-60,5-8-86,-5 8-18,0 0-23,8-5-6,-8 5-17,0 0-24,8 13 27,-8-13-54,2 18 9,0-3-59,0-1-5,-2 1-24,0 3-52,-2 1 7,2-1-50,-2 2-2,2 5-55,0-1 0,-5 0 0,5-2 0,-2 1 0,-1 1 0,3-5 0,-2-1 0,0-1 0,0 0-54,0-5-189,2 0-76,0-12-85,-2 22-30,2-22-114,-1 12-120,1-12-120,0 0-714,1 14-1128</inkml:trace>
  <inkml:trace contextRef="#ctx0" brushRef="#br1" timeOffset="75383.9524">13418 7747 293,'7'-10'666,"-7"10"-112,14-8-47,-14 8-58,15-8-48,-5 2-22,1 2-21,1 0-12,0-3-42,1 2-53,1-1-30,0 0-35,-1 0-29,1-2-28,-1 1-24,-1 2-20,0-3-18,0 1-13,-3 0-7,-2 0-9,-1 2-8,-6 5-8,12-12-1,-12 12-8,2-12-5,-2 12-4,-2-10 0,2 10-25,-12-7 13,12 7 2,-17-3-4,17 3 10,-25 2-1,14-1 0,-5 5-5,3 0 3,1 2 14,1-2 38,-1 4 22,3 3 34,-1-1 1,3 2 12,0 0 13,2-2-12,3 5-19,0-5-12,2 2 0,0-1-22,4 1-7,1 1-9,-1-2-2,5-1-24,0-2 6,0 0-6,3-2-2,1-2-17,1 0-57,1-3-72,1 0-95,-3-2-72,6-2-109,0-2-131,2 2-85,2-2-882,2-2-1127</inkml:trace>
  <inkml:trace contextRef="#ctx0" brushRef="#br1" timeOffset="75825.001">14617 7562 351,'0'0'864,"3"-9"-146,-3 9-77,0 0-64,0-13-60,0 13-28,0 0-53,0 0-40,0 0-25,-11 8 9,11-8-66,-3 17-4,2-5-67,0 1-5,1 0-61,0 4 0,0-1-71,1 2 7,-1-1-46,4-2 16,0 3-39,0-2-16,2-1 3,0 2-27,1-5-40,2 1-9,-1-2-110,0-1-61,1-2-80,0-2-39,0-1-70,-9-5-91,15 7-69,-15-7-72,16 0-790,-16 0-1034</inkml:trace>
  <inkml:trace contextRef="#ctx0" brushRef="#br1" timeOffset="76114.0691">14515 7536 440,'-11'-3'717,"11"3"-135,-14-5-58,14 5-30,-9-4-17,9 4-64,0 0-21,0 0-31,0 0-38,0 0-15,0 0-26,18-4-21,-18 4-10,18-3-13,-4 1-13,-3-1-30,2-2-26,3 2-27,-3-1-18,-1-1-14,-1 0 11,-1 0-22,-2-2-18,1 1-5,-2 0-15,-7 6-2,9-13-10,-9 13-8,3-12-11,-3 12-7,-5-12-3,5 12-6,-10-9-2,10 9-8,-15-9-26,15 9-33,-21-2-42,21 2-36,-25 2-45,11 1-70,-3 3-71,4-1-51,-3 2-98,2 3-102,1-3-86,2 5-805,2-2-1079</inkml:trace>
  <inkml:trace contextRef="#ctx0" brushRef="#br1" timeOffset="76505.7119">15092 7689 388,'25'-3'920,"0"0"-135,-1-2-86,-4-2-79,1 0-50,-4 0-43,0-4-101,-3 3-52,-4-2-36,-1-1 14,-1 1-92,-2-1-19,-2 3-42,-4 8 22,3-18-86,-3 18 18,-5-16-75,-2 9 21,0 0-56,-2 3 25,-1 1-48,-2-1 30,2 3-44,-3 0 34,0 1-39,2 1 28,-2 1-30,3 1 23,10-3-64,-20 6 24,20-6-63,-13 9 32,13-9-47,-6 13 46,6-13-49,2 16 23,-2-16-32,10 17 26,-3-7-27,5 1 1,0-1 8,3 3 16,-2-1 17,2 2 14,2-4 13,0 2 8,-3-1-16,3-1 34,-5-2-5,-1 3 43,1-4 18,-5 1 43,1-2 17,-1 1 22,-7-7 15,10 11 14,-10-11 13,0 0-60,0 13 22,0-13-53,-12 7 17,12-7-48,-18 5 17,7-2-41,-3-1 24,-3-2-128,-1 0-93,-4-3-104,-3 1-137,-2-1-205,1 0-280,0 0-745,-3-1-1310</inkml:trace>
  <inkml:trace contextRef="#ctx0" brushRef="#br1" timeOffset="77862.9959">1852 9021 595,'0'0'726,"4"-18"-66,-1 8-60,1 0-48,-2 1-74,3-1-15,-5 10-43,7-17-28,-7 17-46,3-12-40,-3 12-47,6-9-30,-6 9 21,0 0-22,0 0-29,14 1-35,-14-1-21,10 13 0,-5-4-5,0 2-36,-1 0-21,3 1-17,-1 2-11,-3-1 3,3 1-21,-2-2-5,-3 1-6,3-3-5,-2 1-3,2 0-5,-2-2-4,-2-9 0,4 16-1,-4-16-1,3 13 16,-3-13-18,2 9 4,-2-9-11,0 0 4,0 0-19,0 0-2,0 0-19,0 0 5,0 0 0,2-17 10,-2 17 0,2-21 5,0 9 7,-2-3 1,5-2-2,-3 0 0,5-4 4,-2 1 2,1 1 2,2-1-1,2 2-1,2 0 4,-2-1 3,8 4 5,-3 1 5,3 2 20,2 2 15,-1-1 4,3 5 20,-3 1 18,1 3 16,0 2 5,-1 2-18,-2 3-4,6 1-82,-5 2-3,1 4 0,-3-2 0,-1 3 0,-4 2 0,2-1 0,-6 1 0,0-2 0,-1 4 0,-3-1 0,-1 0 0,0 0-265,-2-2-147,-2 1-67,0 0-168,0-2-167,0-2-946,-3 0-1453</inkml:trace>
  <inkml:trace contextRef="#ctx0" brushRef="#br1" timeOffset="78898.3624">2647 8911 880,'0'0'820,"4"-12"-124,-4 12-85,0 0-77,1-11-27,-1 11-67,0 0-39,0 0-35,-6 6-23,6-6-44,-5 15-14,5-15-54,-5 17-46,2-6-24,0-1-20,2 2-22,0-2-21,1-10-20,0 21-17,2-9-10,1-3-8,1 1-10,0 0-7,2-3-7,2 1-8,2-1-9,0-4-32,3 1-35,-1-1-18,2-1-41,1-2 8,0 0-30,4-2-5,1-2 4,-4-1 7,3 0 14,-3-2 20,3-1 11,-4-2 12,2 0 16,-6-1 15,1 1 16,-3-2-9,-3 0 23,2 0 22,-4 2-2,-1 0 37,-3 10 17,6-16 23,-6 16 5,1-12 15,-1 12-17,0 0 10,0 0 27,0 0 1,0 0 3,0 0 2,0 0-35,-8 10-9,8-10-12,-2 16-22,2-16-9,-3 20-8,3-20 3,-1 21-15,1-10-2,1 1 4,2 0-31,0 1-45,3-1-69,-1 2-23,3-4-62,0 0-19,3-2-63,0-1-62,2 0-32,0-2-3,1-3-13,-2 0 16,4-2 8,-3 0 69,-1-2 41,2-3 79,-2 4 41,-1-4 87,-2-1 56,0 0 53,-1-1 43,-2-2 48,1 2 26,-3-4-1,-1 3 70,0-2-1,0 1 36,-3 9-5,6-16-8,-6 16-20,4-12-32,-4 12-34,4-9-7,-4 9 14,0 0-21,9-4 9,-9 4-19,7 4 10,-7-4-9,12 9 12,-7-2-53,1 1-2,-6-8-30,8 15 5,-2-6-20,-2 1-7,-4-10-7,6 17-14,-3-7-1,-3-10-10,4 17-5,-4-17-1,4 14-3,-4-14 0,4 12 4,-4-12-3,3 9-3,-3-9-1,0 0-13,0 0 1,0 0-20,0 0-19,0 0-13,0 0-23,0 0 23,0 0-14,-6-6 33,6 6-18,0-15 26,0 15-14,1-19 30,1 7-18,1 2 25,2-4-15,1 1 4,0 2 4,2 0 2,2 0 7,-1 1-3,1 1 5,4 1 5,-1 3 5,2 1 13,-2 2 11,1 0 21,0 2-6,3 2 17,-2 0 9,2 2-17,-2 1 11,0 2-4,-1-2 8,0 3-19,-2 0-1,-2 1-14,2 0 3,-3 0-8,-3-1-5,0-1 1,1 1 1,-2 1-10,-5-9 5,6 12-13,-6-12 0,3 11-2,-3-11-1,0 0-4,1 13 3,-1-13 30,0 0-45,0 0-24,-6 8-21,6-8-24,0 0 26,0 0-21,-8-4 14,8 4-14,0 0 26,-3-15-5,3 15 28,3-17-21,0 6 5,2-1 19,0-2 0,3 0 2,3-2 6,1 0 2,0-1 1,5 0 5,2 3 0,-1-1 3,1 3 4,1 1 12,0 3 22,1 0 22,1 3 13,-4 3 9,1 0 21,-1 4 8,0 0 1,-2 2-2,-1 3 17,-4 0-12,2 1-14,-3 1-12,-2 3-16,-1 0-8,-1-2-15,-4 1-9,-1 2-11,1-3 0,-4 2-8,1 0-19,-1 0-32,-2-1-117,0 0-105,-2 0-91,-2 2-36,1-4-141,1 3-124,-1-4-137,1 1-675,1-2-1078</inkml:trace>
  <inkml:trace contextRef="#ctx0" brushRef="#br1" timeOffset="79413.9359">4193 8790 174,'6'-19'814,"-3"4"-165,2 0 24,-1 1-87,-1 4-67,-1 0-72,1 1-57,-3 9-84,4-10 7,-4 10-23,0 0-16,0 0-17,6 7-14,-6-7-44,2 16 8,0-3-29,-1 1-24,2 1-15,-2 3-20,-1 0 0,1 0-25,-1 1-17,2-1-16,-1 0-9,-2 2-11,2-1-10,-1 0-6,-1-1 32,1 1-48,-2-2 33,2 2-40,-1-5 31,0 0-41,1-1 38,0-13-48,-3 22 40,3-22-56,0 17-3,0-17-9,0 14-9,0-14-5,0 0 0,3 10-3,-3-10-1,0 0-7,0 0 1,0 0-2,10-8-23,-10 8 22,9-13-9,-3 5 18,2-1-13,1 0 26,0 0-14,4 0 26,-1-1-15,2 2 29,4-1-16,2 2 32,0-1-17,2 4 26,-3 1-21,1 2 25,2 0-15,0 3 28,-2 1 2,-2 1 29,1 0-15,-3 1 40,0 3-16,-3-1 25,0 0-1,-3 1-2,-4-1 8,0 0 4,-1 3 1,-5-10-13,0 15 24,0-15-52,-8 17 8,2-9 13,-3 1-41,-4 0-8,0-1-2,-2 1-9,-3-1 1,-1 0-1,-1 0 15,0-2-19,0 1-6,3-1-47,-2-2-38,2 2-38,-1-1-61,-1-3-31,3 1-70,-1-2-62,3 0-138,-1 0-104,15-1-150,-25-1-672,15-1-1013</inkml:trace>
  <inkml:trace contextRef="#ctx0" brushRef="#br1" timeOffset="79754.1803">4665 9132 525,'14'-1'789,"0"-2"-114,-3 1-44,1-1-93,1 0-49,-3-1-71,3-1-28,-2 1-68,1-1-23,0 0-50,-1-3-2,0 1-49,-1 1-15,1-1-51,-4-1-2,2 1-37,-2 0 1,-2-1-29,0 2 9,-5 6-36,5-14 10,-5 14-28,-1-12 13,1 12-26,-4-10 18,4 10-32,-9-7 23,9 7-14,0 0 9,-17 0-12,17 0 14,-12 9-18,5-1 21,1-1-38,0 3 44,0 0 2,2 3 4,1 0-6,0-1-1,0 1-6,2-1-2,1 0-4,-1-1 2,2 0-3,0 1-7,2-2-32,1-1-2,-4-9-57,8 15-18,-3-6-78,-5-9-26,11 10-66,-3-5-45,-8-5-15,14 5-62,-14-5-54,17 2-48,-17-2-9,14-2-71,-14 2-317,12-3-462</inkml:trace>
  <inkml:trace contextRef="#ctx0" brushRef="#br1" timeOffset="80057.61">4943 9097 535,'6'-10'545,"-1"0"-85,1 2-34,2-1-27,-2 2-49,2 0-33,1 0-14,2 4-32,-1-2-38,3 0-27,-1 3 5,1 2-32,-13 0-17,24 1-33,-12 1 10,0 2-19,-2 1 11,3 1-18,-3 2 20,1 0-17,-1-1 16,-3 4-13,0-2-7,-2 0-5,1-1-8,-2 1-13,-4-9-32,5 17 22,-5-17-21,1 16 16,-1-16-25,-2 13 10,2-13-27,-4 12 11,4-12-6,-9 10 1,9-10 6,-7 7 9,7-7 4,0 0 7,-11 6-5,11-6 6,0 0-3,0 0-11,-12-3-5,12 3 33,0 0-52,-3-15 34,3 15-39,3-17-13,1 7 0,0-1-2,0 1-4,3-2-10,0-1-45,2 1-59,0 1-38,0 1-79,3 0-22,0 1-79,0-1-94,3 4-81,-1-2-58,4 4-174,-2-2-495,3 1-843</inkml:trace>
  <inkml:trace contextRef="#ctx0" brushRef="#br1" timeOffset="80837.3235">5536 9097 830,'3'9'660,"-3"-9"-76,0 0-50,0 0-61,14 3-78,-14-3-24,12-4-57,-12 4-16,16-6-50,-7 4-10,0-2-55,1-1-3,0-1-41,-1 2 6,1-2-36,0 2 7,-4-3-35,3 2 8,-9 5-36,10-12 15,-10 12-28,6-10 13,-6 10-31,0 0 5,0-12-17,0 12 16,0 0-24,-7-6 18,7 6-20,0 0 22,-15 3-27,15-3 21,-11 5-24,11-5 23,-10 9-30,10-9 31,-10 13-1,5-6-5,5-7-7,-5 15 4,5-15-7,-3 14-2,3-14-13,1 12-22,-1-12-31,3 13-24,-3-13-41,8 11-4,-8-11-35,11 8-12,-11-8-23,17 6-45,-17-6-4,19 4-16,-8-2 50,3 0 35,2-2-28,3 0 53,2 0-7,1-2 18,5 0 30,1-1 22,-1-2 33,1 1 19,3-4 28,-2 2 29,2-5 25,-4 1 18,-1-1 25,-6 1 50,0-2 14,-2-1 9,-4 2-1,-4 1 20,2-1-20,-6 2-1,-2 0-24,-4 9-14,5-15-5,-5 15-19,-5-12 18,5 12-20,-13-5 36,13 5-23,-20 3 33,7 1-22,-1 4 3,0-1-30,-1 4 14,0 2-46,2-1 8,1 2-18,2-3-3,1 3-5,2-2-3,2 0-6,1 0 6,1-1-7,3-11-3,0 19-4,0-19-28,3 16 18,-3-16-23,9 14-13,-9-14 6,15 10 9,-5-7-40,-1 1 21,2-3-39,3-1 19,0 0-18,3-1 15,0-3-47,-1-1 30,2 0-21,0-3-7,0-1-28,-3 0-4,2-4 23,-3-2-3,0 0 11,-3-2 8,0-1 11,0-2 9,-5-2 17,1-2 4,-3-2 33,1 0 11,-4 0 43,-1-2 52,-1-6 6,-2 1 17,0 4 21,-3-2 12,1 8 9,1-1 7,-1 4 19,0 3-20,0 2 23,1 4-30,0 2 19,4 9 7,-7-9 30,7 9 5,0 0 1,-13 9 4,10 1-2,0 4 17,0 3 5,-1 5 13,2 4 5,-1 0-163,2 2-89,-1 5 0,1 0 0,0-3 0,2-1 0,-1 3 0,3-1 0,-2-3 0,2-1 0,0-1 0,0-2 0,0-2 0,0-4 0,1-1-55,0-1-485,-1-3-114,-1-1-137,-1 0-277,-1-12-542,6 15-1262</inkml:trace>
  <inkml:trace contextRef="#ctx0" brushRef="#br1" timeOffset="81934.2815">7440 8938 106,'0'0'779,"0"0"-154,0 0-42,11 4-5,-11-4-62,11 2-26,-11-2-69,13-1-23,-13 1-60,20-4-6,-8 0-42,2 1-21,1-3-21,2 0-21,-1-1-39,5-2-25,-1-1-21,0 0-27,0 0-19,0-3-16,1 0-9,-1 0-23,-2-1-9,-1 2-5,-1-3-11,-2 1 9,0-1-18,-2 1-1,-3 1-5,0-1 0,-4 1-4,0-1 1,-4 2-2,1 0 1,-4 0 0,0 0 3,-1 2-2,-2-1-2,-1 3 0,-1-1 1,0 1 46,-1 2-63,-2 1 46,1 1-48,-1 0 37,10 4-45,-20-2 10,20 2 3,-19 1-6,9 2 15,1 1 2,0 0-6,-1 5 33,2 1 29,2 3 29,-1 0-4,1 3-1,2 2 19,0 4 6,2 0 16,1 2 2,1 3-45,0-1-79,2 1 0,1 5 0,1 0 0,1-2 0,2 4 0,0-1 0,2 7 0,2-2 0,1 1 0,1 0 0,0-1 0,2 1 0,0-1 0,-1-1 0,1 2 0,-2-1 0,1-3 0,-1 0 0,-1 0 0,-2-4 0,0-3 0,-2-2 0,0 0 0,-1-2 0,-1-5 0,-1 3 0,1-6 0,-2 0 0,0-2 0,0-1 0,-1-2 0,1-1 0,-1-1 0,-3-9 0,6 15 0,-6-15 0,8 9 0,-8-9 0,12 5 0,-12-5 0,15 0 0,-4-4 0,-2 0 0,4-2 0,0-3 0,4-3 0,-2-1 0,6-4 0,-5-2 0,3-2 0,1-1 0,-5 0 0,0-2 0,-1-1 0,-2-1 0,-2 1 0,-5 1-51,-2 2-61,-3 1 41,-4-1-39,-4 1 47,-4-1-35,-5-2 50,-4 2-39,-5 0 41,-4 0-45,-3 3 47,-2 0-37,-2 2 50,2 0-33,-2 3 56,6 2-40,0 1 53,2 0-32,2 2 38,5 0-45,3 2 51,4 1-46,1 0 42,2 0-52,2 0 28,2 1-52,8 5-32,-7-11-54,7 11-64,2-11-50,3 4-50,3 0-61,3 0-33,4 0-24,1 1-28,5-3-110,0 2-595,8-4-779</inkml:trace>
  <inkml:trace contextRef="#ctx0" brushRef="#br1" timeOffset="82450.3305">8128 8960 235,'0'0'729,"18"-4"-143,-18 4-66,12-1-39,-12 1-19,15-2-31,-15 2-8,16 2-73,-4 0 11,0 1-35,2 1-12,2 2-31,2 2-44,-1 2-32,2 1-4,-3 1-76,-2 1 18,1 1-68,-3 1 28,-1 1-57,-2 0 34,-2-2-55,-1 2 43,-1 0-60,0-3 1,-2 0-6,-2-1-5,0-2 7,-1-10-7,0 21 10,0-21-20,0 14-23,0-14-26,-1 12-16,1-12-27,0 0-16,-4 9-14,4-9-5,0 0 3,0 0 9,0 0 9,3-12 6,-3 12 15,5-14 16,-5 14 11,6-20 8,0 6 13,0 1 8,2-2 8,-2 0-4,0 1 24,2 1-15,1 1 22,-3 1-14,1 2 31,-1 1-15,-6 8 38,15-9-8,-15 9 21,13 0-20,-13 0 22,16 3 9,-16-3 7,14 10-9,-14-10-3,15 11-6,-9-6-6,2 3 7,-1-2 9,1 1 2,0 1 0,0-3 6,2 2 2,-1-2-4,0-1 3,4-1 4,-3-1 1,1 1 22,3-3-49,-14 0 42,25 0-25,-14-3 38,2 0-57,-2-1 43,0-1-67,-1 1 53,0-2-54,-2-1 50,0 1-53,-2-2 4,0-2 0,-2 0-4,-4 10 6,3-19-3,-3 19 0,-3-19-2,-1 12-4,-2-1-3,-2 1-1,-1 1-19,-1 2 9,-3 0 6,0 0-3,-2 3-27,0 0-33,-3 2-37,-1 0-41,0 3-56,-6 1-63,4 2-93,0 0-149,-2 3-77,4-3-144,4 3-673,-1-3-992</inkml:trace>
  <inkml:trace contextRef="#ctx0" brushRef="#br1" timeOffset="83084.4613">8853 9169 544,'15'-4'810,"-3"-1"-110,2 2-54,-1-2-71,-1 1-49,-2 1-57,0 1-87,-10 2-49,21 0-24,-21 0-71,20 2-22,-11 2-58,0 1-1,1-1-54,-2 3-11,-2 0-25,1 2-13,-1-2-3,-1 1-14,-5-8-9,8 15-5,-8-15 0,6 15-7,-6-15-3,3 13-1,-3-13-3,1 10-2,-1-10 0,0 0-3,-1 15-1,1-15 0,0 0-1,-4 7-4,4-7 4,0 0-2,0 0-5,0 0 8,0 0-9,-10-7 2,10 7-1,-2-12 0,2 12 29,0-17-34,2 7 31,0-4-28,2 0 20,1 1-7,3-2 9,-1 1 4,3 2 13,0-3 12,2 1 14,3 1 38,0 2-37,-2 3 31,2-1-39,-1 5 46,3 0-24,-2 2 17,0 0-38,-1 4 20,2 0-30,-2 2 22,0 0-37,-1 3 24,-3 0-20,0 0 4,-2 1-13,-1 1-30,0-2 40,-1 1-38,-6-8 30,8 14-31,-8-14 26,4 12-28,-4-12 31,1 10-34,-1-10 29,0 0-30,-4 13 36,4-13-40,0 0 37,-8 9-37,8-9 37,0 0-38,-11 4 33,11-4-32,0 0 17,-12-4-9,12 4-4,-5-8-9,5 8 7,-4-10-10,4 10 13,-1-16-34,2 6 45,2-2-38,1-1 47,1-1-40,1 1 47,4 0-35,1-3 42,2 3-31,2 1 75,2 0-13,3 2 35,2 3-19,1 1 51,0 2-15,-2 2-47,2 2-58,-2 0 0,5 1 0,-4 3 0,0 1 0,-3 0 0,-1 3 0,-1 0 0,-4-1 0,-2 1 0,1 2 0,-5 0 0,0 1 0,-2 0 0,-3 0 0,0 0 0,-4 1 0,0-1 0,-2 3-381,-1 0-256,-3 3-188,-3 0-347,2-1-466,-3 0-1299</inkml:trace>
  <inkml:trace contextRef="#ctx0" brushRef="#br1" timeOffset="86198.1759">15046 9307 396,'0'0'800,"6"-13"-143,-6 13-53,5-12-29,-5 12-35,4-11-35,-4 11-54,0 0-53,2-14-39,-2 14-13,0 0-97,-6-6 32,6 6-69,-13 5 34,3 0-57,-1 4 21,2 2-60,-7 2-22,3 1-22,1 2-12,-1-1-21,1 2-11,5-2-11,-1-1-12,3 0-5,2 1-5,2-3-6,1 0-4,3-1 0,3 0-4,3-2-24,3-1-40,0-1-51,4-2-36,0-3-31,3-1-19,0-1-42,3-3 9,1 0-22,2-1 34,-3-4 4,0 1 53,1-3 1,-2-2 44,-3 2 2,0-4 41,-4 0-8,-1 0 36,-1-2 0,-4 2 43,-3 0 26,3 1 29,-4 1 33,-3 0 17,-1 12 7,2-18 17,-2 18 31,0-13-48,0 13 35,0 0-54,-2-10 55,2 10-74,0 0 37,0 0-53,-1 15 37,1-15-65,0 17-6,1-6-4,1-1-5,1 2-8,1-1-4,0 2-27,1 0-35,2-1-43,0 0-37,-1 0-77,2-3-23,-1-1-34,1-1-41,0 0-60,0-2-36,2-1-30,-10-4-16,18 5-81,-18-5-41,16-1-426,-16 1-592</inkml:trace>
  <inkml:trace contextRef="#ctx0" brushRef="#br1" timeOffset="86568.6592">15483 9385 1173,'4'-10'351,"-2"-1"-20,1 1 5,1 0 8,-1 2 0,-3 8 15,5-17-29,-5 17-15,5-12-28,-5 12-53,7-9-1,-7 9 4,0 0-2,14-3-21,-14 3-14,11 5-9,-11-5-13,13 10-3,-6-3-5,-1 0-20,-1 2-21,0-1-8,-1 2-8,0-2-9,1 1-15,-5-9-15,5 17 0,-5-17-22,4 12-6,-4-12-12,3 13-3,-3-13-3,0 0-2,0 14-9,0-14-6,0 0 0,0 0-2,0 0-2,-3 9 0,3-9-7,0 0-6,0 0 2,-4-12-8,4 12-8,1-12 1,2 2 3,0-2 1,-1-2 0,3 1 50,2-1-53,0 0 47,1 1-55,2-3 52,2 1-54,0 3 53,4 0-54,-1-1 35,0 5 3,1 2 57,0 0 20,1 2-20,1 3 51,-3 1-13,4 4 55,-2 1-37,5 2 13,-3 0-91,-2 4-44,-1-1 0,-3 3 0,1 1 0,-4 1 0,-1-1 0,0 1 0,-3 0 0,-2 0 0,0 1 0,0-1-224,-1-1-156,-2 1-91,2-3-104,-1 0-114,0-1-86,1 0-833,-1 0-1260</inkml:trace>
  <inkml:trace contextRef="#ctx0" brushRef="#br1" timeOffset="87120.7674">16345 9349 341,'13'-18'760,"-3"1"-98,2-2-61,-3 2-51,-3 3-52,-2-1-64,0 1-49,-3 1-64,-2 1-43,1 12-37,-5-21-14,0 14-13,-2 0-25,-3 1-33,0 3 24,-2 1-45,-2 3 23,0 1-55,-2 5 28,-3 2-53,0 1 32,-2 5-51,0 2 40,-1 0-61,2 2-7,2 1-6,0-1-6,4 0-4,1 0-7,3-1 3,2-1-3,2-2-1,4-1-7,0-2-4,2-12-1,4 21-8,-4-21-25,10 15-21,-2-8-2,1-3-18,2 0-10,0-2-27,2-2 19,1-1-28,0-3 13,2 0-27,0-1 16,1-4-17,1-2 18,-1-1-6,-1-2 9,4-3-10,-1-3 24,-4-1 8,3-4-13,0-4 23,-1-2 17,-1-1 1,-3 0 19,1-2 8,-2-1 14,-2-2-1,0 7-10,-4-2 31,1-2 25,-3 2 27,-2 5 23,0 1 0,-2 1 13,-2 4 22,1 2-26,-2 2 40,1 0-1,-1 2 20,1 4-35,2 11 8,-7-15 11,7 15 52,0 0-3,0 0 25,-12 7 2,10 3 29,1 2-20,1 5 48,0 2-39,3 5 67,0 3-59,4 3 28,-1 2-214,1 0-35,0 1 0,2 0 0,-1-1 0,-3-2 0,1 2 0,0-4 0,-2-3 0,-1 0 0,0-2 0,-1-1 0,-1-2 0,-1-1 0,2-2 0,-2-3 0,0 1 0,0-3 0,0-12 0,-2 19-124,2-19-432,-2 15-75,2-15-94,-3 14-164,3-14-777,0 0-1333</inkml:trace>
  <inkml:trace contextRef="#ctx0" brushRef="#br1" timeOffset="95077.154">11173 10899 366,'0'0'916,"9"3"-159,-9-3-44,0 0-42,0 0-63,0 0-45,13 5-62,-13-5-47,0 0-42,0 0-5,9 4-82,-9-4-3,0 0-72,7 7-31,-7-7-30,0 0-24,0 0-25,6 6-22,-6-6-23,0 0-95,0 0 0,0 0 0,0 0 0,0 0 0,0 0 0,0 0 0,6 8 0,-6-8 0,0 0 0,0 0 0,0 0 0,0 0 0,0 0 0,0 0 0,0 0 0,0 0 0,0 0 0,0 0 0,0 0 0,5-8 0,-5 8 0,0 0 0,0 0 0,0 0 0,0 0 0,5-9 0,-5 9 0,0 0 0,0 0 0,0 0 0,0 0 0,0 0 0,5-8 0,-5 8 0,0 0 0,0 0 0,0 0 0,0 0 0,0 0 0,0 0-437,-4-8-361,4 8-248,-9-5-818,9 5-1581</inkml:trace>
  <inkml:trace contextRef="#ctx0" brushRef="#br2" timeOffset="104897.307">7802 5704 71,'0'0'904,"0"-14"-176,0 14-66,0-12-32,0 12-33,3-12-53,-3 12-44,2-11-70,-2 11-23,0 0-32,3-13-30,-3 13-58,0 0-59,0 0-41,4-8 3,-4 8-14,0 0-23,0 0-18,4 12-14,-4-12 4,0 15-12,0-15-17,-2 22-20,0-10-12,-1 2-17,-1 1-47,0 0 0,-1 1 0,-1-1 0,-1-1 0,1 1 0,0-1 0,-1-2 0,-1 2 0,1-2 0,0 0 0,0-3 0,2 2 0,-3-3 0,3 0 0,0-1 0,5-7 0,-8 11 0,8-11 0,-6 10 0,6-10 0,-8 7 0,8-7 0,0 0 0,0 0 0,0 0 0,0 0 0,0 0 0,0 0 0,0 0 0,11 6 0,-11-6 0,16-3 0,-16 3 0,22-3 0,-10 3 0,2-2 0,3-1 0,2 2-50,0-2-81,1 2-4,1-1-13,5 0 5,-1-1-30,1 2 17,-2-2-20,2 2 14,-3 0-13,4 0 15,-7-1-14,1 1 16,-2 0-1,-1 0 40,-2-1-7,-2 1 36,0-1 0,-2 1 32,-1-2-6,-11 3 19,18-3-5,-18 3 31,14-5-15,-14 5 26,10-5-15,-10 5 20,7-9-7,-7 9 3,4-10 15,-4 10 48,0-12 4,0 12 12,-2-13 2,2 13 25,-3-16 12,3 16 8,-4-15 36,4 15-27,-5-14 29,5 14-8,-4-12-4,4 12-23,-4-9-4,4 9-39,0 0-8,-6-8 20,6 8 8,0 0 24,0 0-10,-3 10 5,3-10-16,3 15-8,-3-15-5,2 21 11,-1-10-15,1 2-6,-1 3-49,0 2-30,2-1 0,-2 4 0,3 1 0,-2 0 0,0 0 0,0 1 0,1-3 0,-2 0 0,2-1 0,-1-1 0,2 0 0,-1-1 0,-1-2 0,1 1-136,-1-4-260,1 0-43,-3-12-60,4 20-82,-4-20-96,6 16-80,-6-16-736,8 9-1119</inkml:trace>
  <inkml:trace contextRef="#ctx0" brushRef="#br2" timeOffset="105168.9214">8565 5817 461,'0'0'725,"-3"-13"-107,3 13-19,-2-10-89,2 10-50,0 0-56,-3-12 2,3 12-14,0 0-10,0 0-4,14 2-37,-14-2 23,21 11-71,-8-3-21,3 2-28,2 0-29,0 2-31,1 2-21,0 1-32,3 0-26,0 1-7,0 0-15,-1-2-14,1 2 15,-1 0-43,-3-3 23,0 0-58,-1-1-1,-1 0-74,0 0-33,-3-3-102,-2 1-67,1-2-87,-2-1-61,-2 0-101,0-1-101,0-2-127,-8-4-770,10 7-1148</inkml:trace>
  <inkml:trace contextRef="#ctx0" brushRef="#br2" timeOffset="105420.3355">8994 5828 60,'-2'-12'828,"-1"1"-152,3 11-11,-4-14-80,4 14-71,-2-12-73,2 12-62,-4-9-57,4 9-24,0 0-6,-12-4-19,12 4-24,-10 6 16,4 0-54,-2 0-13,-2 5-26,1 1-18,-3-1-22,0 3-22,-1 1-20,-2 1-16,0-1-4,0 2-30,1-1-5,-1 1 0,-1 4 26,-1-4-49,0 2 39,2-3-67,2 0-72,0-4-69,3 0-97,-1 0-85,3-2-115,0 0-103,3-1-108,-2-2-846,7-7-1139</inkml:trace>
  <inkml:trace contextRef="#ctx0" brushRef="#br2" timeOffset="106088.9954">9197 5753 961,'8'-8'790,"-1"1"-101,-7 7-58,10-10-50,-10 10-30,6-7-97,-6 7-49,6-7-86,-6 7-25,0 0-33,0 0-4,0 0-17,10 5-39,-10-5-26,0 12-9,0-12-11,-2 21-18,-2-11-36,2 2-10,-2 1-19,-1 1-2,1 1-21,-3-2-7,1 0-7,0 2-9,-1-1-6,0-1 20,-2 1-32,2-1 24,-2 0-33,3-1 32,-3-2-40,3 2 37,1-4-37,1 1 33,-1-2-33,5-7 37,-9 11-37,9-11 34,-4 11-37,4-11 31,0 0-39,-1 10 43,1-10-48,0 0 18,8 7-64,-8-7 23,12 3-70,-12-3 28,18 2-58,-18-2-16,19 1 5,-19-1-2,24 0 0,-11 0-2,2-1-1,-2 1-6,3-2 29,0 2-25,2-3 24,0 3-5,-1-3 33,2 1-27,-3-1 26,2 0 10,0 0 10,-1 0 5,-1 0 18,0-1 10,-1 0 8,-4 1 9,2 0 10,0-1 8,-3 0-7,1 0 7,0 1 9,-2-2 5,0 1 7,0 0 6,-9 4 0,13-10 3,-13 10 26,9-9 8,-9 9 28,6-11 26,-6 11-15,2-12 29,-2 12 5,0-12 30,0 12-15,-2-12 36,2 12-20,-3-12 28,3 12-18,-6-12 15,6 12-10,-4-12-10,4 12-12,0 0-18,-6-10-18,6 10 10,0 0 40,0 0 19,0 0 18,-14 4-29,14-4-5,-8 12-24,4-4-11,0 2 13,1 2-108,-3 1-21,3 4 0,-4 0 0,3 2 0,-1 1 0,0 1 0,1-2 0,2-2 0,-2 2 0,1-1 0,-2 0 0,3 0 0,-1-2 0,2 0 0,-2-1-110,-1 0-471,2 0-162,1 1-228,-2-5-855,2 4-1533</inkml:trace>
  <inkml:trace contextRef="#ctx0" brushRef="#br2" timeOffset="106865.1045">10501 5791 31,'0'0'887,"7"-14"-205,-7 14-32,6-10-70,-6 10-48,3-10-49,-3 10-51,0 0-83,5-9-66,-5 9-54,0 0 8,0 0 4,0 0 0,7 8-25,-7-8-19,2 22-13,0-8-24,0 5-24,0-2-20,0 2-22,-1 5-18,2-2 29,0 1-64,-1 0 38,2-1-57,-2 1 39,2 0-52,0-2 3,-1-1-3,0-3-4,0-3 2,-2 2-3,2-4-8,-2-1 24,3-1 27,-4-10-46,1 14 1,-1-14-2,3 12-1,-3-12-1,0 0-7,0 0 39,9 3-58,-9-3 45,0 0-54,11-10 29,-11 10-44,14-14 51,-5 4-46,0 0-5,4-2 1,1 0 7,1-2-9,2 2 11,2-1 3,0 1-4,-1 1 17,3 1 8,-1 0-2,1 4 3,-2 1 5,-3 1 3,3 2 4,-1 1 8,-2 1-10,0 3 2,0-2 1,-2 5 5,-3-3 4,1 2 5,-2 1 50,-1 0-36,-3 1 48,1 1-59,-7-8 42,7 12-29,-7-12 50,0 14-28,0-14 12,-6 13-41,6-13 35,-13 11-46,3-4 38,-4-2-46,-1 0 35,-3 1-41,0-2 38,-4 1-46,0-3 42,2 1-43,1-1 38,0 0-83,-1-2-6,2 0-105,2 3-68,2-6-70,-1 3-78,15 0-150,-21-2-101,21 2-162,-13-3-575,13 3-976</inkml:trace>
  <inkml:trace contextRef="#ctx0" brushRef="#br2" timeOffset="107228.8101">11274 5941 497,'9'-4'633,"-9"4"-107,9-5-29,-9 5-60,0 0-34,0 0-37,0 0-1,-7 12-60,2-6-5,-1 3-61,-2 2-16,2-1-24,-2 2-31,1 0-27,0 0-28,1-1-24,2 0-16,1 0-17,-1 0-5,3-1-8,1-10 30,0 20-22,5-11 11,-5-9-29,8 14 11,1-10-5,1 1-28,2-2 15,0 0-5,2-3-6,1 0 1,2 0-7,3-3 3,-3 0-11,4-2-1,-3 1 3,2-4 12,-1-1 3,-2 2 3,-3-3 18,-1 1 25,-2-3 7,-2 2 9,-2-2 5,-1-2 0,-2 2-30,0 1 11,-4 11-13,0-21 2,-4 10-25,0 2 6,0 0-13,-2 1-1,-1 1-15,-3 2-3,1 3-4,9 2 8,-20-4-32,20 4-67,-23 5-101,9-1-85,1 1-133,-2 4-164,3-2-119,1 1-803,-2 1-1123</inkml:trace>
  <inkml:trace contextRef="#ctx0" brushRef="#br2" timeOffset="107664.8539">12136 6018 484,'4'-12'826,"-2"-1"-165,-2 13-78,-6-18-70,1 6-29,-5 3-89,-3 1-19,-1 1-54,1 0-34,-3 3-59,-1 3-20,0-1-38,0 4-1,-2 0-46,2 3-4,-4 5-21,4-3-5,1 5-13,-2-2-13,5 2-14,0 2 17,5-2-33,-1 1-7,2-1-5,2-2-4,3 0-1,2 1-7,0-11 3,4 17-1,-4-17-4,12 15-7,-3-10-10,0-1-20,5-1-39,-1-1-28,3-2-23,0-2-28,2 0-2,1-2 10,-2-1-25,3-1 53,-2-4-14,0 3 41,-2-4 3,-3 1 34,-2-1 18,-1 1 50,-1-1 6,-3 4 58,-1-3 5,4 5 21,-9 5-30,8-12-2,-8 12-18,0 0 46,0 0 12,11 2 21,-11-2-14,5 12-13,-5-12-21,5 20 33,-5-9-68,3 2-12,-2-1-9,4 2-5,-1 1-7,-1-1-10,3-1-27,1 0-64,-2 0-97,1-1-58,-1-3-97,3-1-112,-4-1-107,6 0-136,-1-3-747,-9-4-1034</inkml:trace>
  <inkml:trace contextRef="#ctx0" brushRef="#br2" timeOffset="108549.9707">12421 6004 643,'6'-9'588,"1"1"-65,-3 0-19,-4 8-70,14-11-45,-14 11-31,16-2-32,-16 2-95,21 4 37,-10 1-51,1 0-5,2 4-40,-3-1 1,0 2 9,1 2-21,-1 0 1,-3 0-25,0 0-20,-3 0-9,-1 0-12,0-1-2,-4-11 5,2 21-5,-2-21 2,-2 17 6,2-17-16,-4 13-2,4-13-6,-7 11-2,7-11-2,-10 8-8,10-8-14,0 0 44,-13 4-57,13-4 15,0 0 33,-12-5-58,12 5 34,-6-8-46,6 8 32,-4-14-41,4 14 33,0-21-34,2 6 28,0 1-47,0 0 7,6-1-9,-4 1-8,5 1-36,-3 0-30,6 1-44,-3 1-75,2 0-25,3 2-32,-1 1-17,1 2-59,1-1-28,2 2-17,0 2-24,3-1 26,-1 3-19,2 0 67,2 1-18,2 0 54,2 1-56,-2 0-10,4 2 125,1-2 84,3 3-6,3 1 64,-3-1 130,-3-2 125,-5 0 51,2 1 35,-6-1 14,0-2 1,0 2-3,-4-2 12,-1 0 15,-3 0 4,1-2-10,-1 1-43,-13 1-12,16-4-38,-16 4 3,9-5-19,-9 5 6,0 0-16,4-9 7,-4 9-46,-8-7 5,8 7-36,-16-5 19,5 2-25,-3 3 13,-1 0-37,-2 0 15,-2 3-32,-2 1 19,-1 1-15,0 3 10,-1 1-16,2 0 9,2 1 19,0 1-39,-1 0 0,7 2-5,-1-3 3,5 1-10,0 0 1,5-2-1,-1 0 0,5-9-3,-2 19-6,2-19-3,7 15-10,0-7-21,-1-1-66,3-3-5,3 1-23,-1-2-11,3-2-32,1 0 6,1-1-48,2-2 23,0-1-14,-1 0 14,2-2 8,1-1-10,0-4 11,0 1-1,1-5 5,1-1 8,0-2 27,-1-2 15,-2-1 19,4-5 15,-2-3 19,-1-1 23,0-1 19,-2-2 24,-2-2 20,0 1 50,-1-3 13,-1-2 29,-5 1 34,-3 5 24,2-1-12,-2 4 4,-6 2-1,2 2-11,-4 4 17,2 2-32,-4 2 12,2 2-41,-4 1 19,0 2-14,-1 6 11,-1 0-15,8 6 24,-17 2-5,7 5 36,0 3-17,1 7 20,0 2-3,-2 6 3,4 3-9,1 3-8,1 1-12,1 0-22,2 3-12,0-1-24,1 0-9,2-2-17,3 0 16,-2-2-7,2 0-44,3-4 32,-3-3-40,4-2 29,0 0-40,1-1 30,0-3-58,3-3 9,1-2-74,1-3 9,-1 0-81,1-4-30,1 0-41,1-1-54,-3-3-45,0-1-93,1 0-81,-3-1-22,3-1-186,-1-3-641,-1 1-964</inkml:trace>
  <inkml:trace contextRef="#ctx0" brushRef="#br2" timeOffset="114440.2154">1969 7272 85,'2'-15'920,"-2"15"-193,1-14-29,-1 14-24,3-11-32,-3 11-34,3-12-70,-3 12-35,0-13-26,0 13-41,0 0-40,3-11-35,-3 11-38,0 0-41,0 0-37,0 0-32,0 0-150,0 0-63,0 0 0,6 7 0,-3 3 0,-1 1 0,-2 3 0,2 1 0,-1 3 0,-1 0 0,2 1 0,-2 1 0,1-1 0,-1 1 0,0-1 0,1 1 0,-1-2 0,-1 2 0,1-3 0,1 0 0,-1 0 0,0-4 0,0-1 0,0 1 0,2-3 0,-2-10-444,1 16-201,-1-16-122,1 13-178,-1-13-759,0 0-1381</inkml:trace>
  <inkml:trace contextRef="#ctx0" brushRef="#br2" timeOffset="114872.6678">2324 7282 282,'5'-8'974,"0"-4"-192,-5 12-53,7-15-41,-7 15-42,6-15-66,-6 15-51,5-11-37,-5 11-57,4-11-54,-4 11-62,0 0-44,4-12-49,-4 12-38,0 0-32,0 0-21,0 0-7,0 0-23,0 0 1,-12 8-71,12-8-35,-5 15 0,5-15 0,-2 20 0,-1-8 0,3 0 0,-1 1 0,2 0 0,0 0 0,2 1 0,1 0 0,0 1 0,2-1 0,1-1 0,1 3 0,0-3 0,3-1 0,0 2 0,2 0 0,-1-1 0,0-2 0,0 0 0,-1-1 0,-2-1 0,3 1 0,-4-3 0,-2-1 0,1 2 0,-7-8 0,11 11 0,-11-11 0,7 10 0,-7-10 0,0 0 0,-3 13 0,3-13 0,-8 10 0,8-10 0,-16 9 0,6-7 0,-2 3 0,-1-2 0,-1 0 0,-4-1 0,1 1 0,-1 0 0,0-3 0,-2 0 0,1 0 0,3 0 0,-1-3 0,2 3-274,-1-3-148,0-1-60,4 1-52,2-1-93,0 0-119,1-3-871,4 0-1271</inkml:trace>
  <inkml:trace contextRef="#ctx0" brushRef="#br2" timeOffset="115176.7437">2434 7224 733,'0'0'802,"0"0"-57,0 0-86,9-7-9,-9 7-31,0 0-60,19 0-61,-19 0-26,22 3-76,-6-2-48,3-1-52,2 3-37,1-3-29,3 0-20,2 0-21,0 3-22,-2-3-12,0 0-11,-2 0-84,4 0-60,1 0 0,-4 0 0,-1 0 0,0 0 0,-4-3 0,0 3 0,-3 0 0,-1 0 0,-15 0 0,24 0 0,-24 0 0,18 0 0,-18 0 0,17 0 0,-17 0 0,0 0 0,14 0 0,-14 0 0,0 0 0,0 0 0,0 0 0,0 0 0,0 0 0,0 0-172,0 0-454,0 0-158,-5 8-169,5-8-833,-3 10-1483</inkml:trace>
  <inkml:trace contextRef="#ctx0" brushRef="#br2" timeOffset="115644.6969">3893 7321 86,'-1'-13'832,"0"2"-119,-2 0-65,2 1-55,-2-1-59,1 2-14,-1-2-20,3 11-36,-5-18-16,5 18-23,-5-13-45,5 13-49,-4-11-64,4 11-10,0 0 11,0 0 32,0 0-10,-5 9-27,5-9-191,0 22-72,0-8 0,0 3 0,0 4 0,1 0 0,0 4 0,-1-1 0,2 1 0,-1 0 0,2 1 0,0-2 0,0-1 0,-1 2 0,1-2 0,1-2 0,-2 1 0,1-4 0,1 0 0,-2-3 0,2-2 0,0-1-156,0-1-409,-2-1-123,1 0-144,-3-10-137,4 9-609,-4-9-1224</inkml:trace>
  <inkml:trace contextRef="#ctx0" brushRef="#br2" timeOffset="115965.8902">3625 7543 575,'0'0'750,"-14"-5"-153,14 5-3,0 0-79,0 0-52,0 0-74,11-11-38,1 8-81,4-2-27,5 2-62,3-3-11,8 0-48,0 2 3,1-1-32,2-2 12,0 2-14,10 0 37,-8-1-37,0 1 4,0 2-39,-3 0 7,-5 2-35,-2-1 19,-6 2-16,0 0 24,-3 3-22,-2 0 28,-3 1-28,0 3 35,-4-1-14,-3 2 16,0 2 0,0 1 0,-2 1 1,-2 2-10,1 0 3,-1 1-10,0 1-11,0-2-8,1-2-4,-1 2 36,2-1-42,-1-1-18,2-1-7,-2-3-22,3 2-25,-1-2-50,1-2-4,3 0-66,-1-1-8,-8-5-58,15 4-50,-15-4-59,18 2-65,-18-2-63,22-6-64,-13 3-821,4-5-956</inkml:trace>
  <inkml:trace contextRef="#ctx0" brushRef="#br2" timeOffset="116313.5448">4303 7327 917,'-16'5'739,"1"1"-49,2 1-74,1-2-48,2 2-92,0 1-27,3-2-89,7-6-5,-9 11-42,9-11-22,0 0-57,1 12-21,-1-12-40,12 6-19,-12-6-26,18 0-12,-5 0-21,1-2 0,1-2-16,3 1-10,-1-3 14,-1 1-17,0-3-1,-1 2 7,-2-3 6,1 0-6,-4-2 7,-1 1-12,0-3-9,-4-1-7,-1 1 4,-3 2-17,-1-1-6,-1-2-1,-3 3-9,0-1-6,-3 1-7,-1 1 2,-1 0-8,-2 4-1,0 1-3,-2 4 2,13 1-1,-27 1-4,11 3 8,0 3-9,-3 1-9,3 4-27,-2-1-61,0 4-55,4-1-68,1 2-39,0-2-81,6 2-29,0-3-102,3 0-102,2-1-69,2 1-879,4-1-1159</inkml:trace>
  <inkml:trace contextRef="#ctx0" brushRef="#br2" timeOffset="116599.8615">4734 7297 648,'5'-15'883,"-1"1"-146,-3 2-95,2-1-11,-2 2-11,-1 11-94,1-19-44,-1 19-67,0-14-64,0 14-44,0 0-50,0-14-11,0 14 7,0 0-11,0 0 3,0 18 5,-1-5-3,2 3-38,-1 2-209,0 3 0,3 4 0,-2 0 0,-1 1 0,1-1 0,0 3 0,1 4 0,-1 2 0,0-1 0,1-5 0,-1 1 0,0-3 0,1 0 0,-1-2 0,1-2 0,0-1 0,0-3 0,1-3 0,-2 2 0,2-5-345,0 0-167,-3-12-101,7 16-112,-2-8-154,-5-8-741,10 8-1276</inkml:trace>
  <inkml:trace contextRef="#ctx0" brushRef="#br2" timeOffset="117280.1208">4969 7645 695,'12'-11'671,"-12"11"-96,15-10-26,-6 2-73,1 2-68,3-2-33,-2-2-58,2 0-13,2 2-77,0-3 9,0 0-43,0-1-7,-2 2-30,-2 0 6,1 0-28,-3-1 24,0 0-36,-1 1 5,-2 0-43,-2 3 8,-4 7-41,3-15 15,-3 15-34,0 0 16,-5-11-30,5 11 19,-11-3-30,11 3 17,-14 3-14,6 1 19,-2 1-8,0 3 18,1 1 0,-1 1 2,2 2 5,-1 1 1,0 1 45,0 3-51,3-3 47,0 3-59,1-2 6,3 1-5,-2-2-2,4 0 0,1 1-8,2-1-5,1 0 1,1 1-5,3-4-3,1 1-15,2-2-13,0 0-32,5-3-20,-1-3-40,3 4 1,0-6-34,4 0 22,-1-2-33,2-1 9,2-2-17,2-2 41,2-1 0,2-2 37,1-3 1,3-3 38,2-1 13,-2-1 7,1-3-14,-1 1 31,-1-3-10,-1 2 41,-1-1 2,-3 2 52,-6 1 8,-2 2 64,-5 1-15,-2 1 3,-3 3-42,-5-2 3,0 3-27,-2-2 10,-4 11-12,1-15 3,-1 15-22,-7-14 3,7 14-24,-13-11 10,3 7-19,-3 0 16,0 0-16,-2 3 13,1 0-18,-1 1 4,2 1-15,-4 2 11,4 1-13,0 2 8,1 2-3,3 0-2,1 1-1,2 1 0,2-1 2,3 2-20,1 1-7,2 1-19,3 0-18,4 0 2,-1 0-40,3 2-20,3 1 4,-2-4 6,3 2 15,1-2 12,-1 0 16,0-2 17,-1-1 8,-2 0 13,-2-3 19,1 3 23,-1-4 68,-4 3 31,1-2 16,-7-6 11,9 10 48,-9-10-43,3 11 34,-3-11-55,-5 9 38,5-9-57,-11 9 14,11-9-55,-17 5 20,6-2-52,-1 0 26,-2-1-61,-3 0-20,-2 0-122,2-2-79,-3 1-84,2-1-92,-2 1-175,-2 0-148,3-1-243,-2-1-421,1 0-985</inkml:trace>
  <inkml:trace contextRef="#ctx0" brushRef="#br2" timeOffset="122452.4224">11081 9053 403,'-9'-11'546,"9"11"-49,-9-9-45,9 9-4,-6-9-31,6 9 10,-8-10-8,8 10-19,-5-9-16,5 9-33,-5-8-5,5 8 26,-7-7-49,7 7 24,0 0-87,-5-9 0,5 9-45,0 0 34,0 0-4,0 0 26,0 0-15,-1 16 26,1-16-261,3 22-21,-2-7 0,0 4 0,0-1 0,2 3 0,-2 2 0,0 2 0,1 1 0,-2 0 0,2 0 0,0 0 0,-1 0 0,0-1 0,0 1 0,2-3 0,-2 1 0,0 0 0,2-5 0,-2-2 0,1 0 0,0 0 0,0-4 0,-1 1 0,0-3 0,-1-11 0,5 18 0,-5-18 0,1 14 0,-1-14 0,4 12 0,-4-12 0,0 0 0,9 7-286,-9-7-477,0 0-186,17-4-1003,-17 4-1688</inkml:trace>
  <inkml:trace contextRef="#ctx0" brushRef="#br2" timeOffset="122994.6582">12213 9128 395,'0'0'645,"-4"-13"-99,4 13-69,0-12 1,0 12 5,-2-11-40,2 11-38,2-12-19,-2 12-29,0-12-10,0 12-5,0 0 38,0-15-67,0 15 21,0 0-91,0 0 5,0-12-9,0 12 55,0 0-48,0 0 33,4 9-15,-4-9-217,3 15-47,-2-4 0,1 2 0,0 3 0,0 0 0,0 3 0,0-2 0,1 2 0,-1-1 0,0 2 0,0-2 0,1 2 0,-2-2 0,1 0 0,1-1 0,-1 0 0,1-1 0,-1-3 0,-1-1 0,-1-12 0,1 19-291,-1-19-258,1 17-79,-1-17-91,-1 15-114,1-15-804,-4 10-1296</inkml:trace>
  <inkml:trace contextRef="#ctx0" brushRef="#br2" timeOffset="123361.5595">12023 9327 76,'-4'-8'798,"1"-3"-206,3 11-75,2-18-52,1 9-51,5-3-51,0 0-45,4-1-32,4 0-76,4 0 26,4 1-48,2 0 0,2 2-35,3 1 29,0 3-12,-4 1-14,2 2-11,-4 0-22,3 3-14,-2 3-15,0 1 7,-4 0-24,-1 1-1,-3 2-22,1-2 10,-6 2-26,1 1 12,-1-3-25,-2 3 13,-1-2-23,0-1 15,-1 0-25,-1 0 23,-8-5-19,17 7 18,-17-7-22,16 2 27,-16-2-30,16-1 28,-16 1-21,20-6 25,-20 6-22,17-10 51,-11 4-36,2-1 43,-4-1-44,1-1 56,-3 0-59,-2 9 54,-2-19-25,0 7 10,-4 3-53,-1-1 46,-3 0-57,-1 2 49,-2 2-58,-1-1 47,-1 2-56,-1 2 50,-3 1-57,6-1 42,-3 3-107,-1 3-62,1 1-76,0 1-122,2 3-102,1-1-96,2 3-116,-2 2-813,6-2-1101</inkml:trace>
  <inkml:trace contextRef="#ctx0" brushRef="#br2" timeOffset="123761.7464">13414 9060 471,'0'0'845,"4"-16"-130,-4 16-61,5-13-33,-5 13-32,4-14-40,-4 14-50,2-12-4,-2 12-82,5-10-1,-5 10-77,0 0-4,3-12-57,-3 12 24,0 0-10,0 0 14,8 5-202,-8-5-100,5 14 0,-1-4 0,-2 2 0,2 3 0,0 4 0,-2 0 0,2 3 0,-2 0 0,1 1 0,-1 0 0,2-1 0,-2 2 0,2-2 0,-3-2 0,1-2 0,0 2 0,1-5 0,-1 2 0,-2-1 0,2-1 0,1-3 0,-3-12 0,0 21-340,2-11-439,-2-10-168,4 15-984,-4-15-1662</inkml:trace>
  <inkml:trace contextRef="#ctx0" brushRef="#br2" timeOffset="124228.8519">13920 9147 666,'4'-11'856,"-2"1"-118,-2 10-83,3-19-62,-3 19-62,-3-15-50,3 15-62,-6-16-33,6 16-54,-10-15 8,10 15-86,-9-11 11,9 11-72,-14-9 14,14 9-70,-11-5 18,11 5-62,-11-3 22,11 3-55,-14 0 22,14 0-39,-12 5 27,12-5-39,-11 9 34,11-9-11,-8 16-3,6-7-6,0 1-5,2 2-7,2 1-35,0-1 31,3 1-29,2 2 26,0-2-32,1 1 29,1 0-36,5-1 44,-1 0-44,1 0 33,1-1-33,1 0 36,-2-2-38,2 2 31,-3-3-36,1-1 35,-1 2-31,-1-2 35,-1-1-30,-3 0 25,1-2-35,-9-5 41,16 11-37,-16-11 28,9 8-21,-9-8 34,10 7-23,-10-7 41,4 7-32,-4-7 24,0 0-34,-2 11 0,2-11 0,-10 9 0,10-9 0,-17 7 0,7-4 0,-1 1 0,-4-1 0,-1 1 0,0 0 0,-4-2 0,2 1 0,0-2 0,-2-1 0,-1 3-29,4-3-109,1 0-104,0-3-46,0 2-63,1 0-60,-1-5-95,5 2-124,2-1-150,2-4-747,0 0-1161</inkml:trace>
  <inkml:trace contextRef="#ctx0" brushRef="#br2" timeOffset="124535.9123">13942 9041 482,'0'0'901,"0"0"-141,11-5-103,-11 5-33,0 0-22,16-2-62,-16 2-74,16-2 2,-3-1-91,-1 0 14,3 1-76,3 0-1,0-1-55,0 0 8,1-1-48,0 0 18,0 1-45,-2 0-72,1-1-120,-1 1 0,0 1 0,1-1 0,-5-1 0,2 1 0,-1 1 0,-2-1 0,-1 1 0,-2 0 0,-9 2 0,18-4 0,-18 4 0,15-4 0,-15 4 0,9-2 0,-9 2 0,12-3 0,-12 3 0,0 0 0,11-2 0,-11 2 0,0 0 0,0 0 0,14-4 0,-14 4 0,0 0 0,0 0 0,0 0-315,0 0-225,0 0-88,0 0-84,0 0-111,0 0-814,0 0-1298</inkml:trace>
  <inkml:trace contextRef="#ctx0" brushRef="#br2" timeOffset="132091.5473">2300 10522 797,'-2'-17'643,"2"17"-36,-2-8-24,2 8-42,-8-10-71,8 10-33,-4-9-73,4 9-22,-9-8-43,9 8-12,-11-5-9,11 5-18,-15-1 7,15 1-32,-17 4-14,5-2-37,3 4-29,-4 1-3,3 3-9,-1 2 0,-2 2-22,3 2-19,1 0-1,-1 4-13,2-1-18,1 1-8,3 0-8,0-1-8,0-1-9,4-1 0,4 0-9,0 0-2,0 0-15,4-3-11,1-2 0,3 0 0,1-2 0,2 0 0,-1-4 0,3-1 0,-2-2 0,4 0 0,0-3 0,0-5 0,2 4 0,-1-5 0,1 1-3,0-3-10,-2-1 4,0-2-1,-1 1 9,-2-1-4,-2-3 4,-1 1-2,-5 0 4,2-2-3,-4 0 13,-2 1-16,-1-3 3,-2 0 5,-2 2-8,-3-2 15,-1 3-16,-1 1-1,-2-1 0,0 3 0,-1 0-1,-2 1 1,-1 1-1,0 2 1,-2 2 5,2 3-9,-1-1-2,0 2-14,-1 2-46,3 2-31,-1 1-55,-2 1-36,5 2-53,-1 1-41,1 1-42,2-1-29,4 2-73,0 0-28,2 1-46,3-1-107,2-1-743,1-1-958</inkml:trace>
  <inkml:trace contextRef="#ctx0" brushRef="#br2" timeOffset="132560.4529">2752 10590 312,'9'-8'825,"-1"1"-115,-1 0-35,1 0-63,-8 7-32,10-11-43,-10 11-64,8-8-60,-8 8-54,7-7-58,-7 7-38,0 0-24,0 0-29,8 4 3,-8-4-4,1 14-44,-1-14-10,0 19-30,0-6-8,0-1-11,0 2-19,-1-1-16,1 1-19,0 1-5,0-1-12,0-2-6,1 2-9,1-1 1,-1 2-6,0-4 1,1 1-8,0 1 5,1-2-4,1-1-1,-4-10 3,7 16-2,-7-16-2,9 11 3,-9-11-6,12 6 1,-12-6-9,15-1-5,-15 1-12,17-6-4,-5-1-28,-1-1-6,-1-1-15,2-2 2,1-2 19,1-3 1,-2-1 22,-1-1-10,2 0 23,-1-1-10,-1 3 12,-1-1-1,-2 2 5,0 2-2,-1 3 4,-2 0-10,1 3 3,-6 7 3,7-8 7,-7 8 0,0 0 11,10 5 13,-10-5 9,6 12 5,-4-2 2,1 0 5,-2 0-1,2 2 0,-1 0-6,1 2-2,-1 1-2,3-1-11,-2 1 3,1-1-10,-1-1 4,1 2-17,2-3-16,-1 0-40,-1-1-57,0-2-48,2 1-73,-1-2-58,1-1-61,2 0-79,1-1-108,0 0-75,1-3-137,3-2-576,-13-1-935</inkml:trace>
  <inkml:trace contextRef="#ctx0" brushRef="#br2" timeOffset="132948.8643">3418 10759 621,'0'0'659,"0"0"-100,-4 9 15,4-9-55,0 0-66,0 0-52,0 0-42,11 2-27,-11-2-44,12-2-22,-12 2-54,18-7-3,-9 5-43,2-3 2,2-2-44,0 3 13,2-4-48,-1 3 8,0-3-38,-1 1 7,1 0-30,-2 0 19,-2-2-36,1 2 14,-2-3-24,-1 2 24,-2 1-30,1-3 20,-4 0-31,-3 10-1,4-14-2,-4 14-4,0-15-2,0 15-1,-6-10 2,6 10-2,-14-4 0,14 4 2,-19 0 26,7 2-27,1 1 25,-2 4-22,0-1 22,2 3-19,-2 0 21,3 2-10,1 2 35,1-1-1,2 3 38,1 0-15,1-1 12,2-1-8,1 1 4,2 0-5,1-1 1,0-2-20,2 4 5,1-4-14,2 1-1,3-3-13,-1 0 6,1-1-12,3-1 1,0-2-32,1 0-59,1 0-87,-1-2-79,1-2-67,3 2-55,-1-2-140,3 0-144,1 1-875,-1-1-1158</inkml:trace>
  <inkml:trace contextRef="#ctx0" brushRef="#br2" timeOffset="134564.5085">4639 10936 41,'0'0'743,"11"4"-140,-11-4-47,16 3-68,-16-3-59,19 0-81,-19 0-19,22-4-35,-10 2-34,2-2-13,-2 1-37,5-3-25,-3 1 0,1 0-23,0-3 1,-2 1-23,2-2 11,-1 1-26,-3 1 10,1-1-47,0-1 20,-3 0-20,0-1 6,-1 3-19,-3-1 20,0 0-14,-5 8-19,1-13-10,-1 13-10,-2-14-3,2 14-11,-9-11 2,9 11-4,-15-5 3,15 5-6,-17-1 16,17 1-15,-23 4 32,9 2-1,1 1 17,0 3-2,1 1-10,-1 1 10,-1 1-4,4 3-8,0 0 6,2-3-1,3 4-13,1-3-3,1 1-13,2-3 0,2 2-10,2-2 0,1 0-3,2-1-3,3 1-4,0-3 0,2 0-17,2-3-39,1-1-66,3-1-65,-1-1-4,5-1-50,-2-2-19,2-2-6,0 2 8,0-5 4,3 2 2,-2-2 24,-1 0 13,1-2 12,-3 1 34,0-2 1,-4 1 41,2-3 4,-4 2 33,1-2 5,-1-1 23,-2 0-6,0 0 24,-2-3 9,-1 1 10,0 0 10,0 0 49,-2-1 23,1 2 20,-2-1 3,0 3 33,-1 1-7,-2-1 27,-2 10-6,7-14 8,-7 14-36,5-12 1,-5 12-38,0 0 30,0 0-6,0 0 31,0 0-16,0 0 13,7 8-20,-7-8-6,2 18-28,-2-18 7,0 24-27,0-12 9,0 3-26,0-2 8,0 1-24,2 3 23,0-1-3,1 1 15,1-3-20,0 2-5,3-3-12,-1-2 2,0 1-7,2 0 0,-2-4 37,4-1-49,-1 0-5,0-2 10,3-1-10,-2-1 8,0-2-7,-10-1 6,22-1-11,-10 1-12,-1-4-7,-1 0 6,1-3-20,1 1 12,-1-2-20,-1-4 17,0 0-22,-1 1 25,2-5-18,-2-1 30,-1 3-17,-2 0 25,3 1-15,-2-2 24,-1 3-18,-1 1 24,0 1-14,2 0 12,-7 10-2,7-14-16,-7 14 14,7-8-13,-7 8 26,0 0-4,0 0 25,9 4-11,-9-4 12,2 11-15,-2-11 14,4 19-16,-3-9 8,2 2-9,-2 0 10,2 0-6,2 1 13,-1 1-15,1-2 4,0 0-11,3 0 5,-2-1-8,2-2 39,1 0-50,-1-2 5,2 0-4,-1-1 5,1-2-5,-1 1 5,1-3-6,1 1-3,-11-3-3,20-3 4,-9 1-22,-1-1 0,2-2-15,2-2 7,-4-2-26,3 0 16,-2-2-10,1-3 25,-1-3-14,0 2 21,-1-1-13,0-1 24,-2 3 5,-2-1 1,-1 2 5,1 1 2,-2 1 8,1 3 10,-5 8-7,6-15 0,-6 15 13,5-7 11,-5 7 4,0 0 11,0 0 2,5 10-11,-5-10-5,0 17-1,0-17-3,-1 19-10,1-19-4,0 22-2,-2-9-6,2-1-1,0 0-2,0-1-4,0-11-7,2 22-17,-1-10 1,3-2-64,-1 0-14,1 0-60,1-2 1,2 0-43,1-1-13,2 0-41,1-1-49,3 1-27,-1-4-33,2 1-21,1-2 12,-1-2-26,0 0 28,3 0-29,-1-4 36,-1 1 27,0-4 62,0 0 86,-3 1 167,1-5 64,-2 1 68,-2-1 24,0 1 37,-3-3 44,0 1 2,-2 1 27,2 0 45,-3 2-1,-1-1-10,1 0-51,-1 0 2,-3 10-19,5-17 29,-5 17-34,4-14 7,-4 14-49,4-10-6,-4 10-46,5-9 20,-5 9-10,0 0 34,0 0-20,0 0 22,7 4-1,-7-4-2,2 13-10,-2-13-2,0 24-7,-2-11 1,1 4 6,0 1-23,-1 6 10,0 0 37,1 3 2,-4 5-155,2 2-17,1 2 0,0 1 0,-2 4 0,1 2 0,0-1 0,0 1 0,0 0 0,-1 0 0,-1-1 0,1-6 0,1 0 0,-1 1 0,1-2 0,-3-1 0,4-3 0,-3 0 0,1-6 0,0-1-89,0-2-191,3-4-61,-2-3-16,1-1-49,1-1-50,1-13-92,-3 16-47,3-16-99,0 0-713,0 12-1010</inkml:trace>
  <inkml:trace contextRef="#ctx0" brushRef="#br2" timeOffset="134896.1762">6245 10953 179,'-1'-20'808,"0"4"-140,1 0-58,0 3-76,1-2-68,0 3-49,2 1-87,2-3-20,2 3-40,3 2 1,1-2-51,1 5-3,4 0-15,1 1-21,2 2-16,2 0-18,-2 2-17,4 2-18,1 2-8,-1 1-19,-1 3 2,-2-1-8,-2 2-8,-1 1 5,-1 3-6,-4-4-6,-3 4 5,-2 0-9,-1 0 2,-5 0 1,-1 0-8,-3 0-4,-1 1-5,-2 0-10,-2 0-6,-1-1-2,-1 1-10,-2-2 1,0 0-11,-1-2-5,0 3-6,2-3-84,-1-1-36,2 0-68,0-1-38,2-1-75,1-1-62,7-5-85,-11 9-71,11-9-93,0 0-206,-8 6-343,8-6-780</inkml:trace>
  <inkml:trace contextRef="#ctx0" brushRef="#br2" timeOffset="135171.8777">6757 10783 327,'9'-14'816,"-2"2"-129,1-1-22,0 4-84,-3-1-18,-1 2-65,1-1-31,-5 9-68,6-14-55,-6 14-47,5-8-42,-5 8-11,0 0-11,0 0 37,0 0-52,0 0 37,3 17-49,-3-5-16,-3 1-11,1 3-16,-1 4-14,1 1-8,-2 1-97,1 2-44,-1-2 0,0 2 0,1-2 0,0 2 0,-2-1 0,2 0 0,1 1 0,-1-2 0,1 0 0,0-2 0,0-1 0,1-2 0,1 0-73,0-5-228,-2 2-52,2-2-26,0-12-52,2 20-76,-2-20-101,0 14-65,0-14-870,1 11-1179</inkml:trace>
  <inkml:trace contextRef="#ctx0" brushRef="#br2" timeOffset="135869.1821">6684 10978 607,'4'-12'633,"-4"12"-85,8-11-38,-8 11-85,11-6-48,-11 6-53,15-5-32,-15 5-34,21-5-30,-21 5-40,21-1-7,-9 0-38,-12 1-2,23 0-30,-23 0-2,21 2-34,-10 2 15,-11-4-32,18 5-1,-18-5-3,15 7 5,-9 0 1,-6-7-4,12 13 9,-7-5 0,-1 1 2,0-1 9,0 0-28,-2 2-5,2-1-4,1 2 23,-1-2-13,1 1 13,0 0-29,2-1 12,1 0-28,-1-1 20,0-3-32,1 1 21,2 0-23,1-4 15,-2 2-23,2-2 14,-11-2-30,22 1 10,-10-2-43,-12 1 6,23-4-38,-11 1 10,-2-3 8,2 3 20,-1-5-19,1 0 7,-2-2 14,0-1 3,-1 0 29,0-1-18,0-2 26,-1 0-11,-1 1 34,1-1 9,-3 2 45,2-1 10,-4 4 37,3 0-18,-2 1 19,-4 8-39,7-13 7,-7 13-36,0 0 28,0 0 2,0 0 23,0 0 4,0 0 6,4 13 12,-6-2-12,1 2-9,0-1-6,-3 3-7,1 3-7,0 7 66,2 1 21,1 4-27,0 5-27,1-1-21,0 5-97,4 4 0,-1 3 0,1-1 0,0 3 0,0-2 0,1 3 0,0-1 0,-2 0 0,-1 0 0,1-1 0,-2-1 0,-1-7 0,-2-1 0,-1 0 0,-2-3 0,-1-2 0,-3-1 0,-1-3 0,-2 0 0,-1-5 0,-1 1 0,-4-4 0,0 0 0,-2-3 0,-3-3 0,-2-1 0,-1-3 0,-5-3 0,-2-2 0,3-3 0,-3-2 0,-5-3 0,1-1 0,2-4 0,2-3 0,1-2 0,3-2 0,-1-6 0,4-4 0,6 1 0,5-2 0,4-5 0,5-4 0,6 1 0,3-3 0,9-5 0,2 1 0,7 0 0,6-6 0,4 2 0,2 1 0,3 2 0,2 1-53,4 2-200,-1 4-46,0 0-78,1 1-77,-9 8-89,1 1-136,-2 2-160,0 1-650,1 1-1115</inkml:trace>
  <inkml:trace contextRef="#ctx0" brushRef="#br2" timeOffset="136596.1112">8616 10918 689,'10'-4'619,"3"-3"-56,-4 1-38,1-1-62,0 0-26,-2 0-80,0-1 2,-2 1-41,-1 0-19,-5 7-64,6-15-11,-6 15-50,2-11-7,-2 11-27,-5-11-24,5 11-4,-13-6-18,13 6-12,-19-3-6,7 6-4,-1-1-8,-2 3 3,1 1-23,-4 2 7,-1 4-30,4-1 24,-2 2-14,3 2 24,1-1-20,1 2 19,2 0-23,5-1 16,-1 1-12,5-2-12,1 0 2,3-1-6,3 0 5,0 1-19,4-2 15,6 0-18,0 0 11,3-2-18,2-1 15,1 0-15,1-1 18,0-2-21,-2 1 16,0-2-14,-2-1 17,-4 2-17,1-3 17,-5 1-12,0-1 17,-11-3-13,13 6 15,-13-6-8,7 6 14,-7-6 4,0 0 18,-8 7-4,8-7-4,-16 7-6,5-4-4,0-1-7,-3 1-8,-2-1 0,-1 0-12,-2 1 10,0-1-4,2 1-1,1-2 3,1 0-4,1 2-6,1-2 10,13-1-83,-19 0-34,19 0-60,-14 0-13,14 0-64,0 0-44,0 0-98,0 0-50,10-4-65,0 1-38,2 1-189,4-3-390,1 1-734</inkml:trace>
  <inkml:trace contextRef="#ctx0" brushRef="#br2" timeOffset="136896.0959">9052 11052 616,'10'-8'704,"-5"2"-99,0-2-43,-5 8-54,9-12-15,-9 12-45,5-14-15,-5 14-58,5-12 1,-5 12-15,4-11-16,-4 11-22,0 0-27,3-14-2,-3 14-49,0 0-76,0 0-12,1-12-3,-1 12 22,0 0 18,0 0-3,0 20-25,0-20-166,0 24 0,-1-8 0,1 1 0,-2 6 0,2 4 0,2 7 0,-4 3 0,2 3 0,0 7 0,-1 2 0,-3 1 0,2 1 0,-2 2 0,-2-2 0,-1 3 0,-3 7 0,-2-2 0,1-2 0,-2-7 0,2-3 0,-2-3 0,-1-1 0,1-2 0,-2-4 0,3-3 0,-1-7 0,6-4 0,-1-4-193,0-2-245,1-2-44,2-6-100,-1-2-87,6-7-121,0 0-805,0 0-1246</inkml:trace>
  <inkml:trace contextRef="#ctx0" brushRef="#br2" timeOffset="137220.606">9041 11260 480,'0'-22'731,"2"4"-144,0-1-48,1 1-58,2-1-34,1-1-58,2 1-35,0 4-66,2-2-26,3 0-43,-1 1-10,4 3-27,0 1 15,2 0-40,2 4-2,0 1-41,-1 2 24,0 3-42,2 1 12,0 2-21,-1 2 23,1 2-34,0 3 9,-2 0-14,-1-1 7,-4 5-8,-1-1-9,-4-2-5,-6 3-6,3-2-1,-4 1-28,-2 2 9,-5-4-4,1 5 1,-4-3-9,1 3 0,-5-1-3,-2-2-5,-1 1 42,0-1-56,-2-1 47,2 1-69,1-4-28,1 3-34,-1-5-49,4 2-61,-1-2-47,3 0-53,8-5-82,-13 7-78,13-7-106,-8 4-143,8-4-566,0 0-880</inkml:trace>
  <inkml:trace contextRef="#ctx0" brushRef="#br2" timeOffset="137712.9322">9676 11096 844,'12'-11'681,"-2"0"-66,-1 1-71,-2-3-53,-2 4-85,-3-1-28,-2 10-62,-1-18-20,1 18-62,-6-15 17,0 8-52,-1 1-1,7 6-27,-18-5 7,18 5-33,-22 0 1,12 3-43,-4 2 2,1 2-25,0 1 7,1 3-11,-1 1-6,0 3-9,3-1-8,2-1-16,-1 0-10,4 2-4,0-2-6,2-1-2,3-12-1,-2 20-14,2-20 6,2 18 10,-2-18-19,8 15-18,-8-15-21,14 8-18,-14-8-37,16 4 18,-16-4-43,20-2 14,-9 0-26,3-1 16,-1-2-20,2-2 32,1-1-2,0-2 12,0-1 19,-1 0 35,-2-2-14,2 1 22,-3-3-3,-2 3 35,0 0-10,-1 0 66,-1 3 14,-3-2 45,3 4-5,-3 0 19,0-1-34,-5 8 13,8-9-27,-8 9 41,0 0 9,0 0 8,0 0 8,6 9-5,-6-9-2,-3 16-14,3-16-11,0 21-6,-1-9-23,1-12-13,0 21-9,0-8-23,0-13 28,1 22-41,2-12 22,-3-10-44,4 21 22,0-12-81,-4-9-19,7 17-90,-2-9-49,3-3-22,1 0-67,1-1-39,1 0-31,2-2 15,4 0-32,1-2-37,4-1-35,0-2-18,3-2 19,1-1-10,3-4 41,2 0-9,-2-4-210,4-5-157</inkml:trace>
  <inkml:trace contextRef="#ctx0" brushRef="#br2" timeOffset="137959.518">10262 11054 1349,'21'-22'274,"-1"1"-21,-4-1 0,-2 2-19,-1 1 38,-3 2 7,-3 2-31,-1 1 7,-2 0-14,-2 4-27,-2 10 32,0-17-5,0 17-53,-2-12 13,2 12-34,0 0 27,-13-3-20,13 3 31,-11 6 1,3 3 6,-2 0 0,1 6 3,0 0-24,-1 3 2,-1 2 17,2 0-45,-1 2 13,1-1-46,2 1 13,-1 0-43,0-1 3,3-1-42,0-1 10,1-1-40,0-1 23,2-3-41,0 1 26,2-4-35,2 0 20,-1 0-61,-1-11-10,8 14-104,-2-9-3,-6-5-79,15 8-33,-15-8-47,19 1-41,-6-2-33,2-2-16,0-2-4,0 0-27,2-2-5,1-2-53,0 0-32,-1-1-52,0-1-331,0 0-471</inkml:trace>
  <inkml:trace contextRef="#ctx0" brushRef="#br2" timeOffset="138313.0527">10550 11074 848,'0'0'541,"12"-9"-94,-12 9-47,9-8-44,-9 8-6,11-10-25,-11 10-38,13-10-5,-5 3-50,1 0-17,0-1-45,1-1-7,1 0-32,0-1 3,0 1-26,1-2 1,-1-1-34,0 3 14,-1-2-30,0 0 14,-2-2-9,0 3-9,-1-1-14,-2 1-3,-1 1-7,0-1-6,-4 10-2,2-17-5,-2 17-5,-1-11 3,1 11-7,-5-9 1,5 9-2,-10-5 0,10 5 7,-14 3 19,14-3-3,-16 10 38,7-3 4,-1 3 26,1 0-1,0 2 18,0 2 0,2 0 7,0 2-2,2 1 20,1-1-15,2 1 4,2-3 35,0-1-29,2 3-9,2-2-9,0-1-10,1-1-6,1 0 9,5-2-23,-2-1-8,0-1-10,3-1-29,-3-2-41,3 0 0,0-3 0,0 0 0,1 1 0,1-3 0,-3 1 0,2-2 0,0 1 0,0-5 0,-2 4 0,2-3-199,-2 0-115,1-2-18,-2 1-74,4-2-153,-3 1-173,0-2-279,1-2-461,-2-2-1093</inkml:trace>
  <inkml:trace contextRef="#ctx0" brushRef="#br1" timeOffset="151208.0986">1232 12613 338,'0'0'683,"0"0"-79,-18-1-21,18 1-59,0 0-28,-13-1-42,13 1-41,0 0-29,-12 2-63,12-2 12,0 0 43,-6 8 16,6-8-24,0 0-27,2 12 2,-2-12-38,7 10 14,-7-10-47,14 12 3,-4-4-208,1 0-67,3-3 0,2 2 0,4-1 0,2 2 0,0-4 0,-1 2 0,4-1 0,-2-1 0,0 2 0,-2-2 0,2 0 0,-3-1 0,-2 0 0,0 1 0,1-1-515,0 0-220,-1 1-124,-2 1-195,2 0-538,5 0-1243</inkml:trace>
  <inkml:trace contextRef="#ctx0" brushRef="#br1" timeOffset="151884.9387">2279 12432 608,'7'-6'827,"-2"-3"-100,-5 9-45,10-12-16,-10 12-64,8-13-81,-8 13-39,6-12 1,-6 12-42,6-9-35,-6 9-59,7-7-61,-7 7-43,0 0-32,0 0 0,0 0 24,0 0-22,0 19-213,-3-7 0,-3 5 0,-2 2 0,-1 1 0,1 7 0,-3-1 0,-1 3 0,0-2 0,0 0 0,1 2 0,-2-2 0,4 1 0,-1-2 0,-2-1 0,5-4 0,-1-2 0,0 1 0,3-5 0,0 1 0,1-3 0,0-2 0,2-1 0,2-10 0,-4 17-12,4-17-349,0 0-39,-1 12-51,1-12 7,0 0-63,0 0 7,10-3-4,-10 3 20,8-12-24,-3 2 25,0-3-105,1-2-338,1-4-496</inkml:trace>
  <inkml:trace contextRef="#ctx0" brushRef="#br1" timeOffset="152108.0828">2232 12637 1049,'5'-28'348,"1"2"-31,-2 2 36,-1 0-35,1 0 5,0 4 30,-2 1 51,2 2-37,-2 3-9,0 1-54,0 1-40,1 2-57,-3 10-14,4-13 22,-4 13 28,9-5-2,-9 5 32,14 6-5,-5 0 6,1 5-10,2 4 11,1 0-31,1 2-29,-1 0-29,2 4-19,-2 1-25,2 0-116,0 0-26,-2 0 0,0-1 0,0 2 0,3-1 0,-4-1 0,4 1 0,-3-4 0,-2 0 0,3-1 0,-1-2 0,1 1-61,-3-2-191,2 0-87,-3-3-73,-1-1-48,0-1-95,-4 0-69,2-3-48,-7-6-167,4 12-417,-4-12-864</inkml:trace>
  <inkml:trace contextRef="#ctx0" brushRef="#br1" timeOffset="152528.8222">2188 12833 417,'-19'-3'779,"4"1"-127,3 0-76,0 1-72,12 1-72,-17-4-83,17 4-19,0 0-51,0 0-28,0 0-50,0 0-17,15-7-18,3 4-17,2 2-17,5-1-13,4-1-25,6-1-5,4 2-31,0-2 1,7-2-24,-1 1 2,-2-1-19,2 0-16,-2 0-30,3-2-55,-2 0-65,0 1 9,-1-4-38,-3 2 17,-6 0 2,-1 0 22,-4-1-1,-2-1 13,-4 2 15,-3-2 10,-3 1 7,0-3 8,-3 0 18,-1 0 0,-4-1 22,-3 0 11,-1 0 35,0-2 31,-2-1 68,-2 0-6,-1 0 39,-1 2-11,-1-1 14,0 1 42,0 1 19,-1 2 15,2 2 1,1 10-17,-4-18-19,4 18-21,-3-13-10,3 13 12,0 0-2,0 0 14,0 0 20,0 0-8,-9 8 5,8 3 1,0 1-23,-1 1-8,1 4-18,0 1-17,-1 1-21,0 4-19,-1 1-39,2 0-44,-1-2 0,-1 3 0,2-2 0,-2-1 0,2-3-172,0 1-117,1-1-48,-2 0-14,4-1-54,0-1-64,3 0-117,-1 0-45,4-4-61,-1 1-660,2-3-954</inkml:trace>
  <inkml:trace contextRef="#ctx0" brushRef="#br1" timeOffset="152923.5752">3377 12760 506,'12'-14'782,"-1"-1"-110,-1-1-36,0 3-71,-3-1-8,-2 1-76,0-1-55,-2 4-40,-1-2-28,-2 12-40,-1-19-35,1 19-27,-7-16-25,7 16-28,-11-11-18,11 11-30,-18-7-17,18 7-28,-19-2-9,7 5-17,1 0-3,-2 0-21,1 3-15,2 3-7,-2-1-11,3 3-4,-1 1-16,2 0 3,1 3-6,2-3 6,1 4-15,3-3 13,1 1-47,1-2-27,3 3-29,1-2-43,2 1 0,1-2-22,0 1-33,0-2-13,1 1 3,0-1 33,0 0 23,-2-1 28,2 0 26,-2-1 17,-2-2 12,-5-7 46,9 13 16,-9-13 60,5 11 4,-5-11 33,0 0-14,-1 15 27,1-15-14,-7 9 14,7-9-22,-11 8 37,1-4-63,10-4 13,-20 6-16,9-3-2,-2-2-16,0 2 1,-2-3-19,1 1 5,-3-1-15,2 0 3,-2 0-38,1-1-20,0 1-88,1 0-61,1 0-70,1-3-100,1 3-126,12 0-97,-19-1-176,19 1-560,-8-5-924</inkml:trace>
  <inkml:trace contextRef="#ctx0" brushRef="#br1" timeOffset="153276.3585">3627 12772 490,'12'-4'774,"-12"4"-123,13-5-70,-13 5-18,0 0-68,0 0-33,0 0-43,0 0-47,-3 17-19,-2-8-23,0 1-29,0 0-32,-3 2-39,3 0-52,0 0-32,0 2-36,2-2-13,0-2-24,2 2-13,1 0-12,0-12-7,3 20-8,2-11-4,0 2-4,3-5-5,2 1-5,0-2-2,4-2-5,-1-1-5,1 1-2,3-3 7,2-3 2,-1 1-3,1-1-4,2-4 6,0 1-3,1-2 4,-2-1 5,-1-2 33,-1-1 40,-4 0 36,2-3 21,-5-1-6,-2 1-5,-1 1 9,-4-1-31,-2 2-112,-3 0 0,-2 0 0,-2 1 0,-4-1 0,-1 2 0,-2 2 0,-3 0 0,0 2 0,-2 0 0,-2 3 0,1 1 0,-3 3 0,0 0 0,2 2-430,0 1-204,-4 2-172,3 2-261,3 0-595,3 1-1329</inkml:trace>
  <inkml:trace contextRef="#ctx0" brushRef="#br2" timeOffset="162899.3959">4780 12719 738,'0'0'974,"9"-10"-151,-9 10-98,7-8-46,-7 8-56,10-6-78,-10 6-49,0 0-67,13 2-43,-13-2-9,9 9-39,-3-1-26,-4 2-44,2 0-13,-3 4-32,3-2-223,-3 0 0,1 3 0,-1-1 0,-1-1 0,1 0 0,-1 2 0,0-2 0,0-2 0,0 2 0,0-13 0,-1 22 0,1-22 0,0 21 0,0-21 0,0 15-267,0-15-114,0 14-64,0-14-54,0 0-74,0 15-61,0-15-82,0 0-768,0 0-1107</inkml:trace>
  <inkml:trace contextRef="#ctx0" brushRef="#br2" timeOffset="163247.4608">4740 12719 749,'0'0'675,"0"0"-28,0 0-67,0 0-41,0 0-58,0 0-50,15-4-54,-15 4-52,21 1-29,-21-1-34,27-1-16,-9 0-9,0-4-28,5 1-12,1-1-8,0-2 2,0-1-14,-2 0-35,1-1-16,0-1 1,-2 1-1,-3-3-2,1 0-9,-4 0-2,0 0-5,-4 1-13,-2-1-13,-1-2-7,-1 1-14,-3 1-11,-3-1-11,-1 1-39,-1-1 0,-3 1 0,-1 0 0,-3 1 0,-2 0 0,0 4 0,-3 2 0,-3 1 0,1 2 0,-1 4 0,-2 2 0,-4 3 0,0 5 0,-1 4 0,0 1-56,3 4-111,-1 1-84,4 2-50,1 1-58,3 1-43,4 0-66,3-2-82,3 0-60,3-2-81,4-1-687,1-1-979</inkml:trace>
  <inkml:trace contextRef="#ctx0" brushRef="#br2" timeOffset="163876.9203">5311 12837 815,'4'-10'864,"-4"10"-108,4-16-53,-4 16-57,0 0-69,1-11-75,-1 11-31,0 0-22,0 0-33,-10 5-51,10-5-31,-10 16-44,5-9-43,0 3-46,1 0-14,-1 1-44,1 3-28,1-3-21,1 1-78,0 1-16,2-1 0,2 0 0,-1-2 0,3 1 0,1-1 0,2-2 0,3 3 0,-3-6 0,5 1 0,0-2 0,0 0-44,1-1-54,1-2 3,-1-2-2,2 0-15,2-3 8,-1-1 17,0-2 13,2-1 12,-1-4 7,-1-1 16,0-1 2,-2-2 16,0-1-2,-1-1 12,-2 1-1,0 1 17,-3 2 49,-1 1 25,0 1 28,-1 4-12,-1 2-13,-5 6-3,7-11 11,-7 11 6,0 0 16,0 0-3,6 8-46,-6-8-63,1 13 0,-1-13 0,2 16 0,-1-4 0,-1-12 0,1 19 0,2-8 0,-1-1 0,1 1 0,-1-1 0,2-1 0,1 0 0,2-1-126,3 0-61,0 0-32,0-2-37,4-1 11,0 0-26,2-2 6,-1-1-16,0 0 7,1-2-2,0-2 40,1 0 35,0-3 45,-2 0 26,0-3 23,-1-1 22,0 1 18,-2-3 28,1 2 47,-4-2 43,0 2 24,-2-1 49,1 3 20,-8 7 5,9-11-1,-9 11 7,6-7-3,-6 7 26,0 0-20,0 0 16,0 0-21,4 8-10,-4-8-7,0 12-25,0-12-21,-1 13-17,1-13-20,1 16-9,-1-16-6,1 15-9,-1-15-4,4 16-3,-4-16-11,6 16-17,-6-16-18,9 11-31,-9-11-49,13 10-3,-13-10-54,17 6-43,-17-6-20,19 3-25,-19-3-45,21 0-21,-9-3-41,0-1-57,1-1-35,1 0-91,-2-3-130,4-4-285,-2 1-537</inkml:trace>
  <inkml:trace contextRef="#ctx0" brushRef="#br2" timeOffset="164199.7283">6055 12676 323,'-19'0'602,"0"2"-42,1 3-15,-3-1-53,2 1-46,4 0-55,-2 0-62,5 2-58,-1-1-40,5 1-27,2-1-29,6-6-25,-5 11-17,5-11-16,0 0-10,9 9-14,-9-9-15,15 3-12,-15-3 0,22 0-1,-10-1-10,1-1-16,4-3-7,-3 1 4,1-4 1,1 1 10,-1-3 7,-1-2 6,1-1 13,-3 0 3,-2-2 11,-1 1-9,-3-1 15,-1-1-23,-2 0-5,0 0-2,-3 4-7,-2-1-1,0 1-18,-3 2-8,-1 0-5,-2 4 15,0 1-26,-1 0-3,9 5-4,-24 2 1,13 1-1,-4 4-3,2 0-2,-1 6 1,0-1-4,3 2-18,1-1-58,2 1-43,3 0-41,1 1-53,1-3-56,4 1-87,3 1-90,1-2-88,2 1-158,3-2-500,2-2-803</inkml:trace>
  <inkml:trace contextRef="#ctx0" brushRef="#br2" timeOffset="164451.1337">6385 12628 977,'2'-11'825,"2"2"-97,-4 9-65,1-14-44,-1 14-69,2-11-79,-2 11-27,0 0 0,0 0-17,0 0-18,-7 10-35,7-10-5,-3 23-35,1-7-29,0 1-53,-1 2-252,1 3 0,-1 2 0,0-1 0,2 1 0,0 2 0,0-2 0,-1 0 0,1 2 0,0-4 0,-2 0 0,3-2 0,-1-2 0,1 0 0,0-1 0,0-2 0,0-2 0,0 0-193,-1-3-212,1-10-45,-1 20-3,1-20-94,-4 14-68,4-14-29,-7 9-3,7-9-101,-11 7-342,11-7-708</inkml:trace>
  <inkml:trace contextRef="#ctx0" brushRef="#br2" timeOffset="164691.2513">6170 13015 408,'-8'-8'612,"3"-1"-139,1 1-50,4 8-44,2-17-57,3 8-11,4-4-37,4 1-6,3 0-24,3-2-13,6 0-7,0-1-8,2 3 6,1-1-2,2 1-6,-2 3-7,-3 4 5,-1-1 15,-4 4-24,0 2 25,1 1-12,-5 3-23,0 3-10,-2 1-9,-2 2-12,-1 0 8,-2 1-48,-1 3 10,-1-1-56,-1-1-9,1 1-13,-3 0-12,2 0-7,-4-1-13,1-2-36,1 1-57,-2-1-60,1-1-61,-3-9-16,4 16-45,-4-16-16,4 11-57,-4-11-89,6 10-47,-6-10-35,0 0-65,6 6-145,-6-6-441,0 0-762</inkml:trace>
  <inkml:trace contextRef="#ctx0" brushRef="#br2" timeOffset="164968.5814">6472 12808 624,'0'0'850,"-13"-7"-166,13 7-81,-7-8-75,7 8-34,0 0-48,4-10-63,-4 10-34,13-8-38,-4 1-2,5 1-2,-1-1-8,2 0 3,1-1-38,0-1-14,-2 1-21,0-1-30,-1 0-20,-2 1-17,1-2-20,-3 1-28,0-1-18,-3 3-29,-1-3-67,-1 2 0,-4 8 0,4-15 0,-4 15 0,-2-13 0,2 13 0,-8-12 0,8 12 0,-13-7 0,13 7 0,-15-3 0,15 3 0,-21 3-192,10 0-74,-2 3-50,-1 1-56,2 2-55,0 2-102,0 0-68,2 0-65,2 3-191,2 1-403,2-1-864</inkml:trace>
  <inkml:trace contextRef="#ctx0" brushRef="#br2" timeOffset="165659.6921">6998 12945 414,'10'-6'818,"-3"-1"-146,-1 0-13,-6 7-93,8-15-94,-8 15-30,0-14-38,0 14-48,-8-13-43,8 13-31,-13-9-2,4 6-25,9 3 3,-25 0-21,11 1-22,0 3-7,-4 2-15,1 3-23,-2 0-23,4 3 10,-2 1-59,3-1-18,0 2-18,5-1-10,0-1-7,3 0-13,2-2-5,3 1-4,1-11-2,1 17-7,-1-17-4,9 15-7,0-10-20,0-1-23,2 0-18,2-3-23,-13-1-22,27 0-5,-12-2 4,3-2-14,-2-1 17,1 1 4,-1-4 29,0 0 15,-3-1-2,1 0 26,-2 0-11,-1-4 21,-2 1-5,-1 1 23,-3 0-11,0 0 37,0 0 18,-1 3 29,-2-2 6,-2 10-9,6-14-11,-6 14-7,0 0 9,0 0 8,0 0 16,0 0 5,0 0-11,0 0-11,1 13-7,-1-13-1,-1 19-16,-1-8-11,2-11-9,0 22-1,0-10-7,0 0-7,3 0 1,-2-2-14,2-1-25,1 1-38,2-2-18,-1 1-40,3-3-33,-1-1-48,3-1-14,-1-1-45,-9-3-15,23 1-8,-10-2-46,0-2-22,4 0-2,-2-4-6,4-2 21,-1-2 5,3-5 15,-1-2-2,0-1 45,-2-5 23,4-2 71,-3-3 47,-2-3 121,-3 5 65,-4-1 55,0-2 56,-1 1 57,-2 2 35,-2 2 38,-3 3 35,0 2-4,-1 3-6,-1 3-14,-1 1-18,1 13-5,-3-18 31,3 18-13,0 0 11,-9-4-2,9 4-10,-5 11-11,1 1-8,2 4-7,-1 4-6,-1 2-103,2 4-157,-1 0 0,-1 1 0,2 5 0,-2-3 0,0 3 0,-2-2 0,2 0 0,-1-6 0,1 0 0,0 0 0,0-2 0,0-4 0,1-1 0,0-1 0,0-2 0,2-1 0,1-13-24,0 21-578,0-21-179,4 14-203,-4-14-846,8 11-1539</inkml:trace>
  <inkml:trace contextRef="#ctx0" brushRef="#br2" timeOffset="166419.8099">8126 12949 100,'0'0'811,"6"-10"-154,1 5-29,7-1-32,0-1-39,4-3-53,0 0-22,3 2-81,-1-4-19,-1 2-37,2 0-13,-5 0-25,1 1-21,-5 0-21,0 1-12,-2-1-19,-2 3-27,0 0-31,-8 6-35,6-11-30,-6 11-19,0 0-16,-8-9-10,8 9-10,-14-1-9,14 1-4,-20 6-8,7-2-34,0 3-1,1-1 0,-1 2 0,0 1 0,2 1 0,2-1 0,-2 1 0,5 2 0,1-3 0,2 1 0,3-10 0,3 22 0,1-10 0,3 0 0,4 0 0,3 1 0,3-1 0,2 0 0,5 0 0,0 0 0,-2 0 0,0-4 0,-1 1 0,0 0 0,-6-3 0,0 1-12,-2-2 5,-4 2 5,0-2 0,-3 0 1,-6-5 0,3 9 0,-3-9 1,-8 9 0,-2-5 0,0 0 1,-4 0 0,-3 0 2,-2-2 0,0 1 0,-2-1-1,0 0-2,-1-2-2,-1 0 1,-1 0-2,2-2-1,0 2-27,2-2-66,-1-1-59,6 1-97,-2-1-58,6 1-82,2-1-57,9 3-113,-8-8-61,8 8-106,10-9-718,1 3-1063</inkml:trace>
  <inkml:trace contextRef="#ctx0" brushRef="#br2" timeOffset="166676.6848">8717 12922 583,'19'-11'774,"-4"0"-99,2 0-40,-4-2-62,-3 2-16,-1 1-12,-1 0-53,-3 0-52,-1 1-20,1 1-17,-5 8-36,3-14-42,-3 14-44,4-11-24,-4 11-24,0 0-17,0 0-9,0 0-11,-4 11-184,4-11-12,-1 23 0,0-10 0,1 6 0,0 0 0,0 1 0,-1 0 0,-1 4 0,2 2 0,-1-1 0,1-2 0,-2 2 0,2-4 0,-2 0 0,2 0 0,-1-2 0,2 1 0,-1-2-108,0-1-263,0-2-44,0-1-31,0-1-68,-1-3-63,1-10-39,-1 20-50,1-20-757,-7 14-1031</inkml:trace>
  <inkml:trace contextRef="#ctx0" brushRef="#br2" timeOffset="167459.5887">8526 13178 775,'-10'-11'644,"3"3"-135,2 0-73,5 8-67,-4-14-53,4 14-50,6-16-50,2 8-40,4-1-26,4 2-22,6-1-12,8 1-13,2 0-1,5 0-5,8 1 5,0-1-21,3 2-5,-2 1-20,1-1-1,-2-2-23,2 2 5,-8 2-18,-1-2 9,-2-1-16,-2 2-22,-3-2 47,-4 2 33,-4 0 5,-5-1 47,0 1-14,-4-1 10,-3 2-29,-3-2 15,-8 5-22,9-7 34,-9 7-8,0 0 20,0 0 5,-9-8-3,9 8-8,-19 1 2,7 2 4,-3 1-2,-2 1 13,-2 2 35,0 2-46,0 2-17,0-2-20,2 4-20,-1-2-12,4 2-11,3-1-10,2-2-6,1 1 11,3-1-25,1 1-12,4-11 4,4 16-4,-4-16-7,11 14-8,-3-9-22,1 0-10,4-1-19,-2-1-15,5-2-12,-4-1-6,5-1-12,-2-1-13,3-1 23,-2-2-17,1-2 18,-2 0-23,0 0 15,-1-4 9,0 1 31,-3-1-6,1-1 36,-3 0 13,-1 0-14,-1 1 29,-1 2-9,0 2 32,-2-2-20,-4 9 19,3-10-18,-3 10 28,0 0 10,0 0 5,0 0 7,0 0 3,0 0-9,-7 13-6,7-13-22,-6 18 16,3-8-23,0 0 15,2 0-14,0 2 9,-1-3-20,2-9 14,2 20-24,-2-20 9,4 18-44,2-10-11,-6-8-47,10 14-12,-2-10-52,0 2-23,2-3-14,1-1-7,2 0-48,0-2-23,0-2-28,4 0 0,0-3-5,0 0 1,3-3 40,-1-3 32,2-1 36,0-3 4,1-3 35,-3 0 34,0-3 52,-1-2 37,-1-1 30,-3-2 71,0-3 57,-5 2 38,0-1 37,-3 5 58,-2-1-6,-1 2 38,-2 4-4,-2 0-8,-1 2-8,0 3-24,-1 3 17,-2-1-11,0 3-9,5 8-15,-10-9 28,10 9-23,-13 2-3,13-2-2,-15 12-24,6-1-3,0 2-6,0 2-8,0 4-9,0 2-19,1 1 20,-1 4-60,4-1-14,-1 3-15,2-3-18,0 0-60,2 0 0,2 0 0,0-2 0,1 0 0,2-1 0,2-3 0,-2-2 0,4-2-85,-1 0-52,1-2-36,2-2-18,0 1-36,0-4-31,1-2-27,-1 0-39,1-2-13,1-2-66,1 0-47,-12-2-41,23-3-42,-12-1-169,3-2-424,-2-2-742</inkml:trace>
  <inkml:trace contextRef="#ctx0" brushRef="#br2" timeOffset="167671.8583">9542 12988 642,'-20'5'946,"1"0"-156,1 2-129,4-3-36,1 2-94,2 0-57,2-1-95,9-5-27,-11 8-50,11-8-29,0 0-43,9 10-46,2-8-35,4 0-33,4-2-27,4-2-21,5 2-16,3-3-8,3 0-38,3-4-55,2 3-76,-2-3-69,2-3-74,3 0-74,-3 1-83,-6-1-44,-1 2-24,0-1-96,-8 1-661,-1 0-858</inkml:trace>
  <inkml:trace contextRef="#ctx0" brushRef="#br2" timeOffset="168094.9253">9983 12971 235,'-6'6'747,"6"-6"-134,-8 10-20,8-10-56,0 0-49,-1 10-84,1-10-39,7 7-61,-7-7-25,11 3-48,-11-3 2,13 2-24,-13-2-13,20-3-3,-20 3-23,23-4-14,-11 0-13,0 1-12,-2-2-19,1 0-20,0 0-8,-2 0-13,-1-2-15,0 0-9,-1 0-9,-2-1-22,-1-1 6,-4 9-4,4-15-15,-4 15 13,-3-14-20,3 14 14,-9-10-18,9 10 16,-16-5-4,16 5 9,-23 3-13,10 0 1,0 3-1,-2 1 0,-1 3 3,1 2-1,2 1 14,1 1 9,3 0 24,2 0 32,2 1 33,0-2-10,4 1 14,2-1 15,3 1 18,2-1 10,1 0-3,2-2 6,3-2-78,0 1-86,3-3 0,1 0 0,1-2 0,0 0 0,2-3 0,1 1 0,0-2 0,0-1 0,2 0 0,-3-1 0,2-2 0,-3 2 0,1-3 0,-1 2 0,-2-1 0,0-1 0,-2 0 0,-2 0 0,-1 2 0,-1-3 0,-10 5 0,16-7 0,-16 7 0,12-7 0,-12 7 0,8-8 0,-8 8 0,0 0 0,3-9 0,-3 9-438,0 0-477,-7-8-166,7 8-737,0 0-1520</inkml:trace>
  <inkml:trace contextRef="#ctx0" brushRef="#br1" timeOffset="171211.8205">11555 13065 608,'9'-5'768,"2"-1"-106,-2 1-63,2-1-37,0-4-58,0 3-46,0-2-58,-1 1-36,0-1-30,-1-1-43,-1 0-38,-2 2-21,2-1-30,-4 0-36,-2 0-28,1-2-19,-3 11-20,-1-16-21,-3 8-3,0 1-2,-5 0-8,0 2-5,0 1 8,-5 1 9,-1 2-8,-4 2 6,-1 4-2,-2 2-1,-3 2 23,-2 6-20,2 2 31,-2 2-32,1 5-4,6-3-11,1 2-11,2-1-14,2 0-4,4-1-5,4-1-7,1-1-5,2-3-13,4-1 0,2 0 0,5 0 0,-1-4 0,5 1 0,2-3-39,1-1-47,3-3-23,1 0-16,1-3-11,1-1 11,0-2-7,0-1 19,2 0-5,-2-5 30,2 2-7,-1-4 23,-1 1-17,0-4 33,-5 0-10,1 1 25,-2-3 10,-1-1 5,-3 1 7,1 0 2,-6 2 3,3-3 8,-3 6 3,-1 0 12,0 0 3,-4 9 0,6-9 21,-6 9 7,0 0 22,0 0 4,0 0 2,6 8 10,-6-8-7,0 16-8,0-16-5,2 22-9,-2-12-12,1 2-4,2 1-3,-1 0-8,3 1 1,-1-1-9,4 0-3,-2-1-6,3 0-3,-1-2-4,2-2-31,1 0-12,-2-3-30,3 0-12,-4-1-7,2-1-13,-10-3-32,22 0 13,-13-3-38,2 1 23,0-4-10,-2 0 3,1-2 1,-1-1 35,0-3-4,-2 0 46,0-1-15,-1-1 41,0 1-12,-3-1 34,1 0-27,1 4 68,-3-2 17,-2 12 34,7-17-23,-7 17 41,2-9-4,-2 9 50,0 0-15,0 0 26,6 7-21,-6-7 16,2 14-25,-1-4 12,1 1-22,0 1 0,1 1-33,0 1-12,1-1-5,0 2-15,0-3 0,1 2-15,1-1-14,2-2 5,-3 1-10,5-3-3,-3-1-13,4 0-9,0-1-18,0-3 5,-1-2-36,3-1 17,-13-1-26,22 0 10,-9-1-4,-1-4 16,1 1-17,1-4 24,-1-1-20,-1 0 28,2-6-10,-3 1 27,2 0-14,-2-1 27,-2 3-15,0 2 25,-2 0-10,0 2 29,-1-1-20,-6 9 37,12-9-8,-12 9 39,9-5 0,-9 5 36,0 0-32,15 4 6,-15-4-20,10 10-1,-10-10-17,7 14-4,-3-6-11,0 1 1,-2 0-10,3 0-6,0 2-31,-1-1-26,-1 0-63,3 0-26,1-1-25,4 0-22,-2 0-40,0-1-11,5 0-47,1-1-14,1-2 1,-1-2 14,4 0-1,3 1 12,-4-2 44,2-2 7,1-2 39,3-3 26,-2 2 38,1-4 14,0-2 25,1-3 22,-1-3 41,0 1 31,-1-3 18,-2-2 36,-2 0 49,-5 2 21,1 2 64,-5 0 18,-3 2-15,-1 2-16,-2 1 12,-3 10-35,0-14 23,0 14-35,-8-9 5,8 9 3,-15-3 33,15 3-32,-23 4 16,8 1-25,-1 0 16,0 5-23,-2 0-14,0 2-33,5 0-11,-3 2-25,3 1-3,2-1-25,3 0 7,2-1-16,0 0-2,3-2-14,1-1-6,2-10-9,0 19-11,4-9-47,1-4-14,1 2-38,4-4 4,-3 1-5,-7-5-4,19 4-5,-19-4-7,18 0-9,-5-1-7,-3-3-6,1-1-5,0-2-2,1-1-3,1-2-11,1-2-19,-3-4 22,-1-1-9,2 0 27,-3-5 9,3-4 14,-4 0 27,-1-3 20,2-1 24,-2-2 9,-4-2 21,3-2 41,-4 2 24,0 0 37,-1 0 25,-1 5 58,-1 3 23,-1 2 9,2 4 12,-2 3 3,0 0-3,-2 5-10,3 0-20,1 12 14,-9-10 18,9 10 21,0 0-13,-7 14 5,5-3 5,0 8-5,-2 0 5,1 8 7,1 0 44,-2 7-42,1 1-10,1 0-222,1 2 0,-1-2 0,2 1 0,-2-2 0,2 0 0,0-5 0,0-2 0,2 0 0,-2-3 0,0 1 0,2-5 0,-1-1 0,1-2 0,1 0 0,-1-4 0,2-1 0,-2-2 0,3 0 0,-5-10-390,9 14-128,0-9-78,-9-5-109,14 9-145,-14-9-775,16 3-1281</inkml:trace>
  <inkml:trace contextRef="#ctx0" brushRef="#br2" timeOffset="173544.6035">14292 13266 532,'5'-7'607,"-5"7"-98,13-10-23,-3 3-47,-2-1-27,-1 2-24,2-2-40,-2-2-31,1 0-20,-1 1-62,-1-1-5,0 1 10,-2-1-60,-1 0-15,-3 0-43,0 10-1,-3-17-37,-1 8 16,-3 2-24,-2 2 8,-2 0-30,-1 2 19,-1 2-25,-3 2 17,-1 3-19,-4 1 15,2 6-27,-2-1-8,-2 4-5,0 2 19,2 1-29,0 1-3,3-1 1,5 0-3,-1-1 3,5 1-9,4-3 6,1-1-1,4 0 0,4-2-2,1 2-3,4-4-26,5 0-34,3-3-38,-1-2-24,3 0 13,3-1 1,0-3 7,1-2 6,2-2 23,-1-1 6,1 0 10,-2-3 4,-3 1 16,1-4 6,-2 2 6,-3-3-4,0 1 18,-5-1 3,0 1 3,-2 1 0,0-1 2,-2 2 17,-1 1 8,-1 1 0,-5 7-1,8-11-1,-8 11 19,0 0 8,0 0 30,0 0-2,0 0 9,3 9 7,-3-9-3,0 24 9,-1-10 6,-1 6-2,0 3 7,0 2 1,0 2-4,2 2-20,0 6-1,0 2-6,0 2-2,-2 0-12,0 7-12,2-2-6,0 2-8,-1-1-6,-1 0-6,0-6-7,0-2-7,0 1 0,0-5-2,-1 2-3,1-3-1,-3-5 7,3-3-10,-3 0 2,-1-2-2,0-2 12,-2-2-17,-1-2 3,0-4-3,-4-1 1,-1-1-4,-1-4 3,-1 1 8,0-3-2,-1-4 3,-2 0-10,-2-3 1,-2-5-4,-2-1 3,-2-5-1,-3-7-1,1-1-6,2-6 6,0-3-9,2-3 2,6-3-12,2-3 7,2-2-20,6-3-39,4-1 3,5 1-24,6-1-16,6 1-11,2 2-22,9 2-37,6-3-9,2 1-6,7 4 15,3 3 15,2 3 8,6 3 29,0 1 10,3 4 18,0 1 10,-6 6 5,-2 2 2,0 2-11,-4 2-5,-7 3 27,-7 5 2,-1-2 21,-4 5 3,-6 1 18,0 3-6,-3 1 21,1 2-6,-6 1 16,0 3-2,-1 2 25,-1-3-2,-2 4 35,1-1-4,-2 2 12,1-3-11,-1 2 28,2-3 8,0 0-21,0 1 13,2-3-7,2-1-18,1 0-12,2-2-4,2 0-7,3-2 0,0-1-5,1-1-5,-2-1-11,4-1 1,-2-2-1,2-1 0,-2 0 3,1-2-1,-2-2 1,-3-1 6,-2 0 5,1-4-3,-6 1-2,-1-1-2,-2 1 2,-2-1 4,-2 1 6,-4-2 5,0 2-3,-4-1-5,-2 4 2,0 1-1,-3 0-8,1 3-2,-3 1-4,4 3-3,-3 0 0,-3 2 1,0 2 1,3 0-6,-1 4-2,1 0-83,1 0-92,1 1-114,4 1-88,-1 2-62,6-2-104,2 0-617,2-9-773</inkml:trace>
  <inkml:trace contextRef="#ctx0" brushRef="#br2" timeOffset="174230.5825">15515 13221 797,'9'-10'661,"-2"2"-89,-7 8-61,5-14-64,-5 14-67,-5-11-15,-1 5-41,-2 0-33,8 6-34,-23-4-22,10 3-4,-3 2-22,-1 1-30,-2 3-30,-2 0-26,2 2-22,0 2-21,3 0-17,2 0-11,1 1-13,2 0-7,3 1-8,3-1-2,1-1 2,4-9-6,2 17-4,5-9-3,-1-2-29,4-1-38,6-1-52,-1 0-15,0-1-31,2-3-19,0 0-32,2-3 2,-3-1 4,2 0 42,0-2 16,-4 1 30,1-3 15,-2-1 28,0-1 10,-4 1 52,0-1 17,-4 3 41,3-1 20,-8 8 26,7-14 1,-7 14-4,5-8-3,-5 8 34,0 0 10,0 0 4,0 0 4,0 0 2,0 0 1,0 0-23,4 13-17,-4-13-16,2 14-15,-2-14-13,3 15-11,-3-15-8,8 17-9,-3-8-6,2-1-7,-1-1-3,2-1-3,0 0-4,0 0 0,1-1-11,3-2-6,-2 0-24,-10-3-36,23 2-18,-12-4-24,2 2-13,1-3-13,3-2-19,-3-2-43,2 0 26,1-3-27,1-2 27,-1-1 14,-1-1 20,0-5 12,0-2 26,-2-1 17,0-2 22,-2-3 19,0 3 20,-1-5 25,-4 0 48,0 6 29,-1 0 17,-2 0 15,-1 5-8,-3 0-2,0 4 5,-2 2 8,2 12 9,-5-17 47,5 17-8,-10-5 17,10 5 42,-13 3-23,5 5 40,0 1-9,-3 8 59,4 2-33,-3 3 12,2 7 4,1 0 4,2 5-81,0-1-198,1 1 0,3 0 0,2-4 0,1 1 0,3-1 0,0-1 0,3-6 0,1-1 0,2-3 0,3-2 0,1-4 0,1-2 0,2 0 0,-3-6 0,3 0 0,0-2 0,0-2 0,-2-1 0,1-1 0,-2-2 0,-3 2 0,1-2 0,-13 3 0,19-5 0,-19 5-74,10-5-615,-10 5-193,0 0-252,0 0-577,0 0-1389</inkml:trace>
  <inkml:trace contextRef="#ctx0" brushRef="#br2" timeOffset="175359.5077">2114 14190 523,'0'0'708,"8"-10"-111,-3 2-6,-5 8-56,8-14-48,-4 6-49,1-2-42,-3-1-63,-2 11-9,3-21-21,-3 21-39,-3-18-49,3 18-41,-7-17-30,0 10-23,0 2-18,-2 1-18,-4 2-13,13 2-9,-27 1-8,10 2-4,-2 2-12,0 4-5,0-1-12,-2 2 0,3 4-1,1 0-4,1 0-4,1 2-3,3-1 0,4 1 1,1-1-5,3 1 1,3-3-1,2 2 0,3-3-2,6 2 5,2 0-2,2-2-7,5 1-17,1-2-18,1-3-10,3 2 3,-2-1 10,3-1 8,-3-1 0,0-2 12,-4 2 1,-3-1-1,-1-1 3,-4-1 13,1 3-11,-4-3 7,-7-4-4,7 9 5,-7-9-5,-4 9 7,-4-2-2,8-7 6,-16 10 13,4-6 4,-3 3-1,-3-2 3,3 0-1,-3-2-7,-2 1 8,0 1 3,-2-3-10,1-1-12,-1 1 1,0-2-7,3 0 4,-1 0-3,-1-2 3,6 0-20,-2-3-52,3 0-60,1 0-62,4-2-90,4-1-61,5 8-82,0-17-75,4 9-55,0-1-819,7 0-971</inkml:trace>
  <inkml:trace contextRef="#ctx0" brushRef="#br2" timeOffset="175607.1206">2450 14099 735,'11'-9'742,"-5"0"-63,-1 3-79,-5 6-65,9-13-72,-9 13-53,0 0-30,0-14-51,0 14-11,0 0-41,0 0-14,0 0-4,-13 5-18,13-5-33,-6 12-2,3-1-47,1-1-20,-1 2-24,2 3-15,-2 2-27,3 1-16,-2 0-11,2 0-10,0 0-8,0 2-6,-2-1-9,2 0-18,0 0-44,0 1-51,0-3-46,0 1-46,0-1-39,0-2-88,-3 1-18,3-4-83,-1 2-79,-1-2-48,0-2-143,-1-1-540,0 2-837</inkml:trace>
  <inkml:trace contextRef="#ctx0" brushRef="#br2" timeOffset="176427.6353">2169 14497 100,'0'0'714,"-1"-14"-181,1 14-113,4-15-58,3 4-59,1 3-54,1-2-37,5 1-27,2-1-20,3 0-22,2-1-22,6 3-13,1-6-4,3 6-19,9-6-5,-3 2-17,2 2-6,1-3-14,1 2-4,-3 1-9,3 0-5,-3-1-8,2 1-9,-5 3 8,-2-1-8,0 0 1,-7 3-4,-2-2 4,-3 1 29,-4 3 46,-2-2 7,-3 2-5,-12 3-22,15-7-15,-15 7-2,0 0 7,5-7 12,-5 7 18,0 0 25,0 0-16,-20 2-13,11 1 6,-3 2-6,-2 1 9,0 2 19,-4 4 13,3-2 5,-3 3-3,0 1 2,3 0-5,-2 1-19,3 1-14,0-2-25,3 2-16,0-2-10,1-2-8,4 3 0,1-5-5,1 2-4,4-12-14,-1 16 19,1-16-10,5 12-4,1-6-3,-6-6-3,15 4 2,-15-4-1,20 0-4,-8 0 1,1-2-7,3-2-4,-2-2-12,2 1-4,-2-4-9,3-1 6,-2-1-1,1 0 9,-2-2-4,0 2 21,-3-4-21,0 3 11,-1-2 3,-3 2 2,0 1 5,-1 2 19,0 0 12,0 0 0,-6 9-7,7-11-3,-7 11-1,0 0 4,0 0 26,0 0 6,0 0 14,0 0-13,0 0 13,-2 10-31,2-10 4,-3 14-17,3-14-7,-1 16 1,1-16-1,1 18-12,-1-18 4,4 18-33,1-10-23,0 0-19,3-1-23,0 1-20,1-3 2,1 0-17,2-1 19,1-1-14,1-3-2,0 0-13,6 2 5,-4-4-22,1 0 17,0-3-19,-1 0 40,1-1-6,-1-5 19,2 3-6,-2-3 7,-1-2 18,-2-1 15,1-2 10,-2-1 14,0-2 9,1-4 9,-3-2 8,-4 3 23,2 0 40,-2 0 27,-2 1 42,0 4 19,-1 1 48,-2 2-7,0 3-1,0-1-36,-1 12 0,-2-13 15,2 13 5,0 0-4,-8-7 7,8 7-1,-9 9-9,4 2 2,-1-1-4,1 4-10,-2 2-9,1 4-4,-2 1-7,3 1-8,-1 1-11,1 1-19,-2 0-7,1 1-12,2 1-11,-1-1-7,1-1-12,1 0-7,2-2-3,0-3-8,1-1-10,-1 0-21,2-5-24,1-1-38,1-1-40,1-2-39,1-1-32,3-2-46,-1-2-33,-7-4-50,14 4 8,-14-4-46,17 0-26,-17 0-42,18-6-22,-8 0-45,-2 0-145,1-4-479,0 1-732</inkml:trace>
  <inkml:trace contextRef="#ctx0" brushRef="#br2" timeOffset="176635.6146">3122 14254 644,'-17'4'926,"3"2"-159,1-3-118,3 0-108,10-3-65,-18 5-85,18-5-73,-8 4-62,8-4-40,0 0-39,0 0-24,15 4-40,-3-5-13,4-2-28,2-1-7,5-1-18,3-1-6,-1 0-39,6-3-46,-2 1-90,3-1-31,0 1-89,0-2-74,-1 1-63,-3-1-109,-4 4-125,0 0-473,-2-2-716</inkml:trace>
  <inkml:trace contextRef="#ctx0" brushRef="#br2" timeOffset="177059.1336">3507 14286 65,'0'0'920,"-4"10"-210,4-10-60,0 0-53,8 8-90,-8-8-46,13 1-69,-13-1-54,20-1-42,-7-2-7,2-2-27,2 0 8,1 1-20,1-4-31,0-1-19,2 0-41,-3 1-14,1-2-38,-2 2-7,-1-3-38,-2 3 5,-3-3-23,0 1 5,0 0-8,-2 0-3,-2-1-14,-2 2-7,-1 0-18,-4 9 12,1-14-18,-1 14 14,-4-12-23,4 12 12,-13-4-21,13 4 2,-20 3-18,6 0 19,-2 3-8,2 3 16,-2 2-5,1 0 7,0 3-20,2 1 32,1 2 1,1 0 19,4 1 15,0-3 22,2 2 3,4-2 8,1-1 3,0 0 7,5-1 1,0-1 0,2 0-1,0-2 7,3 0-5,1-2 0,0-2-7,3-1 5,-2-2-6,3-1-26,-1 0-46,1-1 0,0-2 0,1 1 0,-2-2 0,0 1 0,-1-1 0,-1 0 0,-12 2 0,21-3 0,-12-1 0,-9 4 0,17-7-62,-17 7-200,10-5-76,-10 5-115,7-7-117,-7 7-161,0 0-235,0 0-559,0 0-1158</inkml:trace>
  <inkml:trace contextRef="#ctx0" brushRef="#br1" timeOffset="178286.73">4895 14253 572,'0'0'991,"5"-10"-155,-5 10-63,0 0-38,5-11-68,-5 11-90,0 0-71,5-7-45,-5 7-25,0 0-25,0 0-25,4 13-28,-4-13-48,-3 19-138,2-8-172,-3 4 0,-1 1 0,2 1 0,-1 0 0,-2 4 0,1-4 0,0 3 0,1-3 0,-1-3 0,3 3 0,1-5 0,-1 2 0,2-3 0,0-11 0,3 21 0,-3-21 0,9 12-282,-9-12-181,14 7-45,-14-7-83,18 5-81,-18-5-73,18-2-157,-7-2-371,-2 1-881</inkml:trace>
  <inkml:trace contextRef="#ctx0" brushRef="#br1" timeOffset="178609.7403">4689 14232 646,'0'0'601,"-7"7"-93,7-7-49,0 0-85,0 0-43,16 2-33,-16-2-25,21-2-36,-6-2-14,3 0-18,-2-1 18,6-2-32,0 0 10,-3 0-12,1-3-4,-2 3-17,1-3 7,-3 3-22,-5-1 0,0-1-20,0 1-5,-5 1-15,1-2-21,-3 1-15,0-1-21,-4 9 0,1-15-15,-1 15-8,-4-14-10,4 14-5,-8-9-5,8 9-7,-11-10 3,11 10-7,-16-3-1,16 3-19,-19 4-32,9 2-60,-2-1-52,1 2-69,0 3-40,0 0-83,1 2-57,1 1-30,4 0-24,1 3-150,3-2-467,0 1-701</inkml:trace>
  <inkml:trace contextRef="#ctx0" brushRef="#br1" timeOffset="179003.3559">5260 14343 219,'17'-6'861,"-4"-1"-165,-1-1-64,0 2-71,-3-3-68,0 2-14,-1-1-50,-8 8-62,7-13-70,-7 13-36,3-12-48,-3 12-16,0 0-19,-7-12-2,7 12-14,-11-2-32,11 2-4,-19 1-19,8 2-10,-1 0-16,-1 4-16,-1-2-15,1 2 17,0 3-42,1-2-6,0 2-5,2 1-8,2 1-26,2-2-26,2 0-32,1 2-26,3-12-24,3 17-20,2-5 20,1-3 0,6 3 6,2-2 6,2 2 13,3-1 0,0-2 18,-1 3 17,2-3 15,-1 1 12,-1-2 11,-1-1 0,-3 1 6,0-4 20,-4 3 39,0 0 48,-10-7 36,14 8 15,-14-8 12,7 9 10,-7-9 16,0 0-11,-3 11-14,3-11-10,-9 8-16,9-8-9,-16 8-9,5-6-17,-1 1-24,-1 1-7,-1-1-10,-3-1-11,-1 1-12,3-1-20,-3 0-103,0-1-65,-1 1-80,2-1-100,-2 0-130,0 0-158,2 1-152,0-1-683,2 0-1087</inkml:trace>
  <inkml:trace contextRef="#ctx0" brushRef="#br1" timeOffset="179960.1552">6814 14609 160,'10'-12'731,"-2"2"-147,-1-2-54,1 0-33,-3 0-80,1-1-4,-3 1-26,0 1-43,-2 1-52,-2-1-45,1 11-43,-6-16-20,0 8-16,-4 3-6,1 0-16,-2 4-2,-3 1-7,-2 4 10,-1-1-25,-1 4 3,-3 3-42,2 0-11,1 1-12,0 0-12,3 3-11,0-4 1,3 1-15,2-2-1,2 0-7,2 0 0,6-9-2,-4 14-3,4-14-1,5 11-3,-5-11 26,13 5-35,-13-5-2,24 1-5,-10-4-8,2 2-4,1-4 0,0 0 2,2-2 1,2 0 5,-3-3 12,1 1-8,-3-1 20,-2 0-18,-1 1 7,0 1 1,-3-1 0,0 2 4,-2 0 11,0 1 5,-8 6-5,10-9-7,-10 9-1,0 0 3,0 0 20,11 2 16,-11-2 36,-2 17-2,1-4 20,-1 5-12,1 7-1,-1 1-1,2 3-24,-2 5-11,2 3 1,2 2-4,-2 7-7,2 4-10,1-2 0,0 3-15,1 0 6,-1-3-7,1 2 4,-2-2-9,1-3 3,-2 0 2,0-8-7,-1 1-1,-1-3 16,1-3-21,-2-3 0,-1-4-2,0 0 6,-1-3-2,-1-3 2,-2 1-1,0-3-3,-2-5 8,-1 1-2,0-4-4,-2 2-1,-1-4-1,-2-1-6,-1-2 3,-1-4 0,-2 0 1,-1-4 9,-2-3-7,-6-4-2,0-3-2,-3-4 0,-1-4-2,3-1-5,0-2-4,1-1 8,4-2-5,3-2 5,2-2-5,6 4-1,5 1-15,1-4-26,6 1-18,4-1-36,6-6-23,5 0-41,5-2-26,8-5-43,5-2-10,5 0-15,2 1-6,6 2 50,4 2 10,2 1 68,0 3 30,2 1 29,0 3 25,-3 2 35,-2 4 23,-8 6 13,-3 0 2,-4 3 6,-8 4 8,-1 0 5,-5 6 1,-5 1 6,-1 2 25,-3 2 27,-10 3 8,15-1-2,-15 1 41,10 9-21,-10-9-2,7 18-7,-6-4-12,2-2-14,-2 5-13,0-3-13,1 3-12,0-1-9,1 2-2,0-3-14,0 1-6,1-2 2,0 0-15,2-3-20,1 0-18,0-3-43,-1 0-19,4-3-52,-3-1-5,3 0-44,-10-4 8,20 1-54,-20-1-32,21-5-67,-10 1-26,1-3-68,-1-3-80,0 0-539,0-5-675</inkml:trace>
  <inkml:trace contextRef="#ctx0" brushRef="#br1" timeOffset="180260.3989">7288 14275 751,'-16'7'639,"2"0"-88,2 0-71,1 1-74,2-1-65,2 0-5,7-7-48,-8 15-3,8-15-37,0 11-37,0-11-33,8 11-22,-8-11-31,17 7-5,-6-7-9,1 2-4,2-4-2,-1 2 1,3 0-12,0-5-4,-1 0 3,-1 0-6,-1 0-2,0-2-8,-6 0-11,1 0-8,-1-1-9,-3-1-9,0 1-7,-4 8-10,0-16-5,0 16-1,-2-13-7,2 13-3,-10-12-1,10 12-2,-12-7-6,12 7-3,-15-2-22,15 2-39,-18 4-62,9 1-48,-1 2-92,1 1-34,0 4-80,0 2-51,2-2-69,2 2-146,1-1-433,2 2-699</inkml:trace>
  <inkml:trace contextRef="#ctx0" brushRef="#br1" timeOffset="180559.8169">7525 14480 13,'9'-4'906,"-9"4"-195,15-6-49,-15 6-99,10-5-78,-10 5-63,12-2-63,-12 2-46,11 2-43,-11-2-22,13 8-45,-7-2-15,2 3-39,0 0-31,-1 1-4,0-1-4,2 4-13,-2-3-12,1 1-10,0-2-10,-1-1 5,0 0 0,-1 1-4,1-2 4,-1 1 2,0-3-6,-6-5 32,12 10 11,-12-10 9,11 6-9,-11-6-5,14 1-14,-14-1-1,13-1-9,-13 1-4,15-8-15,-7 3-10,0-2-13,2-4-7,0 1-5,1-6-5,0 3-15,0-5-4,3 0-65,-1-3-54,2 0-65,0 0-64,-2 4-70,2 1-52,-2 1-104,-1 3-47,-1 0-28,1 2-59,-4 3-741,0 2-948</inkml:trace>
  <inkml:trace contextRef="#ctx0" brushRef="#br1" timeOffset="181255.5613">7998 14470 372,'0'0'547,"17"0"-80,-5-2-53,-1 0-21,1 0-59,0-4-51,1 2-11,0-3-41,0 1-3,-1-1-27,-1-2 1,-1 1-39,-1-1 21,0-1-19,-3 3-14,-2-4-12,0 2-17,-1 0-8,-3 9-23,0-17-7,0 17-14,-5-12-20,5 12 12,-11-8-16,11 8 20,-16-2 6,5 5 12,0 1 5,-2 4 22,2 1-5,-5 3 0,3 2 1,1 1-43,2 1 14,1 0-37,0 1-7,2 0-7,3-3-6,1 3-8,1-2-13,2-3-16,2 2-29,1 0-13,3-1 4,1-1-16,3-2-34,1-1-12,0 1 9,2-3-6,0-1-15,2-1-10,-2-3-51,1 0-6,0-2-6,1 0 14,1-3-1,-1-1 42,0-1 14,-1 0 24,-1-5 19,0 3 19,0-5 14,-3 1 14,-1-2 13,1 1 29,-2 0 24,0-2 43,0 1 16,-1 3 20,0-3 4,0 4 31,-2 0-16,3 0-20,-3 1-16,1 3 11,-6 5 10,10-5-6,-10 5-5,0 0 9,16 3 22,-16-3-21,6 9 22,-6-9-23,8 15 21,-8-15-25,5 16 32,-5-16 8,2 20-1,-2-20-42,3 19 7,-3-19-7,0 20 0,0-20-31,0 15 3,0-15-20,0 15-1,0-15-12,-1 11 3,1-11-15,-4 11 2,4-11-8,0 0 2,-8 6-14,8-6 5,0 0-10,-9-3 5,9 3-9,-5-9 4,5 9-9,-3-17 13,2 5-1,1-1-13,1-2 15,2-3-15,2-4 16,2 1-7,0-2 3,3-3-2,2 2 11,1 5-20,-2 1 1,3 1 1,3 3 3,-1 2 1,3 2 37,0 3 16,-3 2 17,3 3 13,0 1 10,0 2 16,0 3 7,-3 1-7,2 2 6,-2-2 2,-1 3-3,-2 1-29,-1 1-84,-1 0 0,-2 2 0,-1 0 0,-1-1 0,-2 0 0,-2 0 0,-1 2 0,1-3-127,-3-10-225,0 21-85,0-21-134,-3 24-169,2-15-216,-2 2-630,1-2-1235</inkml:trace>
  <inkml:trace contextRef="#ctx0" brushRef="#br1" timeOffset="181651.1341">9064 14730 323,'0'0'860,"0"0"-139,17 2-103,-17-2-50,0 0-63,15 0-51,-15 0-66,0 0-60,0 0-44,12 1-28,-12-1-27,0 0-19,0 0-27,0 0-29,0 0-28,0 0-19,0 0-28,0 0-15,0 0-15,0 0-10,-13-1-6,13 1-9,0 0-5,-14-5-3,14 5-11,-9-7-11,9 7-15,-8-7 10,8 7 0,-7-9 0,7 9 1,-1-13-1,1 13 0,2-15 5,-2 15 0,10-15 6,-3 8 30,-1 0-6,3 2 49,2 0 13,0 2 24,1 2 21,1 1 1,0 3 22,1 1 9,-1 3-5,1 1-2,-3 3-15,-1-1-7,0 4-6,-4-1-95,-1 2-33,-1 0 0,-3 1 0,-1-1 0,-2 1 0,-5 4 0,-3-1 0,-4-2-25,-4 1-372,-4 0-94,-2 1-156,0-2-216,-7 3-958,-1-3-1525</inkml:trace>
  <inkml:trace contextRef="#ctx0" brushRef="#br1" timeOffset="182603.5651">10249 14500 293,'0'0'569,"10"-14"-75,-5 7-32,1-2-7,0 2-19,0-2-53,-2 0 10,1 1-72,0-1-8,-5 9-25,7-13-40,-7 13-21,5-11-51,-5 11 5,0 0-11,0 0-6,0 0 2,-13 1 5,7 6-8,-2 3-5,-2 2-36,1 3 5,0 2-23,-1 2 7,2 0-28,0 0-11,4 1 3,0-1-21,3 0-11,1-1-16,3-1-1,1 0-3,3 0-3,2-1 1,5-3-4,2-1-11,3-3-1,3-1 6,-1-4-3,4 1 3,-2-4-5,0-2-1,2-3 0,0 2-5,-1-5 0,-1 0 2,-3-1 1,-1-2-3,-1-2 5,-4 0-5,-1-4 1,-4 3 11,-3-4-7,-2 0-11,-2 0 10,-4-3-4,0-2-9,-5 0 12,0-1-6,-6 0 18,-1-1-13,-1 3-2,-2 2-8,0 4 0,-1 3 0,-1 0 1,0 5 1,1 2 0,0 2 0,0 3-1,0 3 1,3-2-66,0 5-74,2-1-41,-1 4-59,5 0-34,3 0-60,2-2-57,0 4-41,5-1-33,-1-10-9,10 17-99,-1-6-532,2-2-726</inkml:trace>
  <inkml:trace contextRef="#ctx0" brushRef="#br1" timeOffset="183440.0608">10792 14362 483,'8'-17'671,"-1"5"-95,0-3 1,-2 1-97,0 1-69,-3 1 27,2 3-48,-1-1-34,-3 10-87,4-15-44,-4 15-54,0 0-19,0 0-27,0 0 23,0 0-10,0 0 8,-4 13-11,1-1-7,1 4-3,-2-1-3,0 2-5,2 5-16,-2 0-2,1 2-25,-1 0-1,2 0-23,-1-1-13,1-1-10,-1 0-1,2-1 5,-1-2-14,1-1-5,1-2 0,0-2-4,0-1 2,0-1 0,1-1-3,-1-11-2,2 17 3,-2-17-3,4 11-8,-4-11-5,0 0-12,10 4-14,-10-4-2,10-4-13,-1-2-7,-1-1 3,2 0-9,0-3 21,3-4-31,2 2 17,-1-1-12,2 1 24,-1 1-17,2 0 31,0 1-13,1 2 8,-1 2 4,1 1 11,0 0 1,-2 4 5,1 1 22,1 3-18,-2 0 6,1 2-1,-3 1 6,-1 0-1,-4 0 6,0 2 10,-2 1 10,-3-2 25,-4-7 6,4 16 2,-4-16 8,-4 18 5,-2-10 20,-2 2-6,-3-1-19,-1 1-10,-3-2-10,0 0-6,-4-1-4,1 3-12,-3-5-7,2 0-5,1 0-1,0-1 4,2-2-4,1 1-8,2-3-5,13 0-46,-23-3-85,23 3-59,-12-4-75,12 4-42,-4-10-75,4 10-6,9-12-5,0 4-9,3 2 11,2-2 4,2 0 54,5-2 33,0 1 60,6-1 47,1-1 41,0 1 45,2-2 113,-2 0 65,1 1 44,1-1 72,-2 1 30,-1-3 12,-2 4 8,1-2 17,-4 2-32,-3 0 28,0 3-11,-5-1-6,1 1-8,-2 1-31,-2 0-31,-1 4-28,-10 2-27,15-3 0,-15 3 30,14 3-7,-14-3 31,9 14-24,-4-5 10,0 4-31,-1 3 3,0 3-23,0 3-10,1 2-11,-1 6 14,1 4-18,-3 1-9,3 1-2,-4 1-12,1 1 4,-4 6-25,1 1-12,-4 1-5,0-2 6,-1 0-16,-2 0 21,-1-2-20,1-3 1,-3 2 6,2-4-3,-1-4-1,2-3 3,-1-1-4,-1-4 2,2-4-2,-1 0 12,1-4 14,-2 0 28,4-5 9,-1 1-2,-1-4-10,-3-1-3,2 0-3,2-3-8,-3 0-10,-2-4-6,-2-1-3,0 0-2,-5-3-4,-3-4-7,0-3-4,-4-2 1,-4-8-9,2-2 3,-3-1-16,5-6-49,0-3-63,3-2-93,3-2-73,2-1-94,5-4-82,5 0-116,6 4-107,3 0-917,5-6-1262</inkml:trace>
  <inkml:trace contextRef="#ctx0" brushRef="#br1" timeOffset="183770.9912">11413 14260 490,'-13'0'730,"13"0"-108,0 0-22,0 0-83,0 0-35,12-2-56,-12 2-20,15-1-64,-2-2-24,3 0-25,4-2-26,3 2-16,2-2-22,5-4-20,0 2-20,0-1-33,-1-2-17,-2 1 4,0-2-26,-4 2-17,-3 0-13,-3-2-5,-2 1-22,-3-1-12,-5-1-15,0 3-4,-4 0-13,-3 9 1,-1-21-10,-3 14 7,-3-3-5,-2 3-6,-2 2-8,-3-1 9,-2 4 0,-1-1 1,2 2-3,-2 2-4,-3 3-4,4 0-54,-5 2-88,2 3-79,-2 2-71,3 3-53,-1 3-102,4-3-62,2 5-15,2-1-45,2 3-180,2-4-346,5 2-718</inkml:trace>
  <inkml:trace contextRef="#ctx0" brushRef="#br1" timeOffset="184375.5006">11771 14616 861,'0'0'760,"0"0"-99,0 0-52,11 2-74,-11-2-46,8-2-61,-8 2-64,15-9-38,-8 3-12,3 0-55,0-2-12,3 0-51,-2-3-4,0 2-20,-1 0-19,1-1-30,-2-1-12,-1 0-24,0 0-11,-2 1-17,-1 0-6,-2 1-12,-3 9-7,2-19-13,-2 19-4,-3-14-5,3 14 0,-12-11-9,12 11 5,-15-7-11,15 7 8,-21-2-18,10 4 17,0 0-10,-3 3 8,2 0-7,0 2 5,-1 1 2,2 4 17,-1 0-12,3-1 4,3 4 13,-3-1 4,6 0-8,-2 0 3,3 2-21,-1 1 17,6-2 2,-1-1-11,5 1-15,-2-2-52,5-2-56,0 0-58,4 0-54,2-1-51,-1-2-16,5 0-51,1-3-16,2 0-14,0-2-8,3 0 1,0-3-21,1 0-2,3-3 9,-1-1 67,3-1-20,1-3 108,-2-1 13,1-1 96,1-5 77,-5 3 47,-1-4 46,0 1 72,-4-2 31,1 0 27,-7-2 43,0 3 20,-4 0 19,-1-1-4,-5 5 3,1 0-33,-4 2 0,-3 0-38,-1 10-21,0-17 26,0 17 0,-7-10-13,7 10-4,-13-4 11,13 4-13,-18 0 2,8 2-8,-3 5 19,2 1-41,-1 2-2,3-1-46,-1 5-12,3-1-16,-3-1-12,6 5-6,-2-3-9,3 2-8,1-2-3,2 0-15,2 0-27,0-1-37,2 0-25,3-1-31,-3-1-29,6-4-30,-1 0-23,-1 0-50,5-2-7,-3-4-39,3 1-6,2-2-16,-2 0-19,3-2-27,1 0-17,1-5-38,1-2-14,-2 2-375,0-6-327</inkml:trace>
  <inkml:trace contextRef="#ctx0" brushRef="#br1" timeOffset="184610.9738">12655 14427 798,'10'-27'448,"-3"3"-54,-4-1-4,3 1 8,-4 1-47,-1-2 3,1 6-31,-4 0 10,1 2-37,0 2-21,0 1-58,-1 3-6,-2 0-12,4 11 2,-8-10 8,8 10 4,0 0 10,-12 3 0,12-3-21,-7 18-9,1-5-14,4 4-19,-2 5-21,-1 2-10,1 5-15,0 2-9,-2 1-16,3 0-4,-4 0-19,2 1-26,1-3-2,2-2-12,-2-3 0,2 1-16,1-2-23,-1-4-40,2-2-18,0-1-69,2-1-25,0-3-35,1-3-48,1-2-42,1 1-37,-5-9-92,13 10-43,-13-10-30,13 5-36,-13-5-110,13-1-494,-13 1-746</inkml:trace>
  <inkml:trace contextRef="#ctx0" brushRef="#br1" timeOffset="184944.2949">12425 14554 338,'-18'0'739,"2"0"-156,16 0-72,-22 0-78,22 0-28,0 0-62,0 0-55,0 0-57,0 0-44,0 0-32,26 0-39,-7-2-27,6-2-21,4-1-12,2 0-19,5-3-23,4 0-2,2-3-3,0 1-2,2 1-21,-1-4 25,-5 2-26,-6 2 24,-3 1-17,-6 1 41,-1 0-9,-6 2 41,0 1-9,-3 1 16,-13 3 21,14 0 25,-14 0-8,0 0 23,9 9-3,-9-9 4,-3 17 11,-1-5-50,2-3-10,-3 2-16,2 1-15,1 1-9,-2-2-9,0 0-7,2 0-5,1 1-9,1-12-22,-2 17-33,2-17-26,2 14-44,-2-14 5,5 13-52,-5-13 15,8 7-43,-8-7-23,12 4-25,-12-4-32,13 1-45,-13-1-59,17-4-90,-17 4-171,15-6-275,-5-2-472</inkml:trace>
  <inkml:trace contextRef="#ctx0" brushRef="#br1" timeOffset="185259.9799">12801 14330 804,'-17'3'743,"2"-1"-113,3 3-69,3-1-95,9-4-72,-8 10-87,8-10-28,-2 10-52,2-10-46,9 11-39,-1-6-13,4-1-24,-1 1-10,7-3 11,-3 0 18,6-2 24,-4 0 14,4-2 12,-1 0 5,-2-3 19,0 3 0,-3-5-12,2 1 5,-4-1-18,-1 0-22,-4-3-36,1 0-11,-5 1-29,2-1-1,-4-2-12,-2 12-15,-2-22-6,-2 10-8,0 0-5,-4-1-13,1 1-1,-2 3-1,-5 1-11,3 1 1,-1 0-3,-1 3-2,0 3-6,-1 2 6,1 1-44,-3 3-84,3 2-75,-3 2-57,3 2-69,-1 2-75,1 2-106,3 2-97,3-2-84,1 1-729,4 1-1028</inkml:trace>
  <inkml:trace contextRef="#ctx0" brushRef="#br1" timeOffset="185570.5374">12971 14476 435,'9'-8'843,"0"4"-129,2-3-31,-1 1-86,-2 2-55,3-1-65,-1 2-76,1 1-71,-11 2-55,17 0-49,-7 4-19,-3 1-54,1 3-5,2 3-50,-2-1 6,-3 3-34,-1 1-16,0 0-3,-3 2-16,3-3-4,-4 3-3,0-4 1,0 2-10,3-2-4,-6-1-4,3-11-2,0 22 3,0-22 21,3 15 36,-3-15 22,2 11-7,-2-11-12,0 0-14,4 10-13,-4-10-11,0 0-8,11-2-4,-11 2 30,14-8-45,-5 3 1,2-5-10,1 0-7,1-5-51,5-1-9,0-3-72,2-3-33,3-3-66,-1 0-33,3 0-51,0 3-88,-5 2-41,2 3-75,-4 3-157,-2 1-521,-3 2-815</inkml:trace>
  <inkml:trace contextRef="#ctx0" brushRef="#br1" timeOffset="185896.0203">13400 14551 148,'0'0'643,"18"0"-98,-7-1-41,1-3-33,-1 2-32,1-1-42,-1-5-43,1 4 5,0-2-55,-1-1-25,-2-1-73,1 0-5,-2-2-33,-3 3-20,1-4-19,-2 3-24,0-2-24,-4 10-16,0-15-15,0 15-8,-8-11-9,8 11-4,-13-3-3,13 3 1,-21 2 16,8 3 32,-1 0 43,-1 5-18,-1 1 27,3 3-2,-3 1-2,3 0-6,2 1-10,-1 0-26,5 3-12,-1-2-9,3-3-11,-2 2-9,5-2-9,0-2-5,2 0-1,0-12-6,2 20-2,2-11-4,4 0-15,-2-3-38,3-2-56,2 0-57,3-3-60,-3 1-33,5-2-121,-3 0-151,7-3-124,-4 0-219,6-2-396,1-1-865</inkml:trace>
  <inkml:trace contextRef="#ctx0" brushRef="#br1" timeOffset="186318.8199">13985 14501 651,'4'-11'679,"1"1"-125,-1 2 3,-4 8-52,4-15-5,-4 15-49,8-13-80,-8 13-60,0 0-16,0 0 22,0 0-13,0 0 18,0 0-22,2 15-19,-4-2 6,0 3-27,1 3-37,0 0-18,1 0-49,-2 2-25,2 0-27,3 4-21,-2-3-15,3 0-13,2-1-9,-1-1-17,3-2-29,2-1-45,-1-5-65,2-1-77,1 0-46,1-4-35,0-1-63,1-1 7,-1-1-50,1-2-18,-14-2-30,24-2-35,-14-2-27,2-1-97,-2-2-628,1-2-818</inkml:trace>
  <inkml:trace contextRef="#ctx0" brushRef="#br1" timeOffset="186619.8892">14041 14396 67,'-20'0'782,"6"3"-161,1-2-53,2 3-28,1 0-67,3 1-44,7-5-59,-8 9-32,8-9-50,0 0-17,2 15-48,-2-15-11,13 10-40,-13-10 11,20 7-19,-9-4 7,3-1-18,0-1 9,2-1-33,-3 0-4,1-2-44,-1 1 29,1-2-14,-3 0 3,2-2-13,-3 1 1,-2-1-27,1-2-10,-9 7-12,11-13-3,-11 13-10,5-13-5,-5 13-7,0 0-3,0-15 0,0 15-3,0 0-2,-12-7-2,12 7-13,-11 1-4,11-1-53,-16 6-60,9-1-82,-1 4-61,1 0-65,-2 1-92,2 2-66,1 3-11,5-1-8,1-2-74,1 2-68,7 1-306,-3-1-547</inkml:trace>
  <inkml:trace contextRef="#ctx0" brushRef="#br1" timeOffset="186959.8768">14441 14634 670,'22'-2'752,"2"-4"-126,-3 0-23,2-1-58,-3-2-49,0-3-44,0 2-64,-5-2-31,0 0-61,-4-2-21,-2 3-21,-2 0-48,-3 1-35,-1 0-37,-3 10-30,-2-16-11,2 16-9,-12-13-26,3 8 16,0 3-25,-3 1-25,12 1 10,-24 0-24,6 3 8,4 1-14,1 3 15,-1 1-18,1 2 15,4 1-21,0 0 16,2 2-15,4-1-1,2 2-8,2-2-15,2 5-26,6-3-12,-4 1-19,6 2 2,2-3-13,0 1 10,0 0 23,2-1 20,-2-1 1,1-2 16,-3-1 13,2-2 56,-3 0 42,-2-1 43,-1-1 37,-7-6-2,13 12-11,-13-12-9,8 6-8,-8-6-16,0 0-8,0 0-12,0 0-13,-5 11-18,5-11-13,0 0-11,-18 0-13,18 0-9,-20-5-54,6 3-119,-2-2-130,-4 0-124,0-2-139,-4 2-174,-4 1-272,-5-2-483,0 2-1093</inkml:trace>
  <inkml:trace contextRef="#ctx0" brushRef="#br1" timeOffset="187883.3295">2016 15415 473,'0'-14'839,"0"14"-117,0 0-27,0-15-38,0 15-26,0 0-66,0-16-98,0 16-84,0 0-77,0 0-52,0 0 69,0 0-26,0 0-25,-3 16-11,2-7-31,-1 9 0,0 1-16,-3 3-17,4 2-22,-2 2-175,1-1 0,-1 1 0,1 1 0,0-1 0,1-2 0,-1 0 0,2 1 0,-2-1 0,2-3 0,0-2 0,0 0 0,2-1 0,0-2-6,-2-2-346,1-2-69,1 1-44,-2-2-58,2 0-85,-2-11-39,0 17-70,0-17-698,-4 12-1021</inkml:trace>
  <inkml:trace contextRef="#ctx0" brushRef="#br1" timeOffset="188222.9493">1763 15827 86,'0'-11'702,"3"-1"-142,2-2-87,5-1-55,3-4-53,7-2-40,0 1-44,7-2-35,4-1-20,0 5-12,-4 0-23,1 4-25,-3 5-29,-1 1-28,-3 3-20,-1 4-5,-2 2-18,-1 2-18,-1 1-10,0 3-6,-2-1-6,0 2-5,0 0 2,-1 0 12,1 2-25,-1-3-4,2 3 5,-2-4-1,1-1 1,2 1-1,2-5 2,-1 0 7,-2-1 19,2-1 32,-1 0 25,0-4 2,-1 0 51,-1-1-18,-1-1 10,-4 0-35,0-2 2,-3-1-34,-1 0 16,-2-1-35,-3 11 27,0-22-34,-3 10 24,-3-1-7,-1-1-14,0 2-10,-2 2-10,-3 0-6,0 2-7,-2 0-6,-2 5-22,0 1-23,1 2-151,-1 0-123,1 5-153,-6 0-149,1 7-247,2 0-463,0-1-924</inkml:trace>
  <inkml:trace contextRef="#ctx0" brushRef="#br1" timeOffset="188796.4939">3369 15623 555,'-2'-18'555,"2"18"-38,-3-21-29,3 21-46,-3-15-13,3 15-26,0-17-21,0 17-18,-1-14-34,1 14-35,0 0-17,-1-15-10,1 15 8,0 0 5,0 0 7,0 0-42,0 0-19,8 10-26,-6 0-6,-1 2-33,2 3-20,-3 3-18,1 2-14,-1 1-26,0 0 15,2 4-11,-4 0 4,2 0-16,0-1-3,0 2-20,2-4 3,-1 0-44,0-3-12,0 1 0,3 1 0,0-3 0,0 0 0,1-2 0,1-2 0,2-1 0,2-2 0,0-1 0,3-2 0,4-2-83,-2-1-141,4-3-79,2-2-58,-3 0-41,3-3-30,0-1-54,-3-1-27,0 0-41,1-4-17,-6 1-185,-1-1-340,-1 0-713</inkml:trace>
  <inkml:trace contextRef="#ctx0" brushRef="#br1" timeOffset="189011.7416">3286 15821 883,'-11'3'731,"11"-3"-55,-18 2-99,18-2-77,-12 1-52,12-1-56,0 0-62,0 0-48,-9-3-36,9 3-36,0 0-35,12-8-32,-12 8-29,21-9-20,-5 4-19,6-2-15,2-1-65,6-1-57,2 1-88,2 1-72,0-1-70,1 0-44,-2 2-32,-4 2-64,-1 1-69,-2 0-616,-2 1-733</inkml:trace>
  <inkml:trace contextRef="#ctx0" brushRef="#br1" timeOffset="190139.4398">3681 15735 632,'-14'0'642,"14"0"-60,0 0-60,-14-3-85,14 3-47,0 0-8,0 0-40,0 0-35,9-7-34,-9 7-49,16-1-18,-3 2-41,1 0-18,4 2-33,0 2-3,4 2-14,1 0-7,-3 3-7,3-2-4,-1 2-8,-4 1-10,1-1-13,-1 1 1,-7 0-12,1-3-9,-2 3-1,-2 1-7,-3-4-2,-5-8-6,2 16 1,-2-16 3,-2 14-8,2-14 9,-7 11-14,7-11 2,-10 10 2,10-10-3,-14 6 5,14-6 21,-14 3 26,14-3 2,-14 0 8,14 0-1,-11-5 0,11 5-14,-10-8-9,10 8-8,-7-14-10,7 14-3,-1-19-7,2 9-8,3-2-14,2 2-39,1-3-27,2 2-42,0 0-16,3 1-32,1 2-8,2-1-34,1 1-7,2 3-18,-2 1-12,3 1-14,0 0-20,-1 0 4,4 3-12,0-1 26,0 1 41,4 0 55,5 0 21,0 0 47,2 0 13,4-2 50,-5 1 13,-1 0 61,-2-1 30,0 0 24,-2-1 5,-2 0 20,-4 0 27,-2-2 14,-2 3 8,-2-1 3,-4-1-29,-2 0-7,-9 4-47,11-8 58,-11 8 9,0 0-5,0 0 2,-1-10 8,1 10 0,-13-3 9,13 3-35,-17 3 8,5-1 2,-1 3-7,-4 1-17,3 1 9,-4 4-9,3-2-16,-3 4-19,4 0-22,-1 1-16,2 0 5,1-1-25,3 1 8,3 0-22,2-2 8,0-2-14,4-10 7,0 22-10,3-12 10,1-2-16,2-1-6,3-1-26,0-1-22,1 0-5,2-3-17,0 0-8,-12-2-9,25 0-2,-12-2-6,-1 1 0,4-3 10,-2-2 5,0 0 14,-1-1 13,-1-2 11,1-1 12,-1 0 9,-2-2 8,1-2 9,-1 4 0,-2-5 30,-3 3 29,2 2 21,-3 2 12,2-1-4,-6 9-18,6-12-13,-6 12-4,0 0 22,0 0 7,0 0 4,0 0-6,9 4-13,-9-4-4,2 12-10,-2-12-10,1 18-4,-1-18-14,1 20 13,0-8-15,1-2 2,0-1-13,1 3 3,-1-2-10,2-1 8,-4-9-18,8 18-8,-8-18-33,9 15-26,-3-9-2,-6-6-22,14 9-6,-14-9-21,14 5-10,-14-5 8,17 0-8,-17 0 18,19-3-10,-10-2 13,3-1 1,-1-1-14,1-3 40,-1 1 28,3-5 5,-1 0 5,0-2 17,-2-1 10,1 0 11,0-1 13,-1 1 15,0 1 46,-3 3 27,-1 2 11,0 1-7,-2 4 7,-5 6 30,9-8 20,-9 8-3,0 0-7,5 9-2,-5-9-11,1 15-4,-2-4-1,1 1-20,-1 1-22,-2 2-4,2 0-12,0 2-13,-1-1-3,1-1-1,0 1-10,-2-3 20,3 0-40,0-1-15,0-1-5,3 1-1,-3-12-18,4 19-6,-4-19-6,6 15-17,-6-15-11,9 8-36,-9-8 2,14 4-23,-14-4 0,17-3-20,-7-1 19,3-1-22,-2-2 34,3-2-10,0-4 17,3 1 20,-3-4 20,1 1 14,-1-2 11,2 2 14,-4-2 26,1 5 36,-3 2 19,-2-1 21,-1 3 16,0 1 1,-7 7 30,10-7 15,-10 7 2,0 0 6,12 7 11,-12-7-9,4 11-13,-4-11-4,0 16-3,0-16-36,0 23-5,-1-12-22,-1 0 1,2-11-21,0 19 3,0-19-17,2 21-6,1-11-14,-3-10-37,5 15-70,-5-15-69,8 11-118,-8-11-104,13 6-195,-3-3-103,-10-3-854,18 3-1178</inkml:trace>
  <inkml:trace contextRef="#ctx0" brushRef="#br1" timeOffset="190919.1445">5386 15709 677,'15'-4'696,"-2"-1"-92,2-2-56,-2 0-46,1 0-55,-1-2-30,-1 2-27,-1-2-46,-2 4-4,-3-3-20,2 1-44,-8 7-42,9-11-46,-9 11-33,0 0-8,-2-10-9,2 10 3,0 0-30,-16-1-10,16 1-17,-16 4-2,6 0-23,0 3-14,-2 0-9,1 1-13,1 2-7,-1 0-1,3 1-5,0 2-16,3-2 13,2 0-8,2 2 9,1-2-15,2 2 3,5 0-28,1 2-28,4-2-19,2-1-33,4-1-8,1 1-3,2 0 10,1-3-5,-1 1 21,1-3 10,-2 1 25,-2 0 1,-4-4 36,2 1-9,-5-1 34,-2 1 2,-9-5 8,14 6-2,-14-6 16,0 0 11,0 0 25,-6 12-8,6-12-1,-18 3-11,6-2 0,0 2-3,-1-3-2,-2 0-8,-1 0-7,0 0-3,-1-2-4,-1 1-1,3 0-2,-1 0-1,4 0-2,-1-2-32,1 2-89,1-1-92,11 2-110,-13-4-118,13 4-96,0 0-148,-8-6-663,8 6-943</inkml:trace>
  <inkml:trace contextRef="#ctx0" brushRef="#br1" timeOffset="191851.3541">5907 15879 854,'10'-2'693,"0"0"-49,3-2-88,0-1-57,2-2-66,-1 1-49,2-2-44,-1-1-53,1-1-36,1 0-41,0-4-27,-3 2-29,1-2-21,1-1-22,-3 0-20,0-2-17,-2 1-14,0-2-13,-2 1-8,-1-2-6,-1 0-10,-2-1-4,-1 3 3,-1-2-7,-2 2-4,-1-2-7,0 0 0,-2 1-3,0 0 8,0 0-11,-1 4 10,-1-3-6,-1 5 3,3 0-11,-2 1 9,0 2-4,0-1-5,4 10 6,-8-12-8,8 12 11,-10-8-10,10 8 11,0 0 4,-15 3 14,15-3 4,-13 13 16,8-4 13,0 4 17,0 2 15,-2 5 7,2 1 18,0 2-12,3 5 25,-1-3-22,2 4 1,0 3-14,-1 1 4,2 2-21,2-2 3,-2 2-2,0-2-5,1 4 3,-1-1 13,1 1-3,0 1-8,-1 0-2,0-1-18,-1 8 5,0-1-16,-2-1 2,1-6-45,-1 0 0,-2 4 0,1-6 0,-2 0 0,1-1 0,0-3 0,-2 0 0,1-1 0,-2-4 0,3 0 0,-1-3 0,1-2 0,-2-1 0,1 1 0,2-4 0,0-2 0,2 1 0,-1-5 0,0 1 0,2-1 0,1-11 0,0 15 0,0-15 0,5 10 0,-5-10 0,8 5-46,-8-5-46,14 0-2,-14 0-18,17-5-7,-6 0-31,1-1 11,-1-2 5,3 2 9,-2-5 15,2 3 33,-3-4-9,1 1 11,-1-3 12,-2 1 23,-1-2-8,-2 1 26,-2-3-13,-1 2 25,-3-2-16,-2 0 15,0 0-9,-5-3 22,-1-1-23,-3 2 15,-3-5-7,0 3 0,-4-2-9,0 1 4,-1 0-20,-5-4-16,5 4-27,-2 3 12,1-1-26,2 1 8,0 0-39,5 2 8,1 0-19,3 0 25,2 2-15,5-1 42,2 2-15,2-2 36,5 2-9,3-5-1,4 4 10,6-2-1,1 0 11,3 3 8,2-1-8,-1 1 16,2 2 7,-3 3 10,1 1-1,-1 2 9,-1 1 0,-4 3 1,1 2 12,-2 2 6,-1 3 13,-1 1 7,-1 1 5,0 0 13,-4 2-21,0 0 25,0 0-31,-2 1 31,-1-1-24,1 0 30,-2-1-31,2-2 31,0 0-26,1-1 32,-1 0-10,-9-5 28,18 3 14,-6-1 30,-12-2 12,16-3 26,-16 3-2,16-7-3,-16 7 12,10-12-7,-10 12-22,9-14-24,-9 14-7,1-20-30,-2 10-3,-2-2-21,-3 0-3,1-2-17,-3 0 1,0 0-13,-2 1 1,1-1-15,-1 3 6,1 2-13,-2-1 1,2 4-21,0 1-75,9 5-54,-19-6-96,19 6-59,-13 0-84,13 0-112,-14 7-58,14-7-77,-9 15-705,9-15-943</inkml:trace>
  <inkml:trace contextRef="#ctx0" brushRef="#br1" timeOffset="192623.2298">6448 15936 354,'12'-5'815,"-2"1"-102,3-1-78,-1-1-23,2 2-59,1-2-37,1 3-78,-1-1-58,0 1-41,-1 2-40,0 0-30,2 2-44,-2 0-30,1 0-46,-2 1-16,-1 2 0,0-1-55,-2 2-26,2-1-5,-3 1-17,-2 1-5,-7-6-5,14 11-3,-14-11-9,8 11 0,-8-11-5,5 10-5,-5-10 0,4 8-3,-4-8 1,0 0 6,3 12-2,-3-12-5,0 0-17,0 0 9,0 0-2,0 0-1,0 0 9,0 0-6,0 0 3,0 0 4,5-15 10,-5 15-6,6-16-4,-1 5 6,2 0 4,-1-3-13,3 0 15,1-2-6,0 2 7,3 0-9,-3 2 7,3 2-2,-1-1 8,-1 3-20,2 1 14,-2 4-7,0 1 10,-11 2-10,20 0 23,-10 2-21,0 1 3,-2 3-6,0-1 5,1 3-7,-4-1 6,1 3 1,-1-1 3,-1 0-12,-1 1 11,-1-2-9,2 3 6,-4-11-4,1 18 5,-1-18-6,2 14-2,-2-14 2,0 14 0,0-14 9,-2 11-5,2-11 0,0 0 3,0 0-1,0 12-13,0-12 12,0 0 2,0 0 1,0 0 13,0 0-17,0 0-4,4-14 1,-4 14 10,8-16-11,-3 5 15,3 0-14,2-1 11,0-4-9,2 1 9,3 0-8,-1 1 20,1 1-18,0 1-3,0 4-4,-2 0 17,1 3-10,-3 1 15,2 2 1,-13 2 11,22 1-10,-11 1 8,-1 1 1,-2 3-3,-1 1-8,0 0 16,-2 2-14,-1-1 7,-1 1-16,-1 3-10,-2-12 0,1 20 4,-1-20 2,0 20 0,0-20-6,-2 18 2,2-18-1,-5 16-4,5-16-14,-5 10-18,5-10-23,-7 8-8,7-8-9,0 0 8,0 0-2,0 0-9,-12-1 11,12 1-8,0 0 12,0-16 1,0 16 17,3-22-1,1 8 19,2-3-3,1-3 14,2-3-1,1 1 11,3-2 6,-3 4 12,4 3 2,-2 2 12,2 2 21,-3 4 38,3 2 46,2 2-6,-2 2 36,1 3 21,-1 4 11,1 3 3,-2 1-20,0 1-19,-2 5-18,-2 3-27,0 4-64,-4-3-48,-3 2 0,-2 0 0,-2 3 0,-2-2-226,-3 1-173,1-2-137,-6 4-226,-3-2-297,2-1-589,-1-3-1312</inkml:trace>
  <inkml:trace contextRef="#ctx0" brushRef="#br1" timeOffset="206026.7647">8423 15848 267,'0'0'569,"0"0"-104,0 0-24,0 0-13,0 0-46,0 0-40,10-12-46,-10 12-53,19-7-10,-5 2-23,1 0-19,1 1-29,0-4-17,3 1-19,0-1-17,-1-2-11,1 1-22,0-3-15,-2 2-15,0-1-3,-1 0-7,0-2-7,-3 0-5,1-2-5,-5 3-6,1-1 4,-1-1-5,-2-1-6,-2 1 2,-3 2-4,1-5 1,-2 5-1,-2-2 39,1 2-23,-3-1 12,1 2-12,-3-2 10,1 4-17,-2-2 13,-1 2-19,1 3 24,-1 0-20,1-2 12,6 8-8,-14-6 16,14 6-16,-13-2 14,13 2-9,-14 4 19,14-4 25,-11 12-9,3 0 7,2 1 5,-1 2 24,2 3-6,-1 4 2,0 2 15,2-1 6,-2 7-1,3 1 0,-1 1 7,1 2-16,-1 2 9,2 1-11,-2 6-7,-1-1-3,1 0 4,0 3-34,-1-2-22,0 1 4,0-1-21,-2-2 9,2 2 11,0 0-15,0-1-8,0 0 0,0-2-4,0-5 10,2 0-22,-1-1 12,3 0-18,0-7 29,0 2-23,2 0 8,-1-3-11,2 0 19,1 0-21,1-4 15,2-1 1,-1 0 0,2-3-16,-1-3 17,3-1-10,-1-2 11,1 0-13,0-4 10,1-1-11,-1-2 10,1-1-10,3-1 7,-13-3-9,23 0 23,-12-4-26,2 1 16,1-2-15,-2-3 13,1 1-12,-2-3 13,-1 0-12,0-3 10,-2-2-10,-2 0 6,-2-3-10,-3 0 14,-1-6-26,-3 0 5,-4-5-9,-3 0-9,-7-5-1,1 2 0,-6 3-13,-2-2 6,-1 2 6,-1 2 4,-2 0-7,-1 1 11,2 4 0,1 2 9,3 2-11,0 2 14,5 3-1,1 0 8,3 1-2,0 3 1,5-1-9,0 0 4,2 1-31,4 1-30,3 8-23,0-19-52,0 19-41,10-18-49,0 9-59,5-3-89,2 2-38,5 0-52,5-1-61,-1-1-88,3 0-422,2 1-667</inkml:trace>
  <inkml:trace contextRef="#ctx0" brushRef="#br1" timeOffset="206543.4722">8856 15970 346,'0'0'648,"0"0"-145,0 0-53,0 0-67,0 0 4,0 0-22,13 1-49,-13-1-28,15 10-16,-7-4-53,0 0 2,2 4-45,0-1-10,-1 1-33,-1 0-11,1 1-34,-3 1-15,0-1-14,0 0-13,-3-1-11,1 2-1,-1-2-9,-3-10 1,1 19-8,-1-19 2,1 17-4,-1-17-5,0 13-11,0-13 12,0 0-3,0 14-2,0-14 0,0 0-9,0 0 0,0 0-2,0 0-6,0 0-16,12-10-30,-8 2 8,0-1-23,3-5 10,-2 1-7,3-1 31,1-3-20,1 0 16,-1 2 6,0 1 7,2 2 6,-2 2 2,0 1 9,3 0-6,-5 5 5,2 0-1,-9 4 7,17-1-1,-17 1 24,17 6-35,-10 1 41,1 0-19,1 3 27,-1 0-28,-2 2 1,3 2 11,-3-5 17,2 4-17,1-1-11,-1-2 11,1 0-3,1-2 4,1 0 11,1-3 4,0 0 38,0-1 1,0-3-10,2 1 7,-14-2 10,24-3 9,-11 0 12,-3 1 10,1-2-4,-2-3-10,0 2 21,1-3-23,-3-1-18,-1 0-9,-2-1-9,0-2-17,-3 0-3,1-1-11,-2 1-5,0-1-1,-2 2-1,0-1-9,-1 3 0,-2 1-9,5 8 0,-10-14 3,10 14-6,-13-4 5,13 4-9,-17 0-7,7 4-94,0-1-91,1 3-95,-2 2-83,0 0-78,2 2-61,2 1-62,0-3-659,3 1-847</inkml:trace>
  <inkml:trace contextRef="#ctx0" brushRef="#br1" timeOffset="207143.3383">9535 16095 215,'11'-5'765,"3"0"-109,-5 0-64,3 0-73,-3 0-45,0 2-104,-9 3-44,15-2-46,-15 2-25,14 2-32,-14-2-26,13 9-31,-8-2-19,0 0-15,0 3-19,-1-1-15,-1 2-13,-1 0-11,-1 1-10,2-1-11,-2 0-9,-1 1-8,0 0-7,0-12-1,-4 20-26,4-20 19,-2 18-5,2-18-3,-4 16 1,4-16 1,-3 11-3,3-11-5,-2 10-1,2-10 1,0 0-3,0 0 3,0 0-23,0 0 20,0 0-3,0 0 1,0-15 0,0 15-4,6-19 0,-2 5 2,2 0 6,1 0-8,-1 0 8,2-1-10,2-2 11,0 3-14,-1 1 11,3 2-8,-1 1 8,1 1-8,0 2 11,1 2-10,1 2 6,-2 2 9,2 2 19,-1 2-3,-2 0 21,3 2-5,-1 1 6,-2 2-20,0 1 0,-1-1 7,-4-1-11,2 3-1,-2-2-5,0 0-3,-1 1-5,-1-1-1,0 1-4,-4-9 0,6 15 0,-6-15-1,3 11 3,-3-11 3,0 0-5,0 14-1,0-14 1,0 0-3,-3 12-2,3-12 1,0 0 0,0 0-3,-12 3-5,12-3 2,0 0-1,-6-8-4,6 8-4,-1-12-1,1 12 7,2-20-7,2 6-1,3 0-10,1-5 20,1 1-5,4 1 5,0 0-3,5-1 7,1 1-6,2 3 9,2-1-1,-2 5 14,3 4 5,-1-1 16,1 2 6,-3 3 10,1 2 16,-1 2 15,-1 3-3,1 0-8,0 2-3,-2 2-1,-2 0 19,-1 2-38,-3 1 7,-1 1-25,-2 1 8,-3-1-22,0 1 15,-2 2-52,-1-2-151,-1 2-137,0 0-137,-3-2-185,0 5-210,0-2-734,-1-3-1221</inkml:trace>
  <inkml:trace contextRef="#ctx0" brushRef="#br1" timeOffset="207690.1637">11385 16020 682,'0'0'723,"3"-13"-60,-3 13-46,3-12-45,-3 12-83,0 0-40,6-9-13,-6 9-56,0 0 93,6 6-52,-6-6-49,6 18-40,-5-5 9,2 2-33,-2 3-5,-1-1-55,0 2-27,0 1-60,0 1-161,-1-1 0,0-1 0,-2 2 0,2-2 0,0 1 0,-1 0 0,0-2 0,-1 0 0,1-1 0,-1-1 0,1 0 0,0-4 0,0 0-119,1-3-350,-2 1-76,3-10-91,-4 17-104,4-17-113,-3 10-678,3-10-1166</inkml:trace>
  <inkml:trace contextRef="#ctx0" brushRef="#br1" timeOffset="207946.4523">11165 16121 625,'0'0'758,"0"-17"-79,0 17-55,6-17-90,-2 11-27,5-2-43,0 2-25,4 0-18,2 0-39,1 0-34,5 1-34,1-1-32,1 2-40,3-1-37,0 3-27,-1-1-34,0 1-27,2 1-29,-5 0-15,0 1-21,-1 0-9,0 0-8,-2 1-13,0 0 1,-2 1-58,-1 1-105,-3 0-91,-1-1-88,-1 3-13,-2-1-78,-9-4-75,18 10-66,-13-3-33,-5-7-227,8 15-351,-8-15-776</inkml:trace>
  <inkml:trace contextRef="#ctx0" brushRef="#br1" timeOffset="208163.8544">11175 16460 201,'-10'10'835,"0"-1"-119,10-9-31,-9 12-85,9-12-49,-3 12-48,3-12-30,4 11-44,-4-11-14,13 11-26,-4-6-38,3-2-55,3 1-27,2-1-30,3 0-42,3-2-33,0 0-38,0-1-20,1 2-22,-1-2-13,1-2-29,3 2-7,-5-1-61,4 0-117,-4-2-126,-1 3-105,2-4-99,-2 1-114,-2 2-107,0-1-144,-3-1-552,1 1-992</inkml:trace>
  <inkml:trace contextRef="#ctx0" brushRef="#br1" timeOffset="208696.1421">12203 16118 401,'2'-19'750,"-2"19"-124,-1-16-17,1 16-59,-1-14-34,1 14-80,-7-14-54,3 4-40,-2 3-30,0 1-31,-1 1-41,-2 0-25,0 0-18,0 0-31,-2 3-25,-2 1-25,2 0-22,11 1-10,-26 2-14,12 3 1,0 0-16,0 2 1,0 0-14,1 3-17,-1 2 7,3-2-4,0 2-10,1 2 5,2-2-9,1 2 2,3-1-6,0 1 2,1-1 0,3-2-3,0 1-6,3 2 6,1-1-1,2-1-3,1 1 5,2 1-1,-2-3-4,4 1-7,0 1-5,-1-1 2,3-2-12,-1 4-23,-1-4-25,2 0-10,0 0 9,-2 0 7,2-1-13,-2 0 29,1 1-11,-2-2 31,1-1-13,-4 0 22,1 0-8,1-2 15,-2 2-17,0-2 23,-7-5-18,9 9 26,-9-9 4,7 7 5,-7-7 43,0 0 15,0 0 15,-4 13 17,4-13 12,-10 5 7,10-5 2,-13 4-23,13-4-4,-21 3-25,8-3-6,-1 0-7,1 0-10,-3 0-17,1 0-3,-4 0-12,2 0-3,-3-2-10,1 0 2,-1 1-19,2-1-30,-4 0-98,4-1-82,-1 3-72,2-2-84,-1 0-99,1 2-139,4 1-164,0-1-719,0 3-1125</inkml:trace>
  <inkml:trace contextRef="#ctx0" brushRef="#br1" timeOffset="209170.8873">12994 16162 864,'0'0'843,"2"-15"-68,-2 15-77,2-16-89,-2 16-43,2-13-69,-2 13-71,4-11-51,-4 11-4,0 0-14,0 0-4,0 0-24,6 8-3,-6-8-9,0 21 10,0-9-169,0 5-158,0 1 0,0 2 0,0 2 0,2-2 0,-2 4 0,2-1 0,-2 1 0,0 1 0,4-3 0,-4-2 0,2-1 0,-1 0 0,1 0 0,-2-1 0,4-2 0,-4-2 0,0-1 0,2-1 0,0-1 0,-2-11-81,0 20-393,0-20-49,1 14-54,-1-14-86,-1 11-77,1-11-99,-4 9-525,4-9-965</inkml:trace>
  <inkml:trace contextRef="#ctx0" brushRef="#br1" timeOffset="209579.6913">12778 16407 425,'0'0'662,"-2"-17"-93,2 17-61,6-15-61,1 5-70,7 1-49,1-2-30,5-2-37,7 1-24,9-4-6,2 2-15,4-1-33,4 1-10,0 2-20,2 0-10,-2 2-23,0 3-22,-2 1-13,-6 3-20,-7 1-17,-2 2-8,-2 3-11,-4 4-4,-1 0-4,-4 2-3,-5 3 0,-1-3-5,-5 4-2,-1-1-1,-4-1-5,1 2 0,-3-13 4,0 24 0,0-24 3,0 20 0,0-20-4,0 19 3,0-19 11,4 15 23,-4-15 9,9 11-5,-9-11-6,11 6-3,-11-6-9,15 2-4,-15-2-9,19-2 13,-9-1-5,-2-1 1,1-2-6,0-1-5,1-3-4,-2 1 0,-1-1 2,-1-3 0,0 0 0,-2 0-1,-4-1-9,0-1 9,-2 1-4,-1-1 5,-4 1-8,0 2 4,-3 0-7,-2 4 4,-3-3-11,1 5 1,-2-2 3,-4 5-15,0 2-108,-2-1-110,3 2-102,-3 2-161,0 2-107,-6 7-877,6-3-1105</inkml:trace>
  <inkml:trace contextRef="#ctx0" brushRef="#br1" timeOffset="210231.1954">14429 16125 442,'7'-10'774,"-2"-1"-106,0 3-38,-1-1-63,-4 9-61,6-12-37,-6 12-83,3-11-50,-3 11-48,0 0-13,-5-8-20,5 8-39,-13 3-6,4 3 4,-1 5 7,-3 1-17,-2 4-10,-3 6-26,1 2-8,0 0-10,-1 5-24,2-2-13,3-1-18,2 1-11,1 0-15,4-3-15,3 0-12,1-4 8,4 0-24,1 1-1,6-2-7,0 0 0,4-2-6,3-2 3,0-2-8,4-2 3,0-1-2,2-3-9,1-1-5,0-2 0,-6-2-11,4-1-8,-4-2-6,3-1-4,-3-2 4,1-1-2,-2-2-5,-3-2 12,1 0-2,-4-3 3,-1-1 2,0-1 2,-4 1 3,2-3 5,-5 2 4,0 2-5,-2 0 10,2-1-7,-2 13 10,-2-18-12,2 18 8,-4-11-5,4 11 9,-9-7-2,9 7 6,-9 7-1,9-7 10,-10 12 12,2-2 7,3 0 5,-2 4 6,1 1-1,1-1-5,-1 1-8,3 0-4,-3 1-5,2-1-4,1 0-7,-2 0 4,5-3-7,-2 1 5,0-2-10,1 0-8,1-11-66,-3 20-118,3-20-90,-1 16-80,1-16-81,1 10-84,-1-10-135,0 0-24,2 13-827,-2-13-1142</inkml:trace>
  <inkml:trace contextRef="#ctx0" brushRef="#br1" timeOffset="210459.9963">14359 16431 854,'-10'-10'724,"10"10"-53,0 0-57,0 0-59,4-14-47,-4 14-37,11-5-56,1 2 3,1 1-53,5-2-36,0 1-50,7 0-36,1 1-30,2-1-47,-1-1-24,2 2-33,2 1-23,-2-4-38,-1 3 17,-2-1-29,1 1-12,-4 0-88,0 0-101,-6 1-86,3-1-80,-4-1-81,0 1-89,-2 2-86,-1-2-52,-13 2-755,24-1-996</inkml:trace>
  <inkml:trace contextRef="#ctx0" brushRef="#br1" timeOffset="210950.3309">15231 16183 506,'0'0'630,"5"-14"-77,-5 14-43,3-11-58,-3 11-40,0 0-30,0-15-24,0 15-70,-4-10-17,4 10-28,-8-7-4,8 7-31,-13-5-10,13 5-23,-16-1-8,3 2-35,13-1-14,-24 4-24,11 2-18,-1-1-12,0-1-10,1 6-8,-2-2-7,3 1-3,-3 3-3,6 0-9,-1-1-6,0 2-3,4 0 5,-1-1-32,4 2 24,-1-2-20,2 0 21,2-12-20,0 22 22,5-13-23,-3 1 22,2-2 15,0 1-23,1-1 0,4-3-4,-2 4 0,3-6-1,-1 4 1,3 0-1,1-2-2,1 0-1,-1 0 1,2 2 6,-1-2-3,3 1-2,-4 1-9,3-2 18,-3 1-9,2 1-1,-2 0-18,2 0 24,-2-1-21,-1 0 26,-1 0 36,-2-1 56,-1 1 33,0-2 29,-8-4 5,11 11 19,-11-11 15,5 7-9,-5-7 23,0 0-23,-5 11-26,5-11-168,-10 7 0,10-7 0,-14 9 0,14-9 0,-20 5 0,8-3 0,-3-1 0,2 1 0,-7-1 0,3-1 0,-4-1 0,0-1 0,-4 0 0,0-1 0,-2-1 0,0-1 0,-1 0-58,-1-1-487,-1-4-108,0 5-139,0-2-198,5 0-641,2-1-1290</inkml:trace>
  <inkml:trace contextRef="#ctx0" brushRef="#br1" timeOffset="212563.0411">1700 17049 189,'6'-11'878,"1"2"-147,0 0-72,-1 0-74,-1 0-69,1-1-46,-1 3-30,0-2-52,-5 9-3,7-12-88,-7 12-26,6-10-83,-6 10-11,0 0-64,0 0 14,0 0-39,0 0 50,3 11-59,-4 0 47,-3 5-71,1 0 49,1 2-68,-1 4 48,-3 1-74,3 0 62,2-1-71,0-1 61,1-2-73,1 0 68,0 1-81,2-3 71,4-2-66,0 0 60,2-2-68,1-3 69,3-2-70,0 0 76,2-3-83,0-4 54,3 2-74,-1-3-1,1-3 4,1-2 0,0-1-4,0-2 2,0-1 8,-1-3 6,0-1 7,-3-1 7,1-1-13,-5 0 3,2-4 14,-3 2-2,-2-1 5,-2 1 1,2 2 6,-4 0-5,-2 3 41,1 1-37,-2 0 24,-1 11-26,0-14 33,0 14-40,0 0 4,0 0 8,-2-8-2,2 8 15,0 0-12,-4 15 3,4-15 0,-3 19 0,1-7 4,0 0 1,1 2-3,0-1 10,-2 0-4,6 0-4,-3 1 1,0-1 1,2 2-10,0-3-32,1-2-41,0 1-22,2-3-22,0 2-17,1-3-7,4 0 5,1 0 14,-2-4-31,4 0-4,0-2 10,1-1 4,0-1 21,2-2 20,1-2 16,1-2 15,1-1 15,-1-3 1,1 0 21,3-5 4,-3-1 11,1-3 4,-3 2 11,0-2 3,-5 1 0,0 1-16,-3 1 31,-2-2 15,-1 4-1,-4 0 3,1 2 7,-3 0 9,-1 4 0,1 9 5,-4-17-8,4 17 8,-9-9 3,9 9 4,-15-3 1,15 3 31,-17 5 4,8-1-28,-4 6-3,4 0-4,-1-1 2,0 4-20,3 0-3,1 2-6,-1-1 0,2-1-7,4 1-2,0-1-2,2 1-5,3 1 4,0-1-10,2 1 2,2-1-3,0 1 3,4-1 2,-2 0 12,3 1-19,0-2 1,0-2 3,-2 0-2,-1-1 10,0-1-3,-2-1-10,0-1 3,-2-1 4,-6-6 28,11 12 28,-11-12 9,3 9-3,-3-9 2,0 0-1,-6 11 2,6-11-7,-9 5-8,9-5-12,-15 4-4,3-2-8,12-2-8,-22 1-3,22-1-3,-22 0-3,9-1-3,13 1-4,-22 0-4,22 0-7,-18-1-67,18 1-68,-13-1-88,13 1-114,0 0-52,-15 0-68,15 0-53,0 0-189,0 0-304,0 0-610</inkml:trace>
  <inkml:trace contextRef="#ctx0" brushRef="#br1" timeOffset="212798.8951">2974 17188 461,'13'-7'858,"-1"2"-103,-3 0-94,-9 5-99,13-6-78,-13 6-42,0 0-58,0 0-34,0 0-35,0 0-16,-4 11-9,-2-4-81,0 2-7,1 2-67,-3-1 12,1 3-67,1-1 23,1 1-60,0-1 44,1 1-70,0-2 37,2 1-47,1-1 30,0-1-46,2 1-10,-1-11-106,3 18-28,-3-18-50,7 16-23,-2-9-73,-5-7-57,10 9-57,-10-9-65,13 6-13,-13-6-137,14 1-494,-14-1-737</inkml:trace>
  <inkml:trace contextRef="#ctx0" brushRef="#br1" timeOffset="213134.6913">2866 17076 725,'-14'0'683,"14"0"-81,-21 0-70,21 0-57,-13 3-62,13-3-36,-11 5-34,11-5-36,-8 7-36,8-7-32,0 0-16,0 13-14,0-13-8,8 7 8,-8-7-17,17 4 28,-6-3-53,4-1 29,0-1-78,5 0 61,0-2-85,1 0 55,2-4-77,-2 0 56,0 1-71,-3-3 45,0 0-62,-4 1 43,-2-4-72,-3 2 35,-1-4 8,-1 2-5,-4-4-19,0 0 1,-6-1-5,1 1-7,-2-1-5,-1 1-8,0 2 1,-3-1-4,-1 3-4,1 2-1,-1-1-2,2 5 4,-3 1-5,10 5 1,-18-3-3,18 3-6,-22 7-72,10-2-129,0 5-64,1 2-101,-1 1-91,0 4-131,2 1-123,-4 6-896,2 0-1274</inkml:trace>
  <inkml:trace contextRef="#ctx0" brushRef="#br1" timeOffset="214421.9976">3592 17154 389,'0'-14'790,"-2"2"-116,2 12-56,-1-17-69,1 17-76,0-17-81,0 17-70,0 0-8,0 0 2,0 0-24,0 0-10,0 0-12,-3 14-3,2-3-78,0 3-1,0 1-74,-2 1 24,2 1-64,-1 0 24,0 1-57,1-2 30,1 0-53,-2 1 33,2-4-45,2 1 33,0 9-2,1-13-44,1-2 45,-4-8-51,10 12 61,-10-12-74,15 7 33,-15-7-46,16 0 31,-16 0-41,21-7 46,-11 3-35,3-1 43,-3-5-36,3 0 40,-3 0-34,1-2 32,-1 0-30,-1-1 38,-3 0-34,2-1 50,-1 2-54,-1 1 25,-1 1-21,-1 1 51,-1 1-62,-3 8 34,7-9-30,-7 9 34,0 0-32,0 0 38,0 0-34,9 4 35,-9-4-35,4 11 33,-4-11-27,3 18 37,-3-18-45,7 20 37,-2-10-34,1 2 33,1 0-33,2-1 28,0 1-54,3-1-17,1 1-52,4-2-11,-1 0-34,3-1-4,2-1-6,-1-2-8,3 0 6,2-2 20,-1-1 32,-2-1-7,1-2 21,-2-2 16,5-1 16,-3-3 14,0 0 15,-1-3 9,-1-2 7,1-3 6,-1-2 7,-4-1-1,0-3 5,-4 2 6,-3-2 22,-2 3 23,1-15 82,-8 18-51,-2 2 7,-3 2 3,-1 0-6,-2 1-6,-2 4 7,-2 1 15,-2 4 11,-2 1 4,-2 4 26,-3 1-25,-1 3 21,3 0-41,-2 2 18,2 0-44,0 1 11,4 0-41,-1 3 21,4-4-32,1 0 17,3 1-21,2 0 11,1-2-29,4-10 26,0 19-23,0-19 11,6 14-22,1-6 22,0-1-32,3-2 17,1-1-21,1-1 18,1 0-22,-1-1 25,2-2-25,-1-2-5,0-1 0,2-2 6,-1 0 3,-3 0 6,1-2 3,0 0 4,-1 0 5,-4-1-1,2 1 1,-2 1 6,-7 6 0,11-11-1,-11 11-1,10-10-10,-10 10 9,0 0 6,12-2 12,-12 2 14,6 9 31,-6-9-7,7 18 47,-4-4-25,1 3 15,0 4-27,0 3 86,1 4 25,0 6-1,12 45 46,-11-38-96,1 4-53,-1 2 42,2 0-67,-3 1 48,-1 0-65,0 2 41,1-1-59,-3 1 43,4-2-70,-3-1 63,1 0-6,-2-2-9,0-7-43,-1 0 44,0-2-53,-1-2 50,-1-8-43,-2 1 34,0-5-31,-1 0 22,-2-5-11,-2-1 0,-1-4 0,-2-1 0,-2-5 0,-2-3 0,-4-1 0,-1-4 0,-3-4 0,-7-4 0,-4-3 0,0-6 0,0-1 0,2-2 0,3-4 0,2-1 0,5-3 0,2-1 0,5-3 0,3-2 0,4-5 0,4 7-43,3-2 23,4 0-73,1 1 43,3-4-57,4 2 61,4 3 0,2 2 4,3 3 16,4 0-14,3 2-7,2 4 14,5-1-14,39-18-93,-34 23 105,1 2-32,-1 2 61,3 1-45,-2 2 67,-7 2-61,-1 1 48,-6 3-37,-2 0 40,-2 2-36,-3 0 42,-2 1-42,-5 0 44,0-1-39,-12 4 41,18-2-41,-18 2 35,11-1-41,-11 1 5,0 0-110,0 0-23,0 0-58,0 0-50,0 0-72,0 0-71,0 0-64,-12-1-70,12 1-178,0 0-479,-16 0-812</inkml:trace>
  <inkml:trace contextRef="#ctx0" brushRef="#br2" timeOffset="217408.2815">6014 17137 352,'0'0'638,"3"-14"-68,-3 14-51,4-17-73,-4 17-10,4-18-22,-4 18-17,6-18-9,-6 18-47,2-13-22,-2 13-51,3-12-19,-3 12-61,0 0 0,1-12-46,-1 12 32,0 0-26,0 0 42,0 0-27,-2 16 41,0-5-10,1 5-89,0 1 67,-3 4-72,-1 2 46,2 2-60,-2 0 41,1 5-15,-1 0-7,0-1-15,1 1-17,-2-5-9,2 2-13,2-3-19,-2 0-32,1 1 0,1-2 0,-2-1 0,2 0 0,0-4 0,-2 0 0,2-1 0,0 0 0,1-4-96,1 0-44,-1-3-113,1 2-46,0-12-51,0 17-72,0-17-80,4 15-112,-4-15-95,7 7-815</inkml:trace>
  <inkml:trace contextRef="#ctx0" brushRef="#br2" timeOffset="218811.6546">6141 17556 104,'0'0'760,"0"0"-114,0 0-87,0 0-59,11-8-60,-11 8-77,14-4-41,-2 2-27,1 1-49,1-3-46,4-1-45,3 0-22,1-1-29,1 0-11,0-1-12,0-1-12,-1 1-7,1 0 6,-3 0-2,-1-2-6,1 1 3,-4 2-11,-3-1 17,-1 0 3,-1 0 17,-3 0-21,-2 1 1,-6 6-31,9-13 17,-9 13-27,1-12 13,-1 12-26,-6-9 16,6 9-22,-12-9 25,12 9-17,-20-3 42,20 3-40,-21-2 42,7 4-21,3-1 22,-3 2-35,-2 3 30,1-1-12,1 0 47,-1 4-46,1-1 36,1 1-37,0 0 48,2 2-59,-1-1 36,4 3-13,1 0-9,0-1-41,2 1 40,3-1-56,1 0 48,2 2-54,4-1 53,0-1-53,3 0 43,1 0-57,6 0 3,0 1-75,4-4 19,3 0-51,-1 0 9,4-2 4,1-1 6,2-1 14,6-2-4,-3-1 19,6-1 11,1-1 11,2-1 6,-2-2 8,1 0 11,0-3 16,0 1-9,0-5 12,-6 1-1,-2 0 11,-1-1-6,-4-3 15,-1 1-8,-6 0 14,-1-2-10,-3 1 11,-4-1-12,-1 4 18,-3-2 0,-2 1 23,-2 2-13,-3 9 30,-3-19-8,3 19 38,-10-13-32,1 7 30,0 3-38,-1 1 38,-4 0-31,1 4 26,-1 0-34,-1 1 33,-2 3-28,3 1 9,-1 1-38,3 0 22,1 1-8,0 0-29,5 2 26,1-1-31,1-3 28,4-7-32,0 17 24,0-17-44,8 17 11,-2-12-79,2 1-12,2-2-29,0 0-3,2-2-4,0 1 12,1-3 11,-13 0 6,25 0 18,-14-2 12,0 0 20,1-1 2,-3 0 26,1 0 6,-2-3 7,-8 6 3,13-10 6,-13 10 6,9-8 23,-9 8 18,6-7 4,-6 7-7,0 0-3,5-10 6,-5 10 9,0 0 12,0 0-2,0 0 18,0 0-9,1 13 26,-1-13-14,-1 17 33,1-5-27,0 2 26,-1 3-37,1 3 23,1 1-30,0 5-4,1 0-5,2 5-6,-2 1-4,4-1-1,0 2-7,-1-2-4,1 0 0,1-1-7,0 2 37,1-4-49,-2 1 36,2-2-41,-2-3 30,1 1-39,-1-4 32,-1-1-44,-1 0 41,0-3-40,1-3 36,-3 3-35,0-5 41,-2 1-39,0-13 35,-3 20-37,-1-11 38,-1 0-40,-1-2 40,-2-1-43,-3-1 46,-1-2-47,-1 0 53,-3-3-57,-5-3 46,2 1-40,-6-4 41,-2-3-48,-3-4 44,4 2-45,-1-6 43,2 0-50,1-1 48,4-3-53,3 0 36,1-2-53,4-1-1,4 2-14,5-1-32,3-1-20,5-1-35,5-1-31,3-1-27,8-3 11,5 1-46,3-1-19,2 4 10,3 0 18,4 1 23,1 2 15,7-5 32,-5 8 25,1 0 30,-1 2 13,0 0 30,0 2 5,1-1 22,-5 2 11,-6 5 5,-2-1 6,-1 1 7,-6 3 0,-2 0 4,-4 2 11,-1-2 30,-3 1 7,-2 2 16,-10 4 8,13-10 19,-13 10 3,5-7-2,-5 7 1,0 0 7,-7-10 16,7 10 4,0 0-2,-18-3 1,18 3 9,-16 1-11,4 1 7,1 0-6,-2 2-10,0 1-15,-2 1 6,3 1-6,0 0-11,0 1-22,2 1 3,2-1-21,1 1 8,0-2-18,7-7 5,-5 16-14,5-16 11,0 12-17,0-12 16,8 9-21,-8-9 12,14 7-21,-14-7 13,19 3-30,-19-3 1,24-1-22,-11-1 9,-1-1-4,-1 0 14,2-1 1,0-1 8,-3 0 2,0-2 11,-2 1-4,-1 0 7,1-1-3,-2 0 17,-6 7 9,9-10 18,-9 10-3,8-8 14,-8 8-21,0 0 16,9-7-3,-9 7 35,0 0-17,0 0 18,0 0-22,2 13 11,-2-13-29,0 14 21,0-14-28,2 17 9,-2-17-27,2 19 18,-2-19-27,3 20 21,-1-10-25,2-1 18,0 1-24,0-1 20,1-1-52,0-1-38,2 0-46,-1-1-27,-6-6-30,15 9-15,-15-9-41,14 5-25,-14-5-41,17 0-9,-17 0 15,17-6-44,-6 0 15,-1-1-11,1-1 8,0-2-49,-2-2-45,3-2-257,-1-5-187</inkml:trace>
  <inkml:trace contextRef="#ctx0" brushRef="#br2" timeOffset="219024.3481">7836 17530 1308,'8'-27'185,"1"0"59,-4 3 12,0 0 72,-1 2 33,0 0-4,-1 4-27,-2 0 43,0 3 30,3 1-26,-3 2-38,0 2-68,-1 10-8,2-16-51,-2 16 122,0 0-40,0 0 41,0 0-55,2 11 37,0-1 14,-2 4-14,0 3-6,0 2-246,1 0-65,-1 2 0,0 5 0,1-1 0,-1 1 0,1 0 0,-1-1 0,2-1 0,-1 2 0,0-3 0,1 0 0,-1-2 0,0-3 0,2 1 0,-2-2 0,0-2 0,1-1 0,-1-1 0,1-1-182,1-3-432,-1 2-137,2-3-155,-4-8-906,5 10-1513</inkml:trace>
  <inkml:trace contextRef="#ctx0" brushRef="#br2" timeOffset="219939.2102">8771 17788 700,'0'0'620,"-11"-7"-82,11 7-41,-10-11-81,10 11-58,-8-11-25,8 11-34,-5-16-32,5 16-27,2-17-1,-1 6-27,3 2-16,0-1-28,1 1 3,2-2-21,2 1 2,0 2-44,4-1 12,-2 3-26,2 0 19,1 5-16,-1-2 10,-13 3-41,26 0 14,-12 3-27,0 2 24,0 2-26,-3 0 45,1 3-38,-2 1 31,-2 1-50,-1-1 54,0 1-66,-1 2 47,-1-2-62,-1 0 48,-1-1-66,-1-1 58,-2-10-59,1 21 50,-1-21-53,2 16 57,-2-16-62,0 12 55,0-12-64,0 0 51,-3 10-54,3-10 52,0 0-58,0 0 48,0 0-50,0 0 44,3-16-40,-3 16 38,8-15-41,-2 3 40,0-1-39,2-1 38,1-2-35,2 0 47,1 2-10,-2-2-6,4 3-2,-2 0-5,0 2 8,1 1-2,-1 2-3,3 2 0,-3 3-2,1 1 14,-13 2-9,26 0 0,-14 2 2,3 5-31,-4-2 43,2 4-37,-1 2 39,-2 0-35,0 1 41,0-1-39,-1 3 28,-1-1-35,0 1 61,-2-2-60,0 2 50,0-1-46,-3-2 44,1-2-45,1 1 46,-1-2-47,-4-8 45,4 15-51,-4-15 58,5 12-47,-5-12 48,0 0-54,4 12 44,-4-12-47,0 0 41,0 0-46,0 0 39,0 0-40,0 0 42,4-14-46,-4 14 42,4-18-37,-2 7 42,3-2-44,0-1 39,0-3-40,2 2 86,2-2-55,1 0 1,-1 1-2,1 1-2,3 2 4,-3 0 1,-1 4-5,3 0 2,-3 2-2,0 2 0,-9 5 5,17-2 4,-17 2-18,15 2 55,-15-2-34,15 8 56,-9-1-53,-2 0 44,1 1-58,-5-8 55,8 18-63,-7-7 54,2 1-56,-2-2 68,0 1-78,1 0-22,-2-11-109,1 20-65,-1-20-63,2 19-69,-2-19-56,4 20-57,-4-20-36,9 15-49,-9-15-112,10 12-464,-10-12-740</inkml:trace>
  <inkml:trace contextRef="#ctx0" brushRef="#br2" timeOffset="220309.7418">9779 17725 604,'6'-7'636,"-6"7"-68,9-12-50,-9 12-110,6-9-37,-6 9-24,0 0-21,0 0-24,0 0-23,0 0-38,-3 9-18,3-9-38,-6 13-14,6-13-16,-6 18-21,4-8-22,0 0 1,1 2-35,1-12-14,0 21-15,0-21-9,1 20-5,2-9-9,0-1 1,1 0-7,0-2-3,1 1 3,1-2-1,1 0-6,1-2 4,1-1-2,0 0-8,-9-4-4,21 5 7,-21-5-7,23-3 0,-11 3-1,0-2 9,0-2-3,-1-1 6,2-1 4,-2-1 35,-1-1-24,1-3 21,-3 1-19,0-2 40,-2 0-21,-2 0 19,1 0-29,-2-3 25,-2 4-36,-1-1 37,-1 1-1,-1 0-8,-1 0-16,-4 2-11,2 1-4,-1 1-3,-1 0-6,-1 2-14,8 5 3,-16-7-34,16 7 8,-16-2-80,16 2-38,-15 2-80,15-2-61,-14 5-63,14-5-71,-10 11-79,10-11-69,-6 13-234,6-13-349,-2 12-758</inkml:trace>
  <inkml:trace contextRef="#ctx0" brushRef="#br2" timeOffset="220665.9357">10227 17737 692,'0'0'705,"0"-12"-65,0 12-91,-2-14-63,2 14-52,1-12-53,-1 12-51,1-10-65,-1 10-49,0 0-43,3-12-31,-3 12-36,0 0 5,0 0-22,13 5-2,-13-5-19,10 15 11,-5-6-21,-1 3-8,0 0-8,0 1-5,-1 1-4,2 0-9,-2 1 7,-1-3-11,1 0-4,0-1-5,-1-1-3,1 0 0,-3-10 9,5 17 29,-5-17 20,4 12 13,-4-12-2,7 7-5,-7-7-3,0 0-8,13 4-5,-13-4-7,10-5 17,-10 5-38,13-8 26,-5 1-38,-2 0 20,4-5-36,-2 0 37,1-1-46,2-4 34,1 3-44,-2-6 23,3 3-31,0 0-42,1 0-71,-3 1-62,3 1-78,2 1-78,-3 1-76,-1 4-73,1-2 21,-4 7-210,1-3-406,-10 7-717</inkml:trace>
  <inkml:trace contextRef="#ctx0" brushRef="#br2" timeOffset="221398.6822">10580 17781 154,'0'0'646,"0"0"-71,13 2-93,-13-2-29,11-2-57,-11 2 39,19-7-127,-8 3-7,0-1-38,1-1-24,-1-4-27,2 3-37,-2-2-16,2-1-23,-3 0-18,3-2-9,-1 0-16,-5 0-5,2 1-11,-1-1-16,0 0 0,-3 3-13,-1-1 16,-1 1-19,-3 9 2,4-15-24,-4 15 11,-1-12-24,1 12 12,-6-6-16,6 6 11,0 0-20,-16-1 15,16 1-16,-15 7 14,6-2-16,1 1 18,-1 2-12,0 2 11,0 2-18,-1 0 16,1 0-13,0 2 2,2-1-2,-4 4 0,5-2 3,0 1-1,2 0 2,-2 1 2,3-2-13,0 1 11,3-2-10,0 0-11,2-2-46,-1 1-12,3-2-6,3 0 10,2 0 8,3-1-1,1 0-26,1-3 23,2-1 9,2 0 0,1-3 31,0-1-2,2 1 9,1-3 5,1-1 5,1-2 9,0-1-3,1-3 3,-1-3-1,1-2 7,2 0 11,-1-2-1,-3-3 22,1 0 6,-2-1 11,-1-1 5,1-1 4,-3-1-6,-2 0 14,-1 1-20,-3 0 11,1 3-9,-6-1-3,-1 3-12,-1 1 6,-2 0-4,-2 2 5,-2 0-24,0-1 9,0 13-17,-6-18 7,1 9-11,0 2 2,5 7-12,-13-12 14,13 12-15,-15-3 9,15 3-12,-13 0 13,13 0-12,-13 6 10,13-6 1,-9 11-18,3-4 17,3 3-14,3-10 9,-3 22-18,5-10 0,-1 0-17,2 3-5,0 2-27,3-3 6,-4 3-5,7-3 9,-5 2 14,3-2 9,-1 2 14,-1-3-1,2 1 6,0-2 4,-2 0 4,-1-3-3,2 2 4,-2-4 8,1 1 3,-5-8 15,8 14 36,-8-14 33,6 12 14,-6-12 13,5 9 0,-5-9 17,0 0 15,6 11 2,-6-11 19,0 0-62,0 0 9,-3 10-53,3-10 20,0 0-48,-12 3 29,12-3-45,-13 1 26,13-1-36,-17 0 28,17 0-41,-18 0 20,18 0-77,-17 0-66,17 0-56,-19 0-90,19 0-108,-15 0-145,15 0-175,-16 0-728,16 0-1042</inkml:trace>
  <inkml:trace contextRef="#ctx0" brushRef="#br2" timeOffset="221722.6887">11630 17788 1108,'0'0'1042,"0"0"-126,0 0 23,12-2-157,-12 2-86,0 0-40,0 0-49,0 0-45,10-5-35,-10 5-171,0 0-356,0 0 0,0 0 0,0 0 0,6-6 0,-6 6 0,0 0 0,0 0 0,0 0 0,0 0 0,0 0 0,0 0 0,0 0 0,7-6 0,-7 6 0,0 0 0,0 0 0,0 0 0,0 0 0,0 0 0,0 0 0,0 0 0,0 0 0,0 0 0,-5-10 0,5 10-158,0 0-622,-16-5-120,16 5-209,-17 0-550,17 0-1325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19:15.961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FF"/>
    </inkml:brush>
  </inkml:definitions>
  <inkml:trace contextRef="#ctx0" brushRef="#br0">18065 10474 259,'0'0'503,"0"0"-100,-15 0-64,15 0-38,0 0-25,-14 0-20,14 0-23,0 0-6,0 0 1,-13 2-5,13-2 32,0 0 31,-13 2-22,13-2 26,0 0-44,0 0 25,-11 2-1,11-2-11,0 0-12,0 0-19,0 0-8,0 0 7,0 0 54,0 0-54,0 0 32,6 7-43,-6-7 29,19 3-37,-19-3 19,24 3-34,-9-2-169,1 2-24,1-2 0,-2 0 0,-1 2 0,3-2 0,-3 0 0,0 0 0,0-1 0,-1 0 0,1 2 0,-1-2 0,-13 0 0,20 1 0,-20-1 0,18 2 0,-18-2 0,15 1 0,-15-1 0,0 0 0,18 0 0,-18 0 0,0 0-504,12-3-210,-12 3-120,0 0-151,0 0-647,4-8-1289</inkml:trace>
  <inkml:trace contextRef="#ctx0" brushRef="#br0" timeOffset="2096.1306">19003 10190 585,'0'0'718,"0"-14"-133,0 14-30,1-15-63,-1 15-3,4-17-36,-4 17-19,3-12-46,-3 12-22,4-11-44,-4 11-32,2-10-38,-2 10 30,0 0-52,0 0 20,0 0-48,0 0 31,14 7-28,-14-7 38,5 21-46,-3-6 33,-1 1-59,0 2-152,-1 1-19,2 2 0,-2-1 0,0 0 0,-2 0 0,2 2 0,-1 1 0,1-2 0,-1-1 0,2 0 0,-1 0 0,1-2 0,1-1 0,-1-1 0,1 0 0,3-2 0,-1-1 0,1 1 0,3-3 0,0-1 0,2-2 0,1 1 0,1-2 0,2-2 0,1-1 0,3-2 0,0 0 0,0-2 0,2 0 0,2 0 0,1-3 0,3-1-376,1-1-272,4 0-75,1-2-101,0 2-91,0-4-577,-2 2-1120</inkml:trace>
  <inkml:trace contextRef="#ctx0" brushRef="#br0" timeOffset="3055.5356">19666 10480 532,'0'0'871,"-10"2"-174,10-2-94,0 0-39,0 0-28,-14 1-48,14-1-59,0 0-35,0 0-40,0 0 11,0 0-107,9-3 21,-9 3-92,14-4 23,-4 1-56,-10 3 3,21-8-64,-10 4 16,3 0-54,-1-1 24,1 0-52,-4 1 33,1-1-46,0-1 33,-2 1-42,-1 0 31,-1 1-33,2-3 27,-9 7-48,9-10 38,-9 10-33,5-10 35,-5 10-35,0 0 38,-2-15-38,2 15 36,-9-5-45,9 5 44,-15-2-42,15 2 41,-20 0-42,8 0 41,-1 3-42,-2 0 42,0 3-26,1-1 20,0 2-32,-1 1 31,1 1-32,2-1 38,0 4-37,1-3 38,4 1-43,-2 2 47,4-1-46,2-1 40,2 1 0,1-11 0,2 19-8,2-9 0,5 0-12,3 0-22,-1-2-39,4-2-69,3 2-13,3-1-56,2-1-39,1-1-29,2 0 48,8-2 3,1 1-7,0-4-2,2 3 12,2-3 34,-2 0 27,0-3 27,-1-1 21,-2 1 18,1-4 23,-2 2 8,-2-3 13,-1-3 8,-3 3 18,-1-5 15,-6 3 13,-2 0 58,-1-1-8,-6 1 25,-1 1 6,-2 0 11,-3 0-15,-5 9 33,4-15-11,-4 15 21,-4-12 4,4 12-3,-13-8 17,3 4-5,-1 3-1,-3 1-11,-1 1-5,-1 1-12,-1 0-9,-2 4 32,0 0-71,0 1 29,2 1-66,2-2 43,3 3-59,-2-1 40,5 0-48,3 0 26,0-1-16,6-7 3,-2 14-93,2-14 6,9 10-67,-9-10-15,16 8-15,-16-8-17,21 5 9,-9-4 1,-12-1 4,27-1 4,-11-2 16,-2 0 12,3-1 25,-2-3 6,2 1 31,-2 1 8,0-4 19,0 2 6,-1-1 24,-2 0 7,0 2 13,-1-2 48,-3 1-1,1 3 37,-9 4-13,14-10 21,-14 10-22,10-4 21,-10 4 7,0 0 15,12 4 3,-12-4 9,4 13 19,-3-3 72,1 5-65,1 2 17,0 5-25,-1 4 3,3 4-10,-1 1-52,2 5 16,-2-1-54,1 5 25,-1 2-46,0-1 26,0 3-38,-1-8 32,-1 1-44,2 1 32,-7-4-41,3 2 37,-2-2-49,-3-2 46,-2-3-38,-1 0 34,-2-1-6,0-3-4,-4-1 2,-3-1-11,0-2-6,-3-4 15,-1 0-4,-1-3-5,0 0 2,-3-3 0,0-3 0,1-3-2,0 1 0,-2-5-3,2-1-1,-2-3 3,0-2-25,-4-5 30,3-2-30,-1-3 33,0-4-37,4-4 33,0-3-33,2-3 40,4-3-35,5-3 37,2 1-40,2 2 47,5-2-50,1 0 36,3 1-45,4-2 38,1 2-35,8-4-44,0 1-85,6 2-14,3 2-58,2 1-48,3 0-29,5 2-96,3 4-78,9-5-86,6 5-42,1 1-762,5 2-975</inkml:trace>
  <inkml:trace contextRef="#ctx0" brushRef="#br0" timeOffset="3481.0347">21054 10426 565,'8'-8'721,"-8"8"-128,0 0-34,-4-9-55,4 9 2,-14-5-53,2 2-1,0 2-69,-5 0-14,-2 1-36,-1 0-33,-1 2-34,-3 1-31,-2 2-29,2 1-21,-1 1 8,-1 3-73,4 0 14,0-1-74,3 1 36,1 3-46,3-1 26,1 0-47,3-2 22,4 3 0,2-2-7,2-1-10,3-10-6,6 18-11,1-10-4,2 0-30,4-2-38,3 1-78,2-2 27,0-2-53,2-3 8,2 2-12,-1-2 15,0-2 14,4-2 8,-2-2 18,-3-1 14,1-1 18,-1 0 14,-3-3 15,0 0 8,-2 0-4,-3 1 35,-1 0 26,-1 1 42,-4 1 21,3 1 8,-9 7-8,9-9-15,-9 9-6,0 0 17,8-5 10,-8 5 12,0 0 25,0 0-56,-1 12 42,1-12-32,-3 12 5,3-12-61,-1 14 45,1-14-66,0 15 49,0-15-52,1 16 41,-1-16-48,5 17 37,-5-17-44,9 14-104,-9-14-24,11 12-66,-11-12-59,12 9-26,-12-9-122,17 5-1,-17-5-20,15 2-53,-15-2-42,22-4-107,-11 1-402,1-4-658</inkml:trace>
  <inkml:trace contextRef="#ctx0" brushRef="#br0" timeOffset="3701.1356">21319 10278 346,'0'-22'767,"0"3"-121,-2 1-30,1 1-28,0 1-44,-2 1-31,1 4-41,-1-2-60,0 4-21,3 9-78,-3-15 59,3 15-64,0 0 35,0 0-20,0 0 47,0 0-23,-2 19 45,6-5-264,0 3-128,1 4 0,0 2 0,4 4 0,-2 2 0,-1-1 0,-2-1 0,0-2 0,0 0 0,-1-2 0,2 3 0,-2-4 0,-1 3 0,2-1 0,0-1 0,-1-2 0,2 1 0,-2-4 0,1 1-427,-1-1-582,0-2-1119,0 1-1898</inkml:trace>
  <inkml:trace contextRef="#ctx0" brushRef="#br0" timeOffset="4594.1772">22206 10401 554,'-7'-7'904,"7"7"-148,-9-10-90,9 10-81,-8-9-32,8 9-88,0 0-83,-6-6-14,6 6-36,0 0-20,0 0-40,1 12 1,-1-12-76,7 17 17,-4-9-69,1 4 10,1 0-63,1 1 18,-2-1-46,3 1 18,-3-3-31,-2 2-2,1 0-35,0-3 28,-1 1-3,-2-10-6,3 15-7,-3-15-3,2 14-7,-2-14 4,3 9-5,-3-9-3,0 0-39,0 0 40,0 0-36,0 0 37,0 0-34,0 0 6,-1-11-1,4 0 25,0 0-30,2-1 38,0-4-45,3 1 45,3-1-37,-1 0 30,3 0-34,1 1 43,0 0-40,3 3 37,-2 2-34,2 2 37,-2 2-29,2 3 26,-3 2-35,1 1 31,2 4-36,-1-1 45,-1 6-37,0-1 36,-1 3-36,1 2 35,-3-1-38,-1 0 35,-1 0-37,-2 0 40,1 1-30,-4-1 28,0 0-38,0-3 39,-2 1-40,-3-10 34,5 17-37,-5-17 38,3 14-52,-3-14 26,0 0-61,1 13 42,-1-13-65,0 0 30,0 0-50,0 0 39,0 0-32,0 0 12,4-10 7,-4 10 9,4-17 12,-1 5 4,0 0 19,2-4 9,-1 0 6,1 2 8,4-6-2,-3 2 11,2 0 1,0-1 3,2 2 4,-2 3-16,-1 3 19,3 0 5,-1 1 8,2 3 21,-1 2 3,0 2 31,-10 3 6,23 3-15,-13 1 12,1 4 1,1-1 32,-1 4-57,-2 0 43,-1 3-63,-1 1 39,-1 0-57,-2 0 51,0 1-21,-1 1-49,-2-3 44,2 1-71,-1-2-32,-2 0-102,0-1-73,0-12-58,0 20-171,0-20-75,0 17-79,0-17-164,2 13-484,-2-13-884</inkml:trace>
  <inkml:trace contextRef="#ctx0" brushRef="#br0" timeOffset="4948.728">23192 10451 261,'5'-11'775,"-1"1"-159,-4 10-43,2-15-56,-2 15-42,-2-12-26,2 12-46,-8-9-1,8 9-73,-13-2-8,13 2-30,-18 4-20,9 1-25,-3 2-23,1 0-30,0 3 12,0 0-69,2-1 18,0 4-69,0-1 24,2 0-66,2 0 41,1-1-22,2 1-7,0-2-15,2-10-2,4 20-19,0-11 4,1 0-3,3-2-8,1 0 2,2 0 5,0-3-13,3 0-49,0 0 55,0-2-50,1-2 54,0 0-44,1-2 44,0-2-46,0-1 47,-1-1-41,-2 0 50,0-3-53,-2-2 55,-1 1-49,-1-1 4,-1-2 7,-3 3 5,-2-2 5,-2 1-2,-1 11 1,-1-21 6,-3 12-9,-1-1 11,-2 1-16,-2 1 12,0 2-3,-1 1-1,-1 2-24,-1 0-66,-1 3-82,-2 0-95,2 3-110,-2 0-155,1 3-115,1-1-205,2 2-536,0 1-991</inkml:trace>
  <inkml:trace contextRef="#ctx0" brushRef="#br0" timeOffset="5312.4902">23448 10447 879,'0'0'885,"1"-15"-119,-1 15-129,3-12-42,-3 12-109,4-11-84,-4 11-57,0 0-41,5-8-45,-5 8-38,0 0-29,13 7-26,-5-1-22,-2 1-12,2 2-15,0 4 19,2-1-65,-3 0 30,1 1-66,0 0 37,1-1-58,-2 2 42,1-2-54,-1-1 39,-1-2-55,0-1 38,-1 1-32,-5-9 60,9 12-26,-9-12 72,7 10 13,-7-10-21,10 4-13,-10-4-5,0 0-12,12-1-9,-12 1-35,11-11 25,-6 5-34,0-2 18,2-6-13,0-1 17,2-3-38,0-1 34,0-1-34,1-1 27,0 2-76,0-1-6,1 1-120,-2 0-60,0 2-76,1 4-75,-2 2-102,1-1-70,0 4-80,-9 8-200,15-9-427,-15 9-880</inkml:trace>
  <inkml:trace contextRef="#ctx0" brushRef="#br0" timeOffset="11858.0011">24058 10489 604,'0'0'599,"0"0"-64,-4 10-18,4-10-41,0 0-3,0 0-27,0 13-16,0-13-19,0 0-45,11 7-29,-11-7-36,14 3-37,-14-3-38,20 0-33,-7 0-28,1-1-27,1-1 26,4-2-66,1 1-15,-2-2-17,3 0-16,1-2-9,-3 1-8,2-1-4,-5 1-6,1-1-4,-4-1-4,1 2-5,-4-2 0,1 3 5,-6-2 4,1 0-10,-6 7-2,0 0-6,-2-13 4,2 13 0,-12-5-5,12 5 13,-24 0-13,5 3-4,-1 2-3,-3 2 3,-1 0 4,-3 5 39,1 0-45,2 2 43,3 1-58,4 0 52,2 0-60,4 2 75,3-3 6,6 1 14,2-1 6,5 0-1,4 2-36,5-2 22,1 0-40,8 1 27,1-2 0,6-2 31,-1 0-41,3-2 25,0-1-40,-1-2 24,2-1-3,-6-1-15,1-1-6,-1 0-39,-3-2-61,-2-1-39,0 1-117,-3-2-77,-5 1-80,0-1-133,-14 1-166,24-3-245,-11 2-561,-2-2-1127</inkml:trace>
  <inkml:trace contextRef="#ctx0" brushRef="#br0" timeOffset="12464.5718">25739 10430 644,'0'0'778,"0"-12"-76,0 12-34,0-14-46,0 14-23,0-12-88,0 12-63,0 0-59,0 0-29,0 0-21,0 0-35,0 0 19,0 0-65,0 0 0,-4 14-63,2-2-2,0-2-59,0 4 3,1-2-51,1 2 10,0-1-39,0 0 7,0 0-43,0 1-16,1-1-5,3 1 0,-2-3 0,0 0 0,1-1-97,-1-1-103,-2-9-1,6 15-74,-6-15-53,5 10-42,-5-10-57,9 5-100,-9-5-49,0 0-106,11-2-750,-11 2-1043</inkml:trace>
  <inkml:trace contextRef="#ctx0" brushRef="#br0" timeOffset="12793.9644">25613 10381 234,'0'0'726,"-18"4"-127,18-4-51,-11 6-43,11-6-54,0 0-3,-4 8-57,4-8-34,0 0-66,6 5-16,-6-5-45,15 1-5,-15-1-53,23-2 4,-7-1-41,2-1 2,-1-1-32,2-2 8,1 1-21,1-3 16,-3 2-17,-1-1 6,-1-1-5,-2 1-3,-3-1 1,1 0 0,-4-1-4,1 0-12,-5-1-11,-2 1 22,-2 10-6,0-19-47,-2 10 4,-4 1-9,0 1-6,-1 1 0,-5 2-8,1 1-3,-2 3-2,-3 0-2,1 4-3,-2 3-19,1-1 33,-1 5 22,0 0-88,3 3-52,0-1-53,4 1-73,0 2-42,3-2-67,0 1-82,3 0-38,3-1-56,3 1-61,3-1-189,1-1-371,4 1-747</inkml:trace>
  <inkml:trace contextRef="#ctx0" brushRef="#br0" timeOffset="13193.8665">25961 10494 520,'10'-9'823,"-10"9"-136,5-7-54,-5 7-100,0 0-61,8-9-95,-8 9-37,0 0-59,0 0-2,9 4-50,-9-4-7,6 8-27,-6-8-33,10 14-9,-6-4-25,-1 0-22,-1 0-18,2 0 10,0 1-41,-4-11 21,3 21-31,-3-21 20,3 18-43,-3-18 34,2 17-31,-2-17 20,2 13-41,-2-13 37,0 0-43,0 16 35,0-16-43,0 0 36,0 0-44,0 0 32,0 0-27,0 0 38,0 0-40,-9-11 3,9 11 0,0-18 5,2 6-3,1-1 10,-1-1 0,0-1 6,3 0-1,-1-1-2,3 2 4,-1 0 3,3 1 8,0 2 14,0 2 4,3 0 18,1 2 8,1 4 8,-1 1 8,5 2 31,-3 3-38,6 1 30,-3 3-36,2 3 17,1 0-44,-2 3 17,-1-1-34,-4 1 25,2 1-46,-5 0 27,0-1-36,-2-1-3,-4 0-89,3 1-7,-4-4-94,0 3-63,-4-12-72,2 17-63,-2-17-138,0 15-96,0-15-153,-2 10-639,2-10-1031</inkml:trace>
  <inkml:trace contextRef="#ctx0" brushRef="#br0" timeOffset="13525.3632">26404 10470 663,'0'0'884,"-2"-18"-123,2 18-120,-2-13-38,2 13-89,0 0-61,2-14-67,-2 14 7,0 0-46,11-3-43,-11 3-25,16 8-40,-7-3-17,2 3 23,3 1-65,-5 3-5,5 2-60,-3-2 3,0 3-46,0-1 13,-4 0-43,1-1 22,-1 0-37,-3 0 16,2 0-36,0-1 25,-1 0-32,-1-3 29,-4-9-36,6 17 32,-6-17-30,6 12 53,-6-12 20,6 8 47,-6-8-91,0 0-24,0 0 0,9 5 0,-9-5 0,7-10 0,-3 3 0,3-3 0,-2-1 0,3-4 0,1-4 0,1-1 0,3-4 0,1 2 0,-1-2-48,3 2-213,-1 1-71,2 1-40,-4 3-51,3 3-26,-1 1-34,1 4-18,0 1-25,-2 1-74,1 2-124,3 1-361,-3 1-701</inkml:trace>
  <inkml:trace contextRef="#ctx0" brushRef="#br0" timeOffset="13817.1351">27007 10374 505,'9'5'648,"-9"-5"-86,6 13-33,-6-13-31,2 16-23,-2-16-51,0 19-10,-4-8-52,2 0-15,0 1-32,-3 3-32,1-3-29,2 0-35,0 0-25,-2-2 8,2 2-72,2-2 22,0-10-75,0 19 44,0-19-66,8 17 39,-2-9-45,-1-2 9,3-1-55,2 1 52,1-4-63,0 1 44,1-2-44,1-1 44,1 0-50,1-4 47,1-1-51,1 0 5,-2 0 7,-2-2 0,3-2-1,-3-3 6,-2-1-2,0 1-1,-2-1 0,-4 1 15,-1-2-2,1 0 10,-3 2 37,-2 12-49,-2-22 2,-3 12 12,1 0-20,-3 3-1,1 0-3,-6 2 3,1 1-4,0 1-18,-3 2-28,1 1-63,-4 1-39,0 1-75,-1 1-40,3 0-65,-1 1-77,0 0-64,0 1-38,7 0-158,-3 0-574,2 0-852</inkml:trace>
  <inkml:trace contextRef="#ctx0" brushRef="#br0" timeOffset="14132.0644">27315 10288 634,'2'-13'746,"0"1"-114,2 0-24,-4 0-69,4 2-48,-3 0-18,-1 10-65,2-17-17,-2 17-62,2-14-18,-2 14-45,5-12-40,-5 12 2,0 0-36,7-5 16,-7 5-23,11 10 13,-7-3-32,4 4-1,-2 4-1,3 2-20,-3 2-6,1 1-15,2 2-21,-2 0-16,2-1-48,-3-1-38,2 3 0,0-2 0,-3 0 0,1-2 0,0 2 0,0-5 0,-1 1 0,-1-3 0,0 0-128,1-1-128,-3-3-47,3 0-49,-1 0-30,-4-10-45,5 13-74,-5-13-72,8 10-27,-8-10-103,7 5-549,-7-5-861</inkml:trace>
  <inkml:trace contextRef="#ctx0" brushRef="#br0" timeOffset="14436.8782">27600 10482 379,'6'-10'680,"-1"-1"-93,-2 4-57,-3 7-16,6-14-47,-6 14-37,6-10-70,-6 10-15,5-8-27,-5 8 15,0 0-35,0 0 3,14 4-34,-14-4-9,11 12-21,-6-3-16,1 1-22,1 2 15,-2 1-56,1 0 7,0 2-27,-3-1 7,4 1-48,-2 0 30,-1-1-39,1 0 26,1-2-28,0 1 25,-2-3-87,2-1-24,-1 0 0,-1-1 0,3-2 0,-7-6 0,13 11 0,-13-11 0,12 5 0,-12-5 0,14-1 0,-14 1 0,14-9 0,-7 4 0,3-2 0,-2-5 0,1 0 0,3-3 0,-3-4 0,4 1 0,-1-6 0,1 2 0,-3 1 0,2 2 0,-3-1 0,2 3-61,-2 1-207,-2 3-56,0 1-41,-3 3-62,2 1-68,-6 8-90,4-8-65,-4 8-206,0 0-462,0 0-923</inkml:trace>
  <inkml:trace contextRef="#ctx0" brushRef="#br0" timeOffset="15081.3613">28097 10505 500,'0'0'901,"15"0"-148,-15 0-100,20-1-93,-10-1-31,1-1-82,0-2-46,4 0-62,0 1-16,-1-3-59,2-1-13,0-1-39,1-1-15,-2-1-31,2 1-9,-6 1-10,2 1-14,-3-2-12,-1 1-19,0 2-7,-2 1-12,-7 6-12,7-12-12,-7 12-10,0 0-10,2-14-10,-2 14-4,0 0 1,-13-3-3,13 3-9,-14 3-7,14-3-1,-18 9-2,6-2-4,1 1 3,-1 0-2,-2 4 11,3 0-10,-3 0-2,3 2-4,2-2 3,-1 0 32,4 1-32,-1 0 23,1-1-33,4-1 24,1 0-31,1-11 36,1 18-42,1-7 39,4-3-38,1-1 36,1 0-38,2-1 40,1-2-45,5 2 47,-1-2-42,2-2 47,2 1-29,0-3 23,3 0-34,-2-3 1,5 1 4,4-3 3,1-2 2,1-1 6,0 0-3,-1-2 0,6-5-4,-3 0 6,2-4 25,-2 2-26,-2-2 0,-1-1 10,-8 1-13,0 2 8,-4-3 4,-4 5 1,-4 1 28,0 0-21,-5 2-3,-3 0-4,-2 12 0,0-20-7,-5 11 8,-4-1-2,-3 1-2,-1 3 1,-2 1 13,0 1-10,-2 1-7,4 2 6,-2 2-11,3 2 7,0 1-2,3 1 3,1 3-10,4 0 7,2 3-7,2 1 3,1 0 2,3 2 0,1 2-4,3-2 9,-1 3-7,3 0-1,1-1 3,1-1 0,1 2 13,0-2 45,1-1-19,-1-2 40,-2 1-15,0-1 40,-2-3-34,-1 1-21,-1-2-47,-1-1 0,-6-7 0,8 12 0,-8-12 0,3 11 0,-3-11 0,-6 8 0,6-8 0,-10 7 0,10-7 0,-15 5 0,15-5 0,-23 0-231,6-2-220,-2 1-48,-3-3-152,-2-1-149,-1 0-956,-7-2-1446</inkml:trace>
  <inkml:trace contextRef="#ctx0" brushRef="#br0" timeOffset="17784.7622">30004 10582 718,'0'0'649,"-4"-12"-68,4 12 1,-4-11-51,4 11-40,-3-9-35,3 9-45,0 0-60,-3-13-44,3 13-50,0 0-42,0 0-14,0 0 10,0 0-29,0 0-14,0 0-21,7 9-13,-2-2-34,-1 1-13,3-1-13,-2 3-12,0 0-11,-1-1-9,1-1-10,1 1-3,-2-1-10,-4-8-14,8 13 16,-8-13-3,5 9 0,-5-9 0,5 9-5,-5-9-1,0 0-4,0 0-3,0 0 9,0 0-11,0 0 3,3-14-7,-3 14 4,-2-15-3,2 15 2,2-23-3,-1 10 10,1-3-14,3 0 11,-1 2-7,3-2-2,0 1 0,3-1-7,2 2-1,1 1 3,2 2 5,-1 3 8,1 1 12,0 3 5,2 1 8,-2 3-5,1 0 21,1 4-9,-1 1-1,1 2-8,0 2 4,-1 1-22,-2 1 14,0 1-1,-4 0-12,0-1-5,0 1 5,-3-1-6,1 1-2,-3-3 1,-1 1-4,-1 0 4,1-2-3,-4-8-13,6 14 10,-6-14 8,1 12-3,-1-12 3,0 0 9,0 0-57,0 0-9,0 0-4,0 0 9,0 0 1,-7-8-2,7 8 13,3-16 0,0 6 17,1-2-3,1-1 3,2 0-3,1-1 2,1 0 4,0 0 5,4 1 2,-3 2 4,0 0-9,4 2 26,-2 2 25,3 1 6,-1 1 14,-2 4-6,2-1 15,-2 5-8,1-1-4,-1 5-11,-2 0 1,1 0-17,-3 4 0,0 0-11,-2 1 8,-2 3-20,0-3-2,-2 3-25,0-1-50,-1-1-86,-2 0-86,-1-1-74,1 0-91,-2 1-123,2-3-108,-1 1-156,2-11-642,-5 15-1048</inkml:trace>
  <inkml:trace contextRef="#ctx0" brushRef="#br0" timeOffset="18136.2925">30946 10498 354,'4'-10'817,"-4"10"-146,2-12-64,-2 12-97,0 0-50,-9-7-48,9 7-23,-10 4-40,2 1-33,-1 3-25,-1 1-27,1 1-35,-3 4-28,3-2 1,2 1-48,-1 2-16,1-1-32,0 1-14,3-1-24,2 1-16,2-4-7,0 1 3,2 1-18,3-1-8,3-2-5,1-1-4,1-1-3,3-1 2,0-2-2,0-1-4,0-2 1,2 1 10,-1-5-4,0 1-8,0-1 5,0-3-15,0-2 16,-1 0-10,-2-4 16,-1 0-13,-1-2 8,-1-2 5,-3 2 5,0-3 0,-2 0 2,-2 2 9,-4 2 0,1-3-11,-3 1 13,-2 3-25,0 0-2,-4 1-2,0 2-2,-1 2-7,-1 1-56,1 3-57,-2 1-69,-1 1-87,2 1-51,-4 1-113,2 3-93,1 0-77,1 1-256,3 0-345,2 0-817</inkml:trace>
  <inkml:trace contextRef="#ctx0" brushRef="#br0" timeOffset="18453.1244">31091 10533 438,'0'0'901,"10"-8"-146,-10 8-69,8-6-96,-8 6-75,0 0-99,9-5-32,-9 5-11,9 5-32,-9-5-34,10 10-30,-4-3-16,0 3-35,0 0-37,2 2-33,-2 2-24,0-2-29,0 1 9,0 0-50,1-1 4,-1 0-29,-1-2 0,0 1-5,0-4-5,0 3-9,1-3 12,1-2-6,-7-5 13,13 11 0,-13-11 3,14 5-9,-14-5 4,15-1-11,-15 1-1,19-6-12,-10 1 4,3-4 3,-1-2-12,0-1 4,0-2-8,0-2 3,1 0-15,2 0-53,-2 0-62,-1 0-83,1 0-72,-3 3-56,1 1-83,-1 0-79,0 0-53,1 3-27,-1-1-76,-2 3-92,1 2-290,1-3-648</inkml:trace>
  <inkml:trace contextRef="#ctx0" brushRef="#br0" timeOffset="18644.1877">31545 10438 937,'0'0'501,"0"0"-48,0 0-20,0 0-26,0 0-4,0 0 12,14 4-30,-14-4 0,1 12-37,-1-12-20,0 15-40,1-3-14,-1-12-17,-1 24-35,1-10-32,0 0-21,0 1-39,0 1-12,1 0-32,1 1-25,-1-3-4,0 1-9,2-1-10,-1 1-11,2-3-3,0-1-15,0-2-25,2 2-41,-1-5-50,2 1-50,-1 0-37,-6-7-56,17 7-31,-17-7-71,15 1 7,-15-1-45,19-4-29,-10-1-43,0-2-74,0 0-80,0-4-268,-1-2-442</inkml:trace>
  <inkml:trace contextRef="#ctx0" brushRef="#br0" timeOffset="18936.5118">31569 10378 102,'-16'-6'622,"3"3"-132,1 0-70,12 3-26,-20-1-14,20 1-26,-17 4-12,17-4-7,-8 6-66,8-6 4,0 0-50,2 17 16,3-9-54,1-2-3,2 2-18,1 0 2,1 0-19,4-1 6,-1-1-22,2-2 0,-2 1 1,0-2 27,0-1-6,-2 0-9,-11-2-4,23 0-7,-23 0 9,20-3-38,-20 3 6,17-9-31,-17 9 7,14-10-29,-14 10 8,9-14-28,-9 14 16,7-14-34,-7 14 17,3-15-21,-3 15 9,-3-13-17,3 13 13,-8-14-29,8 14-8,-12-12-55,12 12-37,-18-5-59,18 5-36,-22-2-29,22 2-64,-22 4-34,10-1-91,3 2-65,0 0-57,0 2-155,3-1-506,1 1-814</inkml:trace>
  <inkml:trace contextRef="#ctx0" brushRef="#br0" timeOffset="19349.235">31805 10521 17,'0'0'926,"0"0"-214,0 0-83,15-2-83,-15 2-50,0 0-100,0 0-14,0 0-43,13 3-24,-13-3-27,0 0-13,6 14-27,-6-14-34,2 15-21,-2-15-21,1 17-22,1-5-23,-2-12-14,0 19-32,1-7-15,-1-12-11,0 20-11,0-20-9,1 17-7,-1-17 0,0 16-3,0-16-4,0 12-8,0-12 20,0 0-22,2 13 8,-2-13-13,0 0 1,0 0-4,0 0-1,0 0-1,0 0 3,0 0-5,0 0 9,3-15-6,-3 15 9,4-19 0,0 7 8,0-3-8,1 1 14,0-3-28,0 0 11,3 0-9,2-2 8,0 3-12,1-1 15,1 1-17,1 3 9,1 1 8,-2 3 31,3 2-8,-2 0 35,2 4-12,-2 2 11,0 1-6,2 1 6,-2 4-13,2 1-10,-3 0-11,-1 1-4,-2 3-8,0-2-1,-2 3-4,-1-3-12,-1 3-40,-3-2-70,1 2-83,0-1-75,-3-10-99,0 17-40,0-17-131,-2 17-95,2-17-124,0 17-666,0-17-1025</inkml:trace>
  <inkml:trace contextRef="#ctx0" brushRef="#br0" timeOffset="19926.1491">32564 10468 376,'7'-12'713,"-7"12"-107,5-18-46,-5 18-76,0-17-37,-4 9-46,4 8-15,-8-15-24,2 6-52,-3 5-20,1 0-36,-2-1-29,-3 3-26,13 2-17,-25 1-26,12 0-27,0 5-18,-1-1-21,1 1-11,-1 2-14,3 1-15,0 1-6,0 0-14,3 0 3,2 2-13,1-3 3,1 2-5,4-11-4,0 18-5,3-8-3,-3-10 0,9 16-7,-4-10 4,3 3 1,-1-4 8,3-2-12,1 1 1,0 1 1,2-4-2,0 0 2,-13-1-1,27-1-1,-14-2 2,2-1 2,1-1 6,0-1-10,-1-3 2,2 1-6,-1-2 8,0-1 0,-3 3-1,0-1-14,0 0 19,-1 2-7,-3 1 34,1-1 3,-3 3-25,-7 4 1,13-4-6,-13 4 36,10 5 7,-10-5 3,7 15 4,-6-5 0,-1 3-23,0 4 13,-1 1-29,-2 4 22,2 4-14,-2 2 16,1 3 2,-2 0 3,2 3-15,0 0 8,1 0 2,0 2 32,1-4-1,1 1 13,2-1 19,-2-7-1,1 0-2,1-1 5,-1-5-96,1-2-12,-2 0 0,0-4 0,-1-13 0,2 21 0,-2-21 0,0 16 0,0-16 0,-3 9 0,3-9 0,-10 5 0,10-5 0,-15-1 0,2-1 0,-4 0 0,-3 0 0,1 1 0,-6 1 0,-3 1 0,-1 1 0,-6 4 0,-7 2 0,0 4 0,2 0 0,0 2 0,1 4 0,2 1 0,1 1 0,3-1 0,-1 0-234,4 1-299,7-3-94,-1 1-88,1-2-137,4 0-803,1-1-1319</inkml:trace>
  <inkml:trace contextRef="#ctx0" brushRef="#br0" timeOffset="21084.4028">18495 11676 256,'5'-8'710,"-5"8"-125,0 0-57,3-14-20,-3 14-70,-2-14-35,2 14-36,-5-14-68,5 14 2,-9-16-31,2 10-17,0-1-9,-5 2-11,1-2-37,-4 4-1,0 0-17,-2 2-13,-1 1-14,-2 2-13,-2 3 3,0 2-11,-1 1-24,1 0-18,0 5-15,3-4-11,1 5-9,2-1-3,0 2-7,5-1-5,1-2-8,3 1-5,2-2-2,2 1-5,3-12-4,4 20 2,2-13-6,0 0-6,4 0-11,2-2-35,0-2-25,2-1-3,-1-2-53,4 0 9,-2-2-26,3-1 20,-1-1-13,-3-1 26,2-3-6,-2 0 39,3-3-15,-4 2 28,-2-1-9,1-1 34,-3-2-14,-2 2 32,2-1-5,-2-1 15,-2 3-3,-1 2 7,-2-2-1,-2 10 5,5-15 6,-5 15-5,5-9-1,-5 9 10,0 0 8,0 0 23,0 0 13,7 8 8,-7-8 7,1 12-31,-1-12 15,1 19-27,-1-7 25,2 0-38,-2 0 18,2 0-28,1 3 20,-1-2-30,4 1 18,-3-2-39,7 2-82,-3-4-39,2 1-89,2-3-102,0 0-66,0 1-73,4-5-113,0 1-678,1-2-877</inkml:trace>
  <inkml:trace contextRef="#ctx0" brushRef="#br0" timeOffset="21428.136">19472 11454 707,'4'-12'912,"-3"2"-126,-1 10-92,0-18-58,0 18-55,-1-17-66,1 17-47,-4-14-46,4 14-16,-1-10-81,1 10-43,0 0-50,0 0 50,0 0-44,0 0 15,0 0-32,0 0 10,3 17-231,-1-3 0,0 1 0,-2 3 0,2 0 0,-1 3 0,-1-3 0,1 7 0,-2-1 0,1 0 0,0 1 0,-1 0 0,-1-2 0,4 1 0,-2-2 0,1-3 0,0 1 0,2-2 0,1-1 0,0-1 0,1 0 0,2-3 0,1-3 0,0 1 0,2-3-61,-1-2-271,1 1-15,-1-3-20,2-1 13,0-2-8,-11-1-36,20 3-6,-20-3-10,19-5-39,-7 1-50,-3-2-87,1-1-540,0-3-745</inkml:trace>
  <inkml:trace contextRef="#ctx0" brushRef="#br0" timeOffset="21791.79">19553 11604 348,'-23'-3'690,"2"0"-103,-1 2-22,1 0-26,-1-1-55,1 1-29,2 1-76,1 0-36,4 0-79,14 0-19,-19 1-61,19-1-5,0 0-42,-7 7-4,7-7-27,15 4-23,0-1-21,6 0-10,4-1-8,3 0-10,3 0-25,1-1 13,5-2 4,-1 1-29,-4 0 18,0-2-21,-2 1 23,-1 0-19,-5-1 15,-4 2-23,-2 0 17,-1 0-13,-4 2 19,-1 0-16,-3 1 24,0 4-7,-9-7 26,12 13-2,-10-4 16,2 0-11,-3 2 22,2 0-30,-2-1 14,2 1-26,-2 0 11,2 0-21,-2 0 15,3-1-23,1-1 18,-1 1-27,1 0 21,2-1-24,2-1 10,1-2-44,2 0-11,1 0-49,-2-2-13,1-2-43,1 0-9,-13-2-59,25-2-17,-12 0-15,0-3-24,2 0-6,-3-1-21,-1 0-2,-1-2-16,-1-1-9,0-3-20,-3 0-91,0-1-345,-2-2-313</inkml:trace>
  <inkml:trace contextRef="#ctx0" brushRef="#br0" timeOffset="22104.5945">20045 11571 507,'-13'-9'393,"-1"2"-95,1 1-10,-4 0-11,3 0 26,-4 1-15,3 2 29,-3 0 3,3 0-10,0 2 47,2 0-38,-1 1-41,14 0-50,-20 1-34,20-1-8,-15 1-8,15-1-27,0 0-5,-6 6-16,6-6-18,0 0-17,11 2-14,-11-2-9,17 1 10,-17-1 14,20-2 5,-9 0-11,-11 2-14,22-5-6,-11 3-6,-1-4 34,1 2-46,-2 0 33,0-2-51,-1-1 35,0 1-49,-3-2 46,-5 8-54,8-17 5,-8 17 4,2-19 3,-2 19-4,-1-17 0,-3 7-3,0 0-12,-2 2 5,-1 2-4,-2-2-1,-1 3 2,1 1-7,-3 0 0,0 1-8,0 2 4,0 2-17,0 0-23,-1 2-28,3 2-23,0-1-37,0 2-37,1 3-31,4-1-38,-1 1-58,6-9-59,-1 19-80,2-9-63,5 1-148,0-2-544,3 0-801</inkml:trace>
  <inkml:trace contextRef="#ctx0" brushRef="#br0" timeOffset="22392.1862">20197 11467 405,'4'-11'760,"-1"2"-74,0-1-45,-3 10-96,5-18-36,-5 18-65,2-15-4,-2 15-54,3-14-39,-3 14-37,3-9-43,-3 9-16,0 0-3,0 0 28,0 0-69,0 0 31,7 5-51,-7-5 40,3 17-18,-3-5-6,1 1-48,2 3 15,-6 3-90,3-2-80,-1 4 0,1-1 0,-1-1 0,-2 5 0,2-5 0,-2 2 0,2-2 0,0 1 0,-2-2 0,2 0 0,-1-1 0,0-2 0,1-1 0,-1-2 0,2-12 0,0 21-269,0-21-69,2 17-71,-2-17-39,5 12-113,-5-12-86,9 7-81,-9-7-792,11 6-1150</inkml:trace>
  <inkml:trace contextRef="#ctx0" brushRef="#br0" timeOffset="22796.6233">20381 11708 38,'0'0'890,"0"0"-206,6-10-77,-6 10-58,5-8-44,-5 8-82,10-8-23,-3 2-75,3 2-22,-1-3-24,4 1-15,2-1-18,-1-1-3,4-1-19,0 0-10,-2 0 36,2-2-87,-1 1 22,-1 0-63,0-1 34,-1 1-60,-3-1 20,0 1-42,-1-1 23,-1 1-31,0 1 6,-4-3-46,0 3 26,-4-2-42,-2 11 20,4-17-27,-4 17 25,-2-15-37,-4 7 21,6 8-23,-14-9 28,14 9-37,-16-5 33,16 5-33,-21 2 35,11 2-31,-3 1 32,1 4-14,-1 1 2,-1 3-27,1 1 39,-1 2-37,5 2 28,0-1-21,1 0 35,6-2-38,-1 2 42,3-2-35,4 0 37,2 0-29,1-1 47,2-1-18,1-1 57,4 0 0,1-3 18,5 0-5,-1-3-97,1 0 0,1-2 0,-1-2 0,1-1 0,-1-1 0,2-1 0,-2 0 0,2-1 0,-2-1 0,3-3 0,-2 2 0,0-1 0,0-1-162,-6 0-334,2 0-121,-4 1-130,-3 0-276,0-1-606,-2 0-1287</inkml:trace>
  <inkml:trace contextRef="#ctx0" brushRef="#br0" timeOffset="26139.4269">22285 11659 204,'0'0'497,"0"0"-106,16-3-34,-16 3-30,13-4-13,-4 0-13,1 0-4,-1 2 1,0-3 5,0 0-5,0-2 0,0 0-41,-1 0 3,0 0-38,0 0 5,-1-1-23,-4 1 8,1-3-15,-4 10-22,5-17 9,-5 17-38,-6-15 16,1 7-43,-4 2 8,-1 2-43,-3 1 41,-1 2-54,-5 2 44,0 3-49,-3 4 36,0 1-50,-2 5 38,0 1-53,3 2 31,2 1-47,2 1 44,3-2-56,5 2 37,1-2-47,5 0 40,2-5-34,5 2-5,2 0 6,1-4-5,4 1-21,3-2-33,0-4-24,4 0-24,0-1-16,1-3-19,1-1 18,-1-1-8,0-3 33,4-1-7,-3-2 39,-1 0-10,0-1 33,-2-3-14,-2 1 33,-1-4-19,-1 1 28,-3 1 2,-2-1 6,-1 1 10,1-1 30,-3 4 15,-1 0 13,1 1 1,-5 8-5,6-13-10,-6 13-7,0 0-8,8-8 14,-8 8-10,0 0-7,8 9 0,-8-9-4,5 13-6,-1-4-9,0 1 2,-1-1-5,2 2 0,0 0-9,1 2-37,-1-1-60,0 0-84,0-3-54,3 2-82,-1-2-71,1 3 9,1-3-62,4 2-87,-2-4-200,3 0-382,0 0-723</inkml:trace>
  <inkml:trace contextRef="#ctx0" brushRef="#br0" timeOffset="26640.0029">23183 11684 567,'4'-8'697,"-4"8"-95,4-15-28,-4 15-69,-3-14-40,-2 7-63,-3 2-27,1 0-25,-4 0-20,-1 2-36,-1 2-13,-1 1-18,-5 0-23,-2 1 18,1 3-77,-3 3 12,0 2-72,1 0 19,0 4-59,-1 2-17,5-1-7,3-2-14,0 4-10,3-2-10,2-1-1,2-1-5,3 1-8,3-3-7,2-10-18,1 21-19,3-13-35,2-1-33,4 0-52,1-3-18,2-2-34,0 0 2,4 0-19,0-4 7,3 0-26,-2-1-25,4-4-4,-2-1-24,-1-2-13,2-2 12,0-4-5,-1-1-25,-3-3 8,0 0 13,-4-2 52,0-2 29,-2-2 47,-2 0 97,-1-6 74,-1 3 58,-3-5 20,0 1 58,-3-1 34,-1 5 27,-1 2 56,0 2 26,-1 1 20,-1 2-2,-1 4-30,1 2-8,1 4-56,2 12 50,-7-15-21,7 15 15,0 0-18,0 0 16,-10 4-6,10-4-10,-4 17-13,3-5 29,0 5-73,1 2 49,-3 2-50,6 3 10,-3 1-54,1 1 8,2 1-48,-2-2 10,0 1-47,2 0-10,-1-1-5,2-1-10,-1-2-57,1 2-28,-2-7-124,2 0-57,1-2-81,-1 1-36,0-2-72,0-3-74,-1 1-47,3-3-34,0-1-185,-1-2-395,-5-6-782</inkml:trace>
  <inkml:trace contextRef="#ctx0" brushRef="#br0" timeOffset="26839.6704">23366 11701 700,'3'-8'605,"-3"8"-99,7-17-22,-7 17-43,4-17-16,-4 17-24,4-15-56,-4 15-1,6-14-36,-6 14-30,4-12-24,-4 12-33,2-12-25,-2 12-29,3-9-26,-3 9-26,0 0-26,4-12-18,-4 12-13,0 0-20,0 0-4,4-10-23,-4 10-28,0 0-37,0 0-44,0 0-38,0 0-62,0 0-65,0 0-65,0 0-63,-2 10-74,2-10-158,0 0-525,-2 12-762</inkml:trace>
  <inkml:trace contextRef="#ctx0" brushRef="#br0" timeOffset="30576.9549">23651 11644 175,'0'0'467,"0"0"-122,0 0-35,0 0-45,0 0-25,0 0-6,0 0-8,-4-9-12,4 9 7,0 0 0,0 0 22,0 0 11,0 0 29,1-10 15,-1 10-27,0 0 20,0 0-11,0 0-6,3-10-13,-3 10-31,0 0-17,0 0 9,0 0 8,0 0 35,0 0-33,5 15 22,-5-15-26,2 18 22,0-4-25,-1 3 16,3 1-26,-1 4-202,0 2-13,1 1 0,0 7 0,0 0 0,2 2 0,0 0 0,2 3 0,0 2 0,-1-5 0,1-3 0,-3 3 0,1-3 0,0-1 0,-1 0 0,-1-5 0,-1 0 0,-1-2 0,-1-3 0,-1-1 0,0-1 0,-3-2 0,0 1 0,-3-3 0,0-1 0,-2 2 0,-2-3 0,1-3 0,-2-1 0,-5-1 0,2 0 0,-4-5 0,0 1 0,-1-3 0,-1-4 0,-3 0 0,0-5 0,-3-5 0,1-3-220,-3-4-330,2-4-99,4-3-119,2-3-179,3-2-655,5-2-1252</inkml:trace>
  <inkml:trace contextRef="#ctx0" brushRef="#br0" timeOffset="30893.3939">23583 11521 396,'0'0'720,"0"0"-122,0 0-33,0 0-59,9 7-49,-9-7-44,11 7-35,-11-7-32,17 5-51,-7-1-28,4-1-22,-1-1-26,2-2-18,-1 1-20,3-1-16,0-2-23,2 1-15,-1-3-15,-3 1 30,1-2-45,-1-1 44,-1 0-70,-3-2 45,1 0-53,-2-1 39,-2-1-65,-3 2 45,-3-1-61,2-3 46,-4 12-50,-2-20 37,-2 10-49,-3 2 39,-2-2-49,-1 3 40,-3 0-32,-1 3 15,0 1-42,-1 1 21,1 2-93,-4 5-18,1-1-96,-3 4-63,2 4-71,0 0-111,-1 5-102,4-2-104,2 4-832,3-2-1119</inkml:trace>
  <inkml:trace contextRef="#ctx0" brushRef="#br0" timeOffset="31341.185">24172 11794 774,'11'-9'777,"-3"-3"-100,0 0-74,-2-1-76,-1 0-22,-2 0-67,-1 2-56,-2-1-34,-2 1-39,-1 1-40,-2 0-25,-1 2-20,-2 0-25,-1 3-34,-2 2-32,-1 2-16,-2 1-10,1 1 3,-2 2-3,0 4-12,-1-1 13,4 1-60,-1 2-7,1 1-10,2 0-5,2-1-13,1 4 5,2-3-2,2-1-5,3-9-3,0 19-2,0-19-6,9 16-8,0-10-38,0-1-35,1 0-30,3-3-29,0 0-4,2-2-23,0-2 23,2 0-13,0-1 30,-1-2-2,0-3 35,0 1 0,0-4 33,-3 0-1,0-2 26,-1 1-3,-3-1 37,-2 2-2,0 0 52,-1 1 20,-2 1 30,1 1 5,-5 8-3,5-13-19,-5 13 4,5-8-35,-5 8 26,0 0 4,0 0 1,0 0 2,3 13-11,-3-13-25,0 16 1,0-16-8,0 22-13,0-22-4,1 24-2,-1-24-3,2 20-10,0-8-43,-1-3-64,-1-9-89,4 20-53,-4-20-84,5 16-105,-5-16-88,7 13-86,-7-13-859,6 11-1080</inkml:trace>
  <inkml:trace contextRef="#ctx0" brushRef="#br0" timeOffset="31763.5765">24914 11647 775,'8'-4'717,"-8"4"-82,12-10-34,-12 10-76,8-12-31,-8 12-73,4-11-36,-4 11-56,0-10-29,0 10-32,-12-8-35,12 8-11,-18-6-15,18 6-11,-26 3-24,8 0 30,0 3-60,-3 1 22,1 5-49,-1-2 20,-1 3-57,0 2 19,6-1-49,-1-1 20,3 2-42,1-1 35,4 0-51,4-2 25,-1 1-34,4-3 33,4 1-44,0 0 10,6 0-90,1-2-52,4 0-39,-1-2-72,5 1-13,1-3-52,1-2-21,-1 1-50,2-2-37,1 1-55,-2-3-91,2 0-202,0-5-305,1 3-696</inkml:trace>
  <inkml:trace contextRef="#ctx0" brushRef="#br0" timeOffset="32096.3703">25087 11758 186,'0'0'775,"0"0"-136,0 0-42,3-12-50,-3 12-56,0 0-80,13-4-32,-13 4-58,18-5-14,-7 3-51,1-1-17,4-1-35,-1-2 1,3 2-51,-4 0 3,1-2-24,-1-1-13,2 2-8,-3-1-7,-1 0-4,-3 2 1,1 0 1,-10 4-12,14-11 2,-14 11-25,7-8-9,-7 8-9,0 0-8,0 0-6,-3-10-9,3 10-5,0 0-7,-16 5 4,16-5-2,-17 9-1,3-2 7,3 1 9,-2 0-3,1 1-14,-1 2-2,2 0 0,2 1-1,0-2-4,3 3-1,-2-2-3,6 0-11,-1 0-16,3-11-31,1 18-31,-1-18-45,8 17-43,-2-12-21,2 2-41,1-3-11,1-1-48,2 0-64,-1 0-44,3-3-29,0 0-11,0-3-54,3-1 33,-3-1-42,1 0 51,-1-3-297</inkml:trace>
  <inkml:trace contextRef="#ctx0" brushRef="#br0" timeOffset="32472.1144">25492 11682 1607,'1'-11'183,"-1"11"19,-1-20 32,1 20 31,-4-13 9,4 13 23,-3-11 11,3 11 20,0 0-10,0 0-50,-2-10-31,2 10-46,0 0 19,0 0 2,0 0-26,0 0-9,5 15-10,-5-15 5,2 15-11,-2-15-16,3 18-15,-2-7-7,2 0-13,-2 0-11,2 1-16,-1-3-15,-2-9-14,3 20-4,-3-20-14,1 16-9,-1-16-9,3 16-4,-3-16 3,2 11-4,-2-11 5,0 0-6,3 12-1,-3-12-1,0 0-3,0 0-3,0 0-3,0 0-2,0 0-2,0 0-7,0 0 2,5-9 6,-5 9-6,4-17 6,2 5-3,-3-1 1,3 0 1,1-1-1,0-1-1,2 0 0,3 0 2,0 0-1,-1 3 6,3 0 18,-1 2 62,0 2-33,0 2 49,0 2-31,1 1 53,-1 2-44,1 2 28,-1 2-18,1 2-1,-1 1 5,-2 1-20,1 3-12,-2 0-10,-1 0-7,-2 2-9,0 0-5,-3-1-5,0 0-12,-1 1-57,-3-3-53,0-9-59,2 20-68,-2-20-82,-2 16-39,2-16-75,-3 16-102,-1-9-66,4-7-54,-4 10-211,4-10-386,-5 9-852</inkml:trace>
  <inkml:trace contextRef="#ctx0" brushRef="#br0" timeOffset="32759.3981">25975 11444 506,'5'-16'813,"1"3"-106,-1 1-46,-1 2-92,-2 0-36,3 3-83,-5 7-45,5-12-38,-5 12 7,0 0-15,0 0-18,0 0 28,8 12-63,-8-12 17,1 21-59,-1-7 11,0 4-65,2 0 3,-4 3-67,2-1-146,-1 3 0,1-2 0,-2 0 0,2 1 0,-2-4 0,2 2 0,0-1 0,2-3 0,-2 1 0,2-1 0,1-1 0,-1-3 0,2-2 0,1 0 0,2-1 0,-3-3 0,5 1 0,-2-3 0,3 0 0,-10-4-174,19 1-216,-5-2-35,-5-3-64,2 0-84,2-3-81,-2-1-119,1-2-722,1-5-1122</inkml:trace>
  <inkml:trace contextRef="#ctx0" brushRef="#br0" timeOffset="32932.8562">25829 11594 1024,'-25'7'900,"3"-2"-178,7 0-120,0 1-63,3-2-112,5 1-52,7-5-92,-5 7-36,5-7-62,11 6-18,3-3-53,6-3-7,7 0-44,2 0-47,9-4-108,0 1-111,8-5-166,-2 3-164,1-2-277,2 0-374,3 0-795</inkml:trace>
  <inkml:trace contextRef="#ctx0" brushRef="#br0" timeOffset="33629.1942">27367 11693 423,'-6'-17'729,"6"17"-126,-6-14-46,-1 7-63,7 7-49,-14-11-49,5 6-23,-2 4-50,-2 0-10,0 2-36,-4 3 4,0 1-43,-1 4 4,0 0-49,0 4-7,0-1-36,4 1-10,1 1-27,1-1-9,2 0-13,3 0 4,0-1-10,5 0-8,2-12-15,0 21-7,4-11-8,3-2-6,2 1-11,2-1-10,3-1 8,1-3-8,4-2-10,1 0-3,0-2-4,4-1-11,2-2-39,-2-1-13,-2-3-14,1 0 30,0-3-15,-6 0 24,3-2-32,-5-2 25,-3 2-9,-3-5 25,-1 5-20,-4-3 30,-2 2-15,-2 0 24,-4 2-12,1 1 16,-6-2-19,2 3 23,-4 1-17,0 1 18,0 3-22,0 2 31,11 2-26,-18-3 27,18 3-22,-16 4 20,7 1-22,9-5 26,-9 12-24,9-12 23,-4 16-23,4-16 21,4 16-22,3-6 23,1 0-34,4 0 9,-1-1-45,3-1-20,3-1-39,2 1-29,0-2-19,0-2-21,3 0-19,-4-3-52,5-1-32,-1 0-7,3-4-21,-3 1-29,1-1 4,1-6-43,-3 1 3,-1-1-37,0-4-23,-3 0-225,-2-2-176</inkml:trace>
  <inkml:trace contextRef="#ctx0" brushRef="#br0" timeOffset="34081.2328">27798 11575 1366,'2'-20'258,"0"2"-5,-4 0 5,0 0-16,-1 2 8,0-1 12,-3 0-6,2 1-5,-3 3 31,3 1-2,-1 0-1,-2 2-48,4 1-16,-3 2-23,6 7 15,-8-8-14,8 8 24,0 0-43,-11 6 13,11-6 6,-4 16-9,2-4 43,2 5-54,0 2 12,2 5 0,-1 1 6,4 7-6,-3 2-12,2 0-4,-1 1-4,1 2-21,0 5-15,-1 0-94,1-1-35,3 2 0,-5-6 0,2-3 0,-1 2 0,-1-2 0,2-1 0,-1-1 0,-1-1 0,2-4 0,-4 0 0,6-3 0,-4 1 0,0-1 0,0-6 0,0 2 0,1-3 0,-2 0 0,1-3 0,-1-1 0,1-2 0,0 0 0,-2-11 0,3 17 0,-3-17 0,4 12-51,-4-12-67,10 5-13,-10-5-20,10 3-3,-10-3-26,17-6-16,-7 2-28,1-2 9,3-2-18,-1-1 42,3-3-20,-3-1 40,1-1 29,-5-2 14,0-1 20,-1-1 19,-4 0 37,-4-1-1,-1-4 25,-8-5-3,-2 1 12,-7-5-10,-2-2 23,-5 3-18,-4 0 14,-2-1 5,-5 3 13,3 3 24,-3 2-10,3 2 27,1 2-20,5 3 24,4 2-24,4 4 21,4-1-30,3 4 18,4-1-32,8 9-10,-3-15-58,3 15-35,9-11-87,2 5-90,5 1-88,5-2-109,2 2-178,4 1-436,5 1-703</inkml:trace>
  <inkml:trace contextRef="#ctx0" brushRef="#br0" timeOffset="34888.0084">28316 11592 126,'0'0'636,"7"6"-115,-7-6-54,16 6-26,-16-6-29,18 2-14,-6-2-18,1 2-39,0-4-19,6 1-60,-1 0-18,-1-2-54,-1 2 4,0-2-29,-1-1 20,-2 0-28,-2 1 7,-1 0-33,-1-1 11,-9 4-42,12-8 4,-12 8-31,0 0 8,2-11-37,-2 11 25,-10-5-27,10 5 12,-17 0-26,5 0 18,-3 5-25,-1 0 24,1 2-18,-4 3 23,2 1-14,2 2 13,0 2-22,2-1 9,2 3-14,2 0 19,3-3-26,3 2 27,3-3-32,2 3 7,3-2-16,2 0 11,3 2-22,3-3 3,5 0-54,1-1-19,-1-3-50,4 0-27,0-4-25,0 0-21,-3-3-13,2 1-2,-2-3-5,1 0 13,-2-5 22,-2 1 8,1 0 40,-3-3 12,0-1 44,-2-1 5,-1-3 27,-2 1 0,1-1 26,-2-1 46,1 1 45,-4 0 31,1 3 14,-2 0 23,1 1-22,-5 8 1,9-12-33,-9 12 29,7-6-23,-7 6 43,0 0-15,11 3 10,-11-3-24,7 11 12,-7-11-31,8 14 9,-4-5-26,-4-9 23,7 17-33,-5-7 16,1 0-19,-3-10 22,4 18-25,-4-18 11,4 16-31,-4-16 12,4 14-26,-4-14 20,3 10-18,-3-10 19,0 0-29,3 9 15,-3-9-21,0 0 19,0 0-23,0 0 19,0 0-23,-6-13 16,6 13-22,-3-14 19,3 14-20,0-24 16,0 12-16,3-1 11,4 0-10,-3-2 19,7-1-17,1 1 20,2 0-22,1 1 24,2 2-22,3 1 25,0 2-13,1 1 36,1 3 13,-2 1 35,1 4 21,0 3 11,-1-2 4,3 4 7,-3 1-11,-1 3-7,-2-1-11,-3 2-18,-4 1-15,0-1-13,-1 2-8,-4-1-13,-2 0-8,1-1-48,-3 0-98,0 1-90,-1-11-107,-4 19-91,2-9-114,2-10-131,-5 17-147,5-17-718,-3 14-1151</inkml:trace>
  <inkml:trace contextRef="#ctx0" brushRef="#br0" timeOffset="35049.0807">29495 11621 267,'0'0'443,"-5"-13"-94,5 13-103,-4-12-75,4 12-128,-6-10-120,6 10-378,-4-9 69</inkml:trace>
  <inkml:trace contextRef="#ctx0" brushRef="#br0" timeOffset="35580.129">29231 11710 104,'0'0'739,"-7"-9"-169,7 9-67,-5-8-23,5 8-67,-5-13-19,5 13-23,1-15-58,-1 15-27,7-17-16,-2 9-45,2-2-2,2 1-21,3-2 6,-1 2-23,5 1 8,-2 0-29,2 2 20,1-1-10,2 3 1,-1 1-20,1 2 6,0 1-14,1 1-16,-3 2 3,4 4-3,-3 2-16,-2 1-9,-2 4-7,0 0-30,-2 2-5,-3 2-18,1-1-5,-5-2-18,-1 2 9,-1-1-15,-1 0-30,-2-2-67,0-1-85,-2 0-76,0-2-97,0 1-77,-2-2-121,1-1-102,3-9-114,-6 15-729,6-15-1106</inkml:trace>
  <inkml:trace contextRef="#ctx0" brushRef="#br0" timeOffset="35863.6245">29730 11693 194,'3'-12'944,"-3"12"-167,5-19-76,-5 19-53,1-15-69,-1 15-43,3-12-112,-3 12-48,0 0-76,2-12 19,-2 12-10,0 0 10,0 0-31,2 17-4,-1-6-10,1 5-32,0 3 8,0 3-16,2 3-41,-1 1-193,3 7 0,-1 1 0,3 5 0,1 0 0,0-1 0,-2 0 0,0-6 0,-1 2 0,1-2 0,0-1 0,-2-2 0,-1-5 0,1 1 0,-1-4 0,0 1 0,0-5 0,-1-2 0,0-1-315,0-3-135,-3-11-32,5 18-74,-5-18-92,5 11-69,-5-11-160,0 0-437,0 0-917</inkml:trace>
  <inkml:trace contextRef="#ctx0" brushRef="#br0" timeOffset="36124.1829">29844 11783 441,'-1'-23'811,"1"5"-186,1-2-18,3 2-102,1-2-46,4 3-69,0 4-37,2-2-19,5 4-12,3 1-32,0 5-4,5 0-41,0 3 6,3 2-15,0 4-19,-1 3-28,2 1-19,-5 2-12,-3-1-16,-2 4-5,-3 1-22,-6-3-5,-1 1-16,-3 2-13,-5-3-13,-2 2-12,-5-2-9,-2 1-9,-1 0-9,-4-2-5,-1 1-7,-3-2-11,-1 0-67,3-3-66,0 0-89,0-1-71,0-2-73,3 1-48,0-2-146,13-2-105,-19 4-126,19-4-612,0 0-1001</inkml:trace>
  <inkml:trace contextRef="#ctx0" brushRef="#br0" timeOffset="36364.1444">30264 11543 496,'9'-17'869,"0"5"-119,-2 0-67,-1 3-48,0-1-50,-2 2-78,2 1-74,-6 7-92,8-12-18,-8 12-6,0 0-36,0 0-35,11 7-2,-11-7-34,2 17-19,-2-17-16,0 24-23,0-7-27,-1 0-17,1 5-19,-1-3-22,-2 6-8,2-2-20,-1 0-3,1 0-10,0 2-6,0-5-41,1-1-72,0 0-71,-2 0-103,2-2-66,0-2-73,-1-1-67,1-3-117,0-11-65,-1 21-205,1-21-453,-3 14-918</inkml:trace>
  <inkml:trace contextRef="#ctx0" brushRef="#br0" timeOffset="37172.8034">30206 11693 375,'0'-13'661,"0"13"-117,2-18-53,3 11-48,3-1-81,-2 1-25,5-1-65,2 2 34,0 2-9,0 3-8,1-2-36,0 6-12,2-3-34,-2 5-10,1 1-7,-2 1-26,-1 1-19,0 2-14,-2 0-18,2 1-16,-3-1-13,0 1-18,1 1-8,0-1-13,-1 0-2,1-2-5,2 0 5,-1 0-15,3-1-4,-1-1-6,2-2-2,1 0-4,0-2-3,1-2-1,0-1-2,-1-2 0,2-2 3,4-2-7,-4-3-3,2 0-4,-1-3 5,-1-2 2,3-3-1,-5-1-4,0 2 0,-4 1 1,1-1 0,-3 2 7,-1-1 2,-1 2 3,-2 1 5,0 0 17,-1 2-16,-3 1 15,2-2-21,-4 11 12,6-12-10,-6 12 17,5-13-23,-5 13 12,0 0-17,0 0 10,0 0-11,0 0 0,0 0 4,0 0 0,-3 18 10,1-6-14,0 3-2,0 2 1,-1-1 1,2 2 9,1 0-16,-2 2 8,4-4 5,-2 2-12,1-2 4,2-1-10,1-1 0,0-1-4,1-1 1,3 0-2,1-3-4,-1-4-11,1 2-7,1-3 3,1-2 1,-11-2 18,23 0-9,-11-2 2,1-5 4,2 1 3,0-4-1,0-1 7,-2-5-1,3 0 8,-4-1-7,4 0 8,-5 2 1,3-3-1,-2 0 3,-1 1 5,1 1 6,-2-1 9,-1 2 8,0 3 6,-3 0 4,1 2 17,-2 1-21,0 1 9,1 1-31,-6 7 18,7-5-16,-7 5 6,0 0 25,5 6 15,-5-6 11,1 19 18,0-4 24,-2 4 20,1 4 4,-1 4-16,0-1 0,-1 7 17,1 1 13,0 1-22,-2 0-49,-1 1-80,-2 7 0,0-2 0,-1-2 0,-1 2 0,0 0 0,0 0 0,0 0 0,0-2 0,0-1 0,1-6 0,1 0 0,-1-1 0,0-4 0,-1-4 0,2-2 0,-3 0 0,-1-4 0,1-2 0,-3 0 0,-1-4 0,0-1 0,-2-3 0,0-1 0,-3-1 0,1-4 0,-2-1 0,-1-2 0,-2-3 0,-1-5 0,-1-1 0,0-4 0,3-2 0,3-2 0,4-1 0,3 1 0,4-3 0,3-2 0,6-2 0,0 0 0,6-5-33,7-3-130,2 1-39,5 1-48,4-1-60,2 1-43,6 1-82,-1 2-93,1 4-112,2-1-167,10-3-614,-9 5-1027</inkml:trace>
  <inkml:trace contextRef="#ctx0" brushRef="#br0" timeOffset="37800.5288">32135 11664 122,'0'0'836,"5"-10"-164,-5 10-76,5-11-75,-5 11-65,7-13-26,-7 13-62,4-9-15,-4 9-51,2-11-40,-2 11-40,-2-9-19,2 9-38,-11-7-9,11 7-8,-17-2-9,5 3-18,0 0-12,-2 3-15,0-1-8,0 2-21,1 3-14,0-1-12,2 0-4,1 0 6,1 2-1,5-1 4,0 1-10,4-9 1,-1 19-8,5-9 1,1-1-14,5 2 10,0 0-12,7 0-1,-2-1-24,4 2 24,2-1-12,2 1 6,1 0 1,-2-3-3,-1 3-2,-2-3 9,-2 1-12,-2-2-2,-4 1 4,1-2 23,-5 0-11,-7-7-8,8 11 18,-8-11-26,0 0 9,-6 14-4,6-14 6,-20 6-7,9-4 9,-5 1-12,-1-1 13,-4-2-10,2 2 17,-3-4-15,1 1 6,0 0-14,-1-1 2,3 0-51,1-1-55,0 1-63,4-1-84,2 1-68,1-3-84,11 5-68,-14-9-76,14 9-87,0 0-617,4-14-866</inkml:trace>
  <inkml:trace contextRef="#ctx0" brushRef="#br0" timeOffset="38055.9252">32383 11690 845,'6'-8'748,"-6"8"-95,11-9-69,-11 9-70,8-6-51,-8 6-70,0 0-65,9-6-22,-9 6 22,0 0-12,9 11 8,-9-11-24,6 18-26,-4-3-28,2 2-16,0 3-22,0 5-14,1 2-12,1 5-35,1 0-13,1 6-11,3 1-8,-2-1-19,2 2-23,-1-2-10,-1 0-59,0-4-4,-1-3 0,-2 0 0,2-2 0,-1 0 0,0-7-9,-2 2-148,0-5-103,2-2-73,-2-3-79,-3-2-39,2-2-83,0 0-77,-4-10-36,6 12-163,-6-12-442,0 0-862</inkml:trace>
  <inkml:trace contextRef="#ctx0" brushRef="#br0" timeOffset="38324.6429">32603 11785 97,'-2'-18'908,"2"2"-198,0 2-111,2 2-63,2-2-68,0 2-49,4 3-29,3 0-32,0 1-35,6 3-33,-1 1-19,3 4-4,2 0-18,-2 4-17,3 1-19,-1 3-28,-2 1-5,-2 2-38,-5-1-6,-1 1-17,-2 1-15,-5-2-7,-1 0-20,-3-10-19,-3 21-8,-3-13-9,-2 2-9,-5-1 5,0-1-19,-2-2-2,1 1-42,-2-1-77,0-2-79,0 0-60,0-1-64,2 0-60,14-3-105,-20 0-110,20 0-44,-14 1-232,14-1-361,0 0-826</inkml:trace>
  <inkml:trace contextRef="#ctx0" brushRef="#br0" timeOffset="38635.0113">32912 11725 47,'0'0'762,"0"0"-174,0 0-86,0 0-44,0 0-68,0 0-8,0 0-34,-12 7-17,12-7-40,-12 10-37,7-2-50,5-8-32,-8 14-25,4-6-5,4-8-24,-3 13-5,3-13-7,0 16-4,0-16-26,8 14 6,-1-6-28,-1-2-1,4-1-8,0 1 5,1-2-17,1 0-1,0-2 12,1 1 13,0-3-24,0 0 14,-1-2-24,1-1 17,1-2-19,-3-1 23,1-1-20,-3-2 2,0-2-19,-3-2 13,-1 1-21,-1 0 19,-3 0-22,-1 1 17,-1-2-21,-2 1 19,-1 2-2,-3 0 7,1 1-31,-1 1-41,-1 1-47,0 2-73,0 0-48,-1 1-72,9 4-73,-18-6-77,18 6-113,-14-1-169,14 1-316,-13-3-661</inkml:trace>
  <inkml:trace contextRef="#ctx0" brushRef="#br0" timeOffset="38979.1175">33083 11561 322,'4'-8'726,"-4"8"-103,7-16-33,-7 16-85,6-14-25,-6 14-33,7-12-32,-7 12-44,6-9-38,-6 9-37,5-8-34,-5 8-38,0 0-33,5-9-35,-5 9-15,0 0 18,0 0 9,0 0-13,6 7 4,-6-7-25,3 17-1,-1-5-11,-1 3-16,-1 3-13,0 0-16,-1 4-11,1 2-9,-2 1-16,1-1-4,-2-1-11,2 2-5,-2-3-1,3-1-6,-1-1 4,2-1-3,-1-1-16,1-1-5,2 0-4,0-3-9,1-2-11,0 0-8,2-3-9,0-1-22,0-1-33,3-2-36,0 0 11,0-1-26,-9-4-6,22 1-38,-22-1-21,23-4-53,-10 0-21,2-4-68,-2 2-71,0-5-46,3 0-32,-3-3-208,1 0-322,-4 0-653</inkml:trace>
  <inkml:trace contextRef="#ctx0" brushRef="#br0" timeOffset="39157.3761">33124 11652 171,'-13'-1'753,"2"-2"-147,11 3-53,-16-1-71,16 1-30,0 0-36,-16 0-22,16 0-38,0 0-61,0 0-57,0 0-31,0 0-52,13 5-18,-13-5-39,18 3-11,-18-3-46,25 1-67,-8 0-88,-3-1-75,5 2-111,-1-1-115,1-1-181,0 1-601,0-1-806</inkml:trace>
  <inkml:trace contextRef="#ctx0" brushRef="#br0" timeOffset="39364.454">33569 11710 388,'9'7'862,"-9"-7"-114,0 0-53,0 0-64,0 0-46,10 5-30,-10-5-68,0 0-1,0 0-97,0 0 16,13 3-92,-13-3 0,0 0-86,0 0 8,0 0-45,0 0-32,11 3-90,-11-3 46,0 0-63,0 0 26,0 0-29,0 0-105,0 0-9,0 0-122,0 0-95,0 0-108,0 0-80,0 0-126,0 0-113,0 0-954,0 0-1333</inkml:trace>
  <inkml:trace contextRef="#ctx0" brushRef="#br0" timeOffset="45497.6916">17853 13808 156,'0'0'821,"0"0"-155,0 0-78,0 0-8,0 0-57,-5-9-2,5 9-39,0 0-30,0 0-37,0 0-22,12-3-36,-12 3-43,0 0-22,20 0-53,-20 0-8,20 0-76,-20 0 5,27 0-59,-13 0-18,4 0-23,0-2-23,1 2-39,-1-3-111,0 3-85,0-2-97,-1 1-75,2-3-141,-4 4-138,3-3-211,0 1-609,1-1-1089</inkml:trace>
  <inkml:trace contextRef="#ctx0" brushRef="#br0" timeOffset="48867.6322">18818 13607 572,'8'-9'610,"-3"3"-60,2-3-34,-2 2-6,2-1-21,-2 0-28,-5 8-14,9-13-34,-9 13-15,7-10-43,-7 10-29,7-8-50,-7 8 19,0 0-29,0 0-16,9 4-7,-9-4-11,0 14-15,-1-2-13,-3 4-22,0 2 12,-1 3-52,-3 3-99,-1 0-43,0 3 0,-1 0 0,0-2 0,-2 0 0,1 2 0,2-3 0,0-2 0,0-2 0,0 0 0,1-3 0,2-2 0,1 0 0,-1-3 0,0-2 0,6-10-37,-6 17-201,6-17-22,-7 10-55,7-10-25,0 0-16,0 0-18,0 0-47,0 0-28,0 0-17,-1-10-1,4 0-41,-1-2 4,2-2-65,0-3-338,1-5-472</inkml:trace>
  <inkml:trace contextRef="#ctx0" brushRef="#br0" timeOffset="49072.189">18806 13672 1134,'5'-19'462,"1"2"-4,-1 2-20,0 0-45,1 2 26,2 3-30,-3-1-17,3 5-5,-1 0-26,3 2-10,-10 4-12,20 4-22,-6 2-1,-1 1-19,3 4-24,0 2 12,3 4-58,-1 2 13,1 1-58,-2 2-30,2-2-25,-2 3-23,0 0-14,1-2-8,0 3-15,-2-2-8,2 2-8,-1-2-1,-1-3 4,-1-2-23,-2-1-58,0-1-62,0-3-82,-3 1-70,-1-4-44,-1-1-35,0 0-31,-2-2-116,-6-6-86,8 7-91,-8-7-170,0 0-384,0 0-828</inkml:trace>
  <inkml:trace contextRef="#ctx0" brushRef="#br0" timeOffset="49254.6503">18843 13837 246,'-14'-4'954,"3"1"-214,11 3-108,-17-3-101,17 3-45,-13-5-73,13 5-26,0 0-83,0 0-20,0 0-64,6-14-21,4 11-57,5-2-8,8-1-49,4 2 4,7-4-43,2 2-32,6 0-105,-3 0-70,5 1-128,-4 0-160,6 1-142,-6 1-784,-1 0-974</inkml:trace>
  <inkml:trace contextRef="#ctx0" brushRef="#br0" timeOffset="49875.8834">20418 13709 537,'0'0'743,"9"-12"-114,-9 12-26,9-14-69,-9 14-28,7-13-68,-7 13-34,5-12-77,-5 12-8,2-14-65,-2 14-6,-7-11-55,7 11 1,-10-9-33,1 6 2,-2-1-28,-1 3-2,-1 1-9,-1 1-29,-1 3-13,-2-1-5,2 2-34,-2 0-1,2 2-8,1 1-7,1 1-7,2-1-4,2 1-3,2-1 1,2 0 2,3 2-5,2-10-3,2 17 1,3-8-4,3 1-3,4-1-2,0 0 0,5 0-3,1 1-4,1-2-6,0 1 4,3-1-5,-1 0 9,-1 0-9,0-1 12,-2-1-9,-3 0 9,-1-1 4,-2 2-2,-3-2-3,0 1 7,-9-6-5,7 11 1,-7-11 0,0 0 10,-3 16-1,-6-10 5,1 0 1,-5 0 1,-2 1-9,-2-4 6,-2 3 14,-2-1-13,-1-1 0,-3 0 2,0-2 1,3 1-7,-1-1-3,4-2-5,-3 0 3,3-2 1,2-1-8,2 1-34,1-2-76,4 0-74,0-3-85,5 0-72,5 7-131,-4-15-123,4 15-110,7-18-739,3 8-1062</inkml:trace>
  <inkml:trace contextRef="#ctx0" brushRef="#br0" timeOffset="50131.5482">20663 13597 675,'5'-9'891,"0"1"-98,-5 8-96,7-14-31,-7 14-45,4-12-67,-4 12-65,6-10-59,-6 10-72,0 0-62,6-7 10,-6 7-21,0 0-15,9 8-24,-9-8-18,7 18-28,-3-8-31,0 5-152,0 1-17,0 1 0,0 1 0,0 0 0,-2 3 0,2 0 0,0 1 0,0-5 0,-2 1 0,1 0 0,0-1 0,-2 0 0,1-3-69,0 3-228,-1-5-60,-1 2-56,0-14-70,-1 19-88,-2-8-40,-1-2-14,0-1-109,-4 1-540,-1-3-882</inkml:trace>
  <inkml:trace contextRef="#ctx0" brushRef="#br0" timeOffset="50654.6772">20539 13930 537,'-14'-6'652,"4"-2"-86,3 1-78,1-1-61,2 0-64,4 8-46,-1-17-64,4 7-53,3-1-38,3 1-28,1-1-30,7-1-26,2 3-13,3-1-15,4-2-11,2 5-31,2-1-33,0-1-23,2 3-11,0 0-9,2-1-7,0 3 7,1-2 15,2 1 12,-2-2 12,0 2 5,1-2 3,-3 1 9,-2-1 6,-5 3 28,-1-2 40,-2 2 47,-5-1 44,-2 0 29,-2 0-28,-1 1 39,-4 1-52,-9 3 2,9-7-24,-9 7 21,0 0-15,0 0 30,0 0-19,0 0 35,-17 0-9,7 5 8,-3 4-8,-3 1-12,-1 0-4,-1 2-20,0 2-16,0 1-19,2-2-17,1 2-16,2 0-7,0-2-15,4-1-4,4 0-3,1-3-14,0 2-8,4-11-30,5 14-29,-5-14-38,13 11-11,-4-8-31,-9-3 1,22 4-25,-22-4 9,24-1-30,-11-4 10,2 1-12,-1 0 36,1-3-1,0 0 22,-1-2-7,0-2 45,0 1 7,-1-4 28,-3 2 4,0 1 17,-1-3 17,-1 2 38,-2 1 18,2 1 44,-5 3-13,3-1 26,-6 8-19,6-11-6,-6 11-19,0 0 15,0 0-6,0 0 28,0 0-14,9 4-4,-9-4-34,1 10 13,-1-10-30,0 16 12,0-16-24,4 19 16,-1-8-28,-1-2 17,2 1-24,2 2 18,2-2-43,4 0-13,-2-2-76,4-2-39,-1 2-38,2-2-33,3-3-56,0-1-32,0 1-35,1-3-21,-1-2-58,1-1-6,4-2-65,-3-2-398,0-2-464</inkml:trace>
  <inkml:trace contextRef="#ctx0" brushRef="#br0" timeOffset="50892.5292">21675 13697 1312,'7'-20'330,"-4"1"32,2 0-1,-3-1-10,-1 3 7,-1-2-25,0 2 27,-1 0-11,1 2-13,0 3-24,-2 1-13,2 11-24,-2-20-37,2 20-23,-1-12 4,1 12 12,0 0 25,0 0-29,0 0-14,-7 10 11,7-10-9,-1 21 3,0-4-12,1 1-15,0 1-20,0 2-142,1 3-29,0 1 0,-1 2 0,2-1 0,-1-2 0,0 2 0,2-2 0,0-1 0,-1-3 0,0-2 0,1-1 0,1-1 0,-2 0 0,1-7 0,2 3-108,-1-4-171,3 0-49,-7-8-43,12 7-50,-12-7-55,14 3-93,-14-3-66,18-4-104,-5-1-615,2-4-956</inkml:trace>
  <inkml:trace contextRef="#ctx0" brushRef="#br0" timeOffset="51090.0398">21460 13721 609,'-23'1'947,"5"-1"-205,3 1-201,4 1-79,11-2-89,-14 1-84,14-1-45,0 0-33,0 0-65,0 0-15,19-5-52,-5 2 10,5-1-33,4 1-7,1-2-36,1 0-73,1 1-52,1-1-68,3 0-89,-2 2-84,4-2-120,-4 1-171,4-1-264,-4 3-473</inkml:trace>
  <inkml:trace contextRef="#ctx0" brushRef="#br0" timeOffset="51417.0914">21942 13711 191,'0'0'767,"3"11"-140,-3-11-53,0 0-77,14 3-70,-14-3-21,21-2-65,-7 1-13,3-3-41,2 2-11,1-5-48,1 2-9,1-2-49,-2 1-6,0-1-22,-3 1 13,-2-1-40,0-1 5,-4 0-27,1 1 11,-2-1-35,-2 0 15,-3 0-27,-5 8 28,5-12-54,-5 12 7,-1-10-23,1 10 17,-9-7-30,9 7 20,-17 0-23,6 0 12,-1 3-12,-3 3 14,-1 1-5,0 4 0,-1-1-1,2 4 2,2 0 3,0 1-1,4 1 3,3-2-17,2 2 18,3-3-9,-1 0 3,5-1-12,1 1 10,2-3-13,2 1 15,2-3-25,2-1 23,1-2-43,2 0-32,0-2-78,0-2-57,6-2-90,-3 0-110,4-2-120,2-1-121,0-1-776,9-5-1025</inkml:trace>
  <inkml:trace contextRef="#ctx0" brushRef="#br0" timeOffset="51841.0049">23200 13661 157,'3'-10'937,"-3"10"-160,5-18-77,-5 18-74,2-16-27,-2 16-65,1-12-56,-1 12-92,0 0-47,-1-10-30,1 10 5,0 0-31,0 0-30,-5 12-20,5-12-33,-2 20-7,2-6-65,0 0-29,2 3-15,-2 0-19,3-1-12,-1 1-13,0 0-6,2-1-40,1 0-78,-1-3-56,1-1-25,3 0-65,-2-4-47,1 1-39,-7-9-46,14 9-86,-14-9-65,14 5-50,-14-5-70,0 0-660,14-2-897</inkml:trace>
  <inkml:trace contextRef="#ctx0" brushRef="#br0" timeOffset="52141.3558">23120 13544 543,'0'0'665,"-11"2"-98,11-2-24,0 0-47,0 0-54,0 0-24,2 10-43,-2-10-17,14 3-55,-14-3-8,25 0-34,-11-1-12,4-2-57,0 2-13,-1-3-41,0-1 7,1-1-22,-3 1 0,2-1-35,-4-2 4,-1 0 10,-1-1-44,-1 0-14,-3-2 8,0 4-19,-3-4 8,-4 11-12,2-15 9,-2 15-18,-2-12-3,2 12-6,-9-5-1,9 5-8,-17 0-4,7 2-38,-3 3-16,-1 2-56,0 2-10,-3 0-69,2 3-9,0 2-53,3-1-41,0 0-44,3 0-29,2 2-38,2-2-25,1 0-69,7-1-82,1 0-407,1-1-585</inkml:trace>
  <inkml:trace contextRef="#ctx0" brushRef="#br0" timeOffset="52479.4361">23592 13644 337,'27'-11'705,"-3"0"-121,-2 0-42,-4-2-58,-2 3-30,0-2 2,-4 2-71,-3 0-38,-2 3-61,-2-1-45,-5 8-20,1-12-38,-1 12-14,-6-7-18,6 7 6,-16 0-36,16 0 16,-23 5-37,7-2-2,2 4-31,-2 0 6,2 0-34,-1 2 9,3 2-28,1 1 14,-1-2-9,5 2-10,2 0-21,1 2-38,2-1-44,2 1-5,3 0-24,2 1 19,3-1 5,3 1 31,1 2-4,2-3 28,4 0-8,-2-1 29,2 1-3,0-4 61,-2 0 20,-1-2 56,-4-2-2,0 2 52,-1-1 15,-10-7 23,13 9-7,-13-9-26,6 8-32,-6-8-7,0 0-22,-8 6-20,8-6-14,-15 6-14,2-4-11,0-2-11,-2 3-9,-2-3-18,0 1-66,-1-1-101,-2 0-120,0 0-122,3-1-181,-3 1-183,1-3-978,6 3-1420</inkml:trace>
  <inkml:trace contextRef="#ctx0" brushRef="#br1" timeOffset="58119.2086">24892 13649 227,'0'0'935,"-10"-9"-157,10 9-74,-6-11-79,6 11-9,-5-7-64,5 7-63,0 0-63,-4-11-45,4 11-27,0 0-32,0 0-37,0 0-27,7 6-25,-2 3-9,-2 1 8,2 3-56,2 1-33,-3 2-16,3 0-23,0 3-104,-2 0 0,1-1 0,-2-2 0,1 1 0,-1 0 0,2-1 0,-2-1 0,-1-3 0,1-2 0,-2 1 0,2-3 0,-4-8 0,3 15 0,-3-15 0,2 12 0,-2-12 0,0 0 0,0 0 0,0 0 0,0 0 0,0 0 0,-5-10 0,5 10 0,0-19 0,1 6 0,1-4 0,0-2 0,3 2 0,-1-4 0,1 1 0,3 1 0,-2 0 0,3 1-47,1 1-126,-1 1-46,5 2-24,-6 2-80,4 2 7,-1 0-41,1 3-59,1 0-57,-2 4-44,0 0-65,-11 3-156,22 0-454,-10 0-802</inkml:trace>
  <inkml:trace contextRef="#ctx0" brushRef="#br1" timeOffset="58767.7266">25330 13776 625,'0'0'694,"14"0"-106,-14 0-55,20-3-47,-9 0-49,3-3-32,1 1-71,-1-3-20,4 0-72,0-1-6,-2-2-36,2 2 4,-3-4-35,-1 1 10,-1 3-39,-2-1 21,-1-2-26,-1 2 12,-3 0-28,-1 1-8,-5 9-19,7-17 4,-7 17-22,-2-10-5,2 10-22,-6-7-1,6 7-18,-13-2 3,13 2 0,-20 4-12,9 1 3,0 2-2,-3 3-1,1 0 10,-1 4 53,1 1-46,1 2-3,1-1-11,4 1 0,1-2-3,-1 1-2,4 0-4,1-1-6,2-3-12,2 2-12,1 0-51,4-2-38,2-1-14,3 0-24,7-1 40,-2 0-41,7-3-42,3-2-13,6-1-21,2-1 9,3-2-18,0-2-16,2-2-27,7-2 12,-5-2 15,2-4 42,-4-1 35,-4-1 28,0-3 33,-3-2 29,-10 2 42,0-1 48,-1-1 62,-9 4 52,-2-3 31,-3 5 8,-2-1 10,-2 4-24,-4 9 7,-2-16 4,2 16-5,-11-9 20,11 9-29,-20-3 22,6 6-30,-1 0 14,-2 5-26,-2 1 12,-2 3-32,1 3-5,-2-1-31,2 2 1,6 0-30,-2-2 8,5-1-24,1 1 9,4-4-30,2 2 9,4-12-20,-2 16 0,2-16-42,8 12-23,-8-12-21,14 8-13,-14-8-17,20 0-14,-6-2 2,-1 0-16,1-4 47,3 1 5,-3-2 39,0 0-8,4-5 35,-3 0-8,-1 0 34,-1 0 3,-2-1 49,1 2 15,-3 1 35,-1 2 9,2-1 17,-4 2-31,-1 1 14,-5 6-21,14-7 22,-14 7-21,13-2 6,-13 2-17,11 5-8,-11-5-12,12 12-8,-6-6-14,-2 2-18,1 1 4,1 0-69,-3 2-53,2-3-88,-3 4-38,2-2-74,1-1-70,-1 0-15,0 0-72,4 0-86,-2-2-744,1-2-894</inkml:trace>
  <inkml:trace contextRef="#ctx0" brushRef="#br1" timeOffset="59016.6248">26559 13701 204,'3'-12'832,"-3"12"-153,2-17-51,-2 17-94,-5-14-65,5 14-48,-10-9-24,10 9-35,-17-3 0,17 3-51,-20 3 1,9 1-52,0 3-7,-3 3-32,-1 2-30,-1 1-29,3 1-29,1 3-17,1-1-27,2 1-20,2 0-16,0-2-13,5 2-8,-2-3-4,4 1-8,2-2-17,0-2-37,4 1-25,2-2-52,-2-1-32,3-3-34,0 0-16,3-2-37,-1-3-32,3 1-34,-1-4-59,5 1-38,-1-3-19,4-3-54,0-1-73,2-1-559,2-6-714</inkml:trace>
  <inkml:trace contextRef="#ctx0" brushRef="#br1" timeOffset="59416.9817">26827 13566 226,'2'-20'773,"0"3"-126,-2 0-67,-2 1-38,0 2-51,2 4-30,-4-3-54,4 13-69,-3-14-27,3 14-13,0 0-16,0 0-43,0 0 10,-11 10-37,11-10-8,-2 21-10,2-6-23,0 2-29,0 3-19,2 1 5,-2 2-20,2 2-18,-2 0-17,2-1-8,-2 2-3,0-1-12,0 0-2,0-1-19,2-4 2,-2 0-14,2-1 4,-2-2-14,0-3 12,0-1-10,0-2 13,0-11-19,3 20 9,-3-20-11,1 14 7,-1-14-8,0 0 6,4 8-9,-4-8 8,0 0-7,6-7 5,-6 7-8,5-15 5,-1 6-1,0-3-10,4-2 0,-2 1 7,1-2-5,0 1-1,4 0 3,-2 1 1,2-1 2,3 2-1,-1 1 2,3 2 0,-3 1-2,4 2 2,-2 1 10,1 3-9,1 1 2,-1 1 6,2 3 3,0 0 28,0 4-23,-2-2-4,0 3 3,-3 1-3,0 0-1,-3 1 5,1 2-13,-3 0 2,0 1-61,-2-1-78,-1 2-70,-3-2-78,0 1-84,0-2-93,0 1-126,0-1-86,-2 1-216,1 1-404,1-4-897</inkml:trace>
  <inkml:trace contextRef="#ctx0" brushRef="#br1" timeOffset="60311.6952">27611 13883 31,'9'-12'888,"-2"-2"-159,1 1-85,-3-1-92,-2 4-20,-1-2-78,-2 12-39,-4-22-53,0 12-13,-2 1-38,1 3-7,-5-1-50,0 3 1,-1 0-34,-2 3-18,-1 2-31,-1 3 4,-1 2-30,0 2 10,-2 2-14,0 0-34,3 2-14,0 2-24,2 1-11,1-1-13,2-2-7,1 3-16,5-2 3,2-2-12,1 0 0,1-11-27,5 18-8,1-11-39,1 0-22,2-1-25,2-4-7,-2 1-16,5-1-15,-3-4-7,3 1 0,-1-2-8,0-3 5,5 1 20,-3-2 23,0-4 14,-2 0 16,3-2 17,-3-1 12,-1 0 8,1 0 40,-4 1 5,0-1 46,-4 1 12,2 1 42,-1 3-15,-3-1 4,4 2-33,-7 8 15,4-7 1,-4 7 30,0 0-12,0 0 7,9 8-14,-9-8-3,1 15-17,0-4-3,-1 0-22,0-11-1,2 23-17,0-11-3,-2-1-3,2 0-22,2-1-32,-1-1-44,-3-9-31,5 17-27,-5-17-32,6 15-7,-6-15-25,9 9 1,-9-9-27,10 5 4,-10-5-37,0 0 6,15 0-4,-15 0 0,15-11-13,-7 5-6,-1-6-5,1 1-7,4-4-14,-3-2 73,1-3 21,-2-1 88,-1-1 48,3-4 88,-2-1 34,-2 5 53,-1 0 39,0 0 53,-2 5 46,0 2 31,-1-1 14,0 4 12,1 2-31,1 0-61,-4 10 0,1-12 9,-1 12 4,0 0 11,0 0-22,0 0-1,4 12 10,-4-12-33,4 20 12,-4-5-8,1 2-8,-1 2-14,0 1-5,0-2-12,0 4-6,0-1-20,0-1-9,-1 0-20,1-1-17,-2 0-9,2-2-13,0-2 10,-2-1-32,4 1-6,-4-5-5,2-10-5,0 19 2,0-19-4,0 15 9,0-15-13,4 11 1,-4-11-5,0 0 2,0 0-17,0 0-5,13-5-24,-13 5-6,10-15-33,-1 3 2,-1-1-2,2-1-6,1-1 18,0 0-3,3-1 19,-3 3-1,3 0 12,1 0-10,-2 3 16,1 2-2,-1-1 21,1 3-9,2 1 16,-3 1-16,0 3 9,1 0 3,-2 2 18,-1 2-14,2 0 21,-4 2-20,5 0 3,-3 4 15,-1-1 1,-2 1 14,-1 2 5,-1-2 10,-2 0 9,-1 3 6,-3-12 0,0 20 11,-3-8 14,-3-2-14,1 1 10,-8-1-16,1 2-10,-4 0-13,-1-2 0,-5 0-10,1 0-3,-1-1-10,-1-2 4,-1 1-12,1-2 4,1-3-38,3 0-58,1-1-80,3 0-82,2-2-75,13 0-96,-21-4-122,21 4-96,-12-10-141,12 10-630,2-18-1014</inkml:trace>
  <inkml:trace contextRef="#ctx0" brushRef="#br1" timeOffset="60563.0278">28363 13541 815,'0'0'763,"6"-13"-55,-6 13-116,5-10-40,-5 10-57,0 0-27,7-10-18,-7 10-31,0 0 2,0 0-1,6 8-43,-6-8-38,5 14-18,-2-5-20,2 3-39,-3 1-29,2 1-30,-1 3-151,-1-1-52,0 0 0,0 3 0,0 0 0,-1-1 0,0 0 0,2-1 0,-3-1 0,4-2 0,-3 0 0,3-2 0,-2-2-232,1 2-126,-3-12-47,6 15-61,-1-8-52,-5-7-76,9 10-58,-9-10-148,12 8-520,-12-8-925</inkml:trace>
  <inkml:trace contextRef="#ctx0" brushRef="#br1" timeOffset="60910.4944">28564 13801 56,'10'-5'793,"-10"5"-157,12-7-62,-12 7-29,16-10-49,-6 7-55,2-3-29,-1-2-2,4 2-58,0-2 9,4-1-43,0 0-24,-1 0-56,1-3-14,-1 2-43,0-2-21,-3 0-33,2-1-11,-4 2-15,-1 1-7,-3 0-22,-2 0-7,0 1-10,-3 1-14,-4 8-9,3-15-7,-3 15-3,-7-9-6,7 9-3,-15-4-5,15 4 7,-23 4 13,9 1-31,-4 5 3,1 1-2,-1 0-2,3 4 1,0 2 4,2 0 2,-1 0 2,6 1 4,0-1 10,3 0 29,4-1 7,-1-2 19,4 0 18,2 0 12,1 0 9,4-3 7,1 0 12,3-1-25,1-3-107,4-2 0,1-1 0,0 0 0,2 1 0,2-4 0,-3-1 0,3-1 0,4-2 0,-1 1 0,-1-2 0,0-1 0,1-1-128,-1-1-307,-2-2-50,-1 1-88,-2-2-127,0 1-205,-2-1-668,-3-2-1218</inkml:trace>
  <inkml:trace contextRef="#ctx0" brushRef="#br0" timeOffset="67303.0167">30089 13590 238,'-13'-2'820,"13"2"-180,0 0-66,0 0-85,0 0-12,0 0-68,0 0-17,0 0-56,0 0-52,8-8-40,-8 8-26,18-4-31,-6 0-37,-1 0-18,3-1-28,0 0-11,1-2-25,1 1-1,-1-2-14,-1 0-6,0 0 2,-1-2-2,0 2-7,-2-2 2,-2-1-11,0 2 6,-4-2 5,0 3 0,-1-2-4,-4 10 9,4-18-9,-4 18 2,-1-16 6,1 16-22,-7-16 3,2 9-4,5 7 4,-12-12 0,4 8-2,-1 0-4,-2 2 1,11 2 1,-17-2 10,17 2 14,-22 4 1,13 0 6,-2 2 4,0 1 21,1 3-2,0 1 8,1 5-11,1 0 7,-1 4 24,2 2-7,0 2-9,2 6 23,0 0-17,1 2-7,3 2-11,0 3 28,-1 1-99,4 9-6,-1 0 0,2 0 0,2 1 0,0-2 0,1-1 0,3 1 0,-1 0 0,0-5 0,1 1 0,-1-1 0,1-1 0,-2-8 0,-1 0 0,2-3 0,-3-5 0,0-1 0,0-2 0,0-2 0,-1-2 0,1 0 0,-2-5 0,1 1 0,-2-4 0,2 0 0,-4-9 0,5 15 0,-5-15 0,8 10 0,-8-10 0,0 0 0,14 4 0,-14-4 0,0 0 0,13-10 0,-13 10 0,11-12 0,-6 3 0,3-3 0,-2-3 0,3-2 0,0-2 0,-1-1 0,-2-4 0,0-2 0,-2 2 0,-1-2 0,-4-2 0,-3-2 0,-5 1 0,0 1 0,-4 1 0,-2 2 0,-2 0 0,-3 3 0,-1 1 0,1 3 0,-3 2 0,0 0 0,0 2 0,4 2-35,0 2-49,1 1-16,2 0-42,2 2-44,2 1-21,0 0-34,1 1-37,3-1-38,8 6-3,-12-9-40,12 9-21,-2-8-14,2 8 6,5-11 22,-5 11 17,10-9 39,-2 4 54,2-1 50,0 1 41,2-1 36,2 2 36,-1-3 42,2 0 67,-1 1 43,1 0 49,-1-1 38,0 1 15,2-1 23,0 0-1,0 1 23,4-2-5,-2 0 22,2-1-12,-2 4-5,0 0-2,1 1 17,2 1-25,-3 3-11,1 0-24,1 3-18,0 4-13,-1 2-25,-3 1-14,1 4-17,-4 1-7,1-1-13,-5 3-10,0 2-9,-3-4-6,-1 1-9,-1-1 2,-1 0-6,-1-3-3,-1 0-3,-1-12-5,2 19-4,-2-19-2,2 15-35,-2-15-20,0 0-22,3 12 1,-3-12-21,0 0 3,0 0-34,14-4-2,-14 4 3,11-13 22,-4 1-7,2 1 42,-3-4-12,3-2 49,-1-2-27,0 0 34,0-2 7,-1 0 10,-1 4 9,0 0-9,-1 2 0,-1 2 1,0 3 10,-4 10-4,5-15 5,-5 15-6,0 0 7,0 0 1,0 0-19,8 5 10,-8-5-10,4 16 35,-2-6-32,1 0 19,1 0-26,0 2 30,1 0-11,1 0 39,2-2-13,-1 1 28,2-3 8,3 1 33,-1-4-11,2 0 8,2 0-11,0-3 4,-1-2 0,-2 0 21,2-2-6,-2-2 2,2 0-7,-1-2-13,-2-3-12,1 0-6,-3-2-5,0 1-3,-1-5-9,-2 3-5,-1 1-3,-3 0 0,1 1-14,-3 10-8,0-18 1,0 18-19,-7-15-28,7 15-60,-11-12-54,11 12-69,-17-3-69,17 3-128,-20 0-150,8 2-215,0-1-601,0 3-974</inkml:trace>
  <inkml:trace contextRef="#ctx0" brushRef="#br0" timeOffset="68503.8364">30894 13798 86,'0'0'820,"8"-10"-196,-8 10-64,5-12-24,-5 12-77,3-14-24,-3 14-94,-2-14-31,2 14-44,-7-13-44,0 6-47,-2 1-23,2 2-40,-4 0-16,0 1-28,1 0-11,-2 1-108,12 2-73,-21 0-169,10 5-162,1 0-335,2 0-340,8-5-745</inkml:trace>
  <inkml:trace contextRef="#ctx0" brushRef="#br0" timeOffset="75274.9414">31235 13798 274,'-3'-8'909,"3"8"-193,0 0-69,-3-11-138,3 11-45,0 0-84,0 0-23,0 0-47,0 0 3,0 0-55,0 0-15,-5 12 9,5-12-43,0 14-27,0-14-28,1 16 0,-1-16-23,1 16-17,-1-16-25,2 17-8,-2-17-22,1 14 3,-1-14-17,3 15 0,-3-15-14,0 0 4,1 14 1,-1-14 9,0 0-24,-1 12 30,1-12-48,0 0 12,0 0-3,0 0-3,0 0-14,-8-8 10,8 8-12,-5-11 10,5 11-9,-3-17 9,3 17-15,0-22 9,2 10-10,0 0 6,2-2 0,0-1 2,1 1 5,0 2-8,2-1 13,0 1-15,1 2 13,-1 1-11,2 3 5,2 2-3,-2 0 20,-9 4-18,21-1 6,-9 4 5,-1-1 2,5 3-3,-5 5 12,2-4-8,-2 3 7,0 2-12,-1-3 10,-1 4-15,-1 0 10,0-2-16,-1 2 18,-3-3-12,-1 1 22,1-3-27,0 3 7,-4-10-5,4 12 10,-4-12-11,2 12 13,-2-12-14,0 0 6,-2 11-7,2-11 13,0 0-20,0 0 6,0 0-34,-10 3-2,10-3-7,0 0 11,-5-12-1,5 12 7,-3-14-1,3 14 2,1-19-2,1 9-13,1-4 22,3 1 4,0-1 3,2 0 2,1 2 4,1 1 0,4-2 4,-3 2 1,3 2 12,2 4 11,0-2 18,0 4 24,2 2 0,0 1 7,-1 4 6,1 0-4,-1 1 10,-1 3-21,0 1 19,0 2-24,-1 2 10,-3 0-23,-2-1 2,-2 0-13,0 2 1,-1-2-10,-3 3 4,0-2-15,-1-2-5,-2 3-54,0-3-97,-1 0-82,-1 1-86,0-2-83,1-10-117,-4 20-116,4-20-99,-3 15-725,3-15-1072</inkml:trace>
  <inkml:trace contextRef="#ctx0" brushRef="#br0" timeOffset="75590.7389">32380 13738 132,'-2'-12'1021,"2"12"-204,-4-18-75,4 18-65,-4-14-46,4 14-62,-2-12-70,2 12-49,-2-11-50,2 11-66,0 0-30,0 0 7,0 0-26,0 0-1,0 0-17,0 0-8,-1 12-50,1-12-209,1 22 0,-1-9 0,0 2 0,0 2 0,0 0 0,0 2 0,0-2 0,0 1 0,0 0 0,0-2 0,0 1 0,0-2 0,-1-1 0,1-1 0,0 0 0,0 0 0,0-13 0,0 19 0,0-19 0,-1 16-455,1-16-60,1 12-76,-1-12-106,0 0-73,-2 17-864,2-17-1294</inkml:trace>
  <inkml:trace contextRef="#ctx0" brushRef="#br0" timeOffset="75803.607">32172 13748 497,'-5'-10'896,"2"0"-151,3 10-92,-1-15-63,1 15-60,5-16-65,2 8-61,0 1-48,6 0-22,0 2-37,5 0-42,-2 1-39,5 1-41,2 2-30,-1-1-36,1 2-21,0 2-16,-1-1-19,3 1-39,-5 0-70,1 1-65,-3 0-79,0 1-58,-4 2-57,0-1-47,-3 1-72,-3 2-50,-2-1-84,-3 3-729,-3-10-901</inkml:trace>
  <inkml:trace contextRef="#ctx0" brushRef="#br0" timeOffset="76019.4737">32222 13989 423,'0'0'835,"-8"11"-93,8-11-84,0 0-79,2 11-59,-2-11-36,10 7-69,-10-7-23,18 7-61,-6-4-16,4 1-80,2-3-15,0 1-67,2 1-11,2-2-52,-2 0 5,3 1-62,0-1-29,0-1-81,0 0-43,0-1-53,0-1-41,1 0-36,2-1-47,-4 1-23,2-5-33,-2 2-7,1-2-35,-3-1 36,2-1-8,-2-1 12,1 0-36,-1-1-24,3-3-290,-1 0-209</inkml:trace>
  <inkml:trace contextRef="#ctx0" brushRef="#br0" timeOffset="76348.2677">32888 13868 1049,'16'-14'235,"2"-1"-5,-4 1 2,0-1 17,-1 1 19,-3 2 9,-2 0 7,1-1-2,-3 2-1,-2 2-24,0 0 9,-4 9-3,1-17-24,-1 17-14,-4-13 4,4 13-17,-12-11 16,3 6-14,-1 3 8,-3 0-5,-1 1-4,0 2-31,-3 2-27,0-2-30,0 4-21,2 3-13,-1-4-18,3 4-17,-1 1-4,4 1-11,1 0-51,0 2 44,4 0-37,2 2 35,3-2-48,2 0 44,0 3-41,3-1 37,3 1-43,-1-1 37,2-1-38,3 2 45,1-1-45,-2-2 36,3 2-42,-1-1 42,2 0-32,-2 0 38,4 0-34,-3-2 31,-3 1-34,2-3 32,-4-1-12,-1 1 78,-1-2-56,-7-7 84,9 13-58,-9-13 53,0 0-55,0 12 40,0-12-59,-9 5 48,9-5-72,-17 4 52,17-4-67,-23 1 57,8-2-63,0 1 26,-2-3-119,0 0-32,-3 2-124,1-1-61,-1-2-81,1-1-83,-3 1-123,3-2-76,0 3-857,1-1-1179</inkml:trace>
  <inkml:trace contextRef="#ctx0" brushRef="#br0" timeOffset="77355.7843">33343 14040 323,'0'0'822,"0"0"-166,0 0-71,0 0-78,0 0 13,12 3-24,-12-3-26,8 5-47,-8-5-33,10 11-33,-2-5-32,-3 2 10,1-2-112,0 5 20,-2-3-99,-1 2 29,2 1-90,-2-2 38,-2 2-78,-1-11 0,1 19-155,-2-8-132,-1-2-116,-2 0-153,-2-1-218,-2 3-952,3-3-1355</inkml:trace>
  <inkml:trace contextRef="#ctx0" brushRef="#br0" timeOffset="80507.4114">18273 14936 561,'0'0'1013,"3"-11"-179,-3 11-85,0 0-62,3-10-81,-3 10-70,0 0-12,0 0-59,0 0-69,7 10-28,-7-10-32,4 18-44,-3-6-45,-1 2-42,2 1-41,-1 2-37,-1-1-46,0 1-81,1 0 0,0-2 0,1 2 0,-1-3 0,2 1 0,-2-1 0,1-2 0,0 0 0,-1-1 0,2-2-209,-3-9-33,2 17-52,-2-17-33,3 12-59,-3-12-72,0 0-108,5 10-92,-5-10-120,0 0-579,0 0-958</inkml:trace>
  <inkml:trace contextRef="#ctx0" brushRef="#br0" timeOffset="80809.2251">18104 14909 52,'0'0'831,"0"0"-140,0 0-64,0 0-84,0 0-43,0 0-83,0 0-36,15 6-70,-15-6-42,24-3-25,-12 2-22,4-3-46,1 1-15,-1-1-31,0-2-8,0 0-19,0 0 8,-1-1-17,-2-1-7,0-1-13,-2 1-3,-1 1-13,-1-2-3,-2 0-8,-2 0-2,-1 0-16,-4 9 0,2-17-9,-4 6-5,-1 2-1,-2 2-5,-3-1-1,-1 4-2,-1 1 0,10 3-7,-24 0-12,11 2-40,-2 2-56,-1 3-80,1 1-80,2 0-61,2 2-99,1 0-89,2 2-157,3-1-579,1-2-863</inkml:trace>
  <inkml:trace contextRef="#ctx0" brushRef="#br0" timeOffset="81419.2258">18553 15033 358,'14'-2'763,"-1"-2"-146,1-3-56,-1 3-73,1-3-81,1 0-26,-2-1-53,4-2-32,-2-1-43,2 0-21,-3-1-37,1-2-1,-2-1-37,0 1-2,-2 0-12,-2 0-16,0 2-29,-3-2 0,0 2-20,-1-2-3,-3 3-14,0 1-8,-2 10-12,-2-20-7,-2 10-9,1 2-7,-3 1-3,1 0-1,-1 1-2,6 6-5,-14-9-1,14 9 0,-14-2 0,14 2-1,-17 4-1,9 2 5,1-2-1,-3 7 5,1 0 7,1 3 20,-2 3 10,2 2 3,-1 3 65,3 0-58,-4 5-8,3 1 5,1 2-9,-1 2 2,1 0 15,2 3 21,0 1-10,2 2-12,-1 5-3,-1 0 10,2 0-25,-1 1-11,-1 1-12,-1-2-10,0 1 1,-1-1-2,-1-3 1,1 0 0,-4-2-10,3-6-2,0-1 0,0 1 1,-1-5-6,0 1 1,3-4 4,-2-2-1,3-2 1,-1-3-1,4-1 1,-1-3 0,2-1-5,0-12 0,1 20 3,-1-20-2,9 13 4,-9-13 1,14 8-9,-14-8 11,18 0-10,-7 0 1,1-4 5,2 0-2,0-1-2,1-4-3,1-1 7,0-2 0,-2-2 0,1-1-4,-3-3 5,2-4-3,-5-1 1,-3 2-3,0-2 2,-4-1-27,-3-2-9,-3 2 2,-4-5 0,-2 2 1,-4 0 0,-4-2 1,-4 2-12,-1 1 8,2 6 1,-1 1-9,0 1-4,-1 1 16,4 2-45,1 3-9,3-2-12,2 4-25,3-1-25,2 1-22,2 1-10,3-1-12,3 10-63,4-19-80,4 9-95,2-1-73,3 1-195,5-3-436,3 4-749</inkml:trace>
  <inkml:trace contextRef="#ctx0" brushRef="#br0" timeOffset="82055.8327">19075 15070 279,'12'-7'793,"-3"1"-153,2-2-60,0-1-72,1 1-90,-1-4-62,1 3-49,0-4-18,4-1-52,-3 2-23,0-2-40,0-1-7,0 1-26,-1 0 0,-5-1-19,3 2-3,-3-2-30,-1 1-6,-1-1-3,-1 1-9,-1 4-3,-2-3-10,0 2-5,2 0-14,-3 11-5,-5-18-4,2 9-8,3 9 2,-7-13-4,7 13-1,-11-10-5,11 10-3,-14-5 0,14 5-1,-14 0 0,14 0-5,-18 5 11,9 0 9,-1 3 18,-1-1 6,2 5 11,-3-1 10,3 5 3,-1 0-6,1 4 30,0-1-16,2 3 1,0 2 7,-1 2-10,3-1 14,0 5-18,1 0-5,1 2-8,0-1-4,0 1-3,2 1-14,0 2-1,0-2-11,1 2-6,-2 1-1,2 0-6,-1-1-2,1 1-5,-1-2 0,-2 1-3,3-1-2,-1 0 0,0-6 0,-1 0-1,2-2-2,-1 1-1,0-3 0,0 0 0,1-4-3,-2-1-25,2-2-45,2 0-14,-2-2-16,0-1-22,1-3-8,0 0 3,2-3-10,2 3 16,-5-11-15,9 13 11,-9-13-5,13 8 13,-13-8-1,16 5 26,-16-5 7,17 0 26,-17 0 1,19-4 27,-19 4-7,19-5 25,-19 5-12,13-9 17,-13 9-6,9-12 14,-9 12-10,6-15 12,-6 15-8,0-19 14,-2 9-12,-2 0 12,-3-5-8,0 1 7,-5-3-13,-1 0 13,-2 0-10,-5-3 13,-2 2-16,-1 1 12,0 2-2,-1-2 4,1 3-14,0-1 15,5 3-14,0 2 14,4-2 4,1 2-2,4-1-10,3 3 12,2-3-15,4 11 13,0-18-11,5 11 7,4-3-53,4 1-72,2-1-101,4 0-79,3 1-78,6-1-78,2 0-159,3 1-484,6-1-718</inkml:trace>
  <inkml:trace contextRef="#ctx0" brushRef="#br0" timeOffset="82219.7346">19669 15314 331,'0'0'928,"6"6"-120,-6-6-104,7 10-46,-7-10-70,10 14-64,-6-4-73,1-2-86,0 1-71,-1 3-56,0-3-47,1 3-32,-3-1-38,-1 0-58,1 1-101,-2-1-106,0-11-141,-2 21-181,1-7-254,-3-3-793,1 1-1143</inkml:trace>
  <inkml:trace contextRef="#ctx0" brushRef="#br0" timeOffset="82686.4397">20616 15029 668,'-8'-14'788,"8"14"-61,-4-11-115,4 11 20,-2-10-63,2 10-63,0 0-86,-4-10-12,4 10-11,0 0-7,0 0-62,2 14-49,-2-14-15,2 22-44,-2-9-32,0 4-36,0 1-28,0 1-27,0 1-17,0-1-15,0 1-3,0 0-19,0-2-12,-2 3-22,2-1-48,0-2-69,0-2-87,0 0-71,-1-4-76,1 0-57,0-12-86,-1 21-98,1-21-54,-4 20-169,4-20-526,-6 10-934</inkml:trace>
  <inkml:trace contextRef="#ctx0" brushRef="#br0" timeOffset="83214.1127">20316 15227 513,'-12'-7'740,"3"0"-114,0 3-42,1-1-105,8 5-46,-9-6-58,9 6-50,0 0-56,0 0-67,8-14-21,2 12-31,6-1-36,3 0-17,8-1-30,2 2 1,8-3-26,1 1 3,9 1-22,0-3 4,-1 0-43,1 1-3,-1-2-41,-3 2 4,-5-2-31,-4 0 20,-2 0-22,-3-1 41,-4 1-9,-5 0 29,-2-1-20,-3 0 31,-3 0-12,-2-2 27,-4 2-18,-6 8 23,7-15-15,-7 15 29,1-16 8,-1 16 34,-1-12 19,1 12 25,-5-10-13,5 10 1,0 0 6,0 0 26,-14 3-12,14-3 8,-5 15-7,1-4 6,1 2-1,1 3-33,0 1-18,0 0-10,-1 3-9,2-1-6,1 0-7,0 1-8,1-2-2,2 0-6,-1-2-8,1 1 4,2-2-9,0-2 1,-1 0-8,3-2 4,0-2-10,1-3-30,-1-2-27,3 0-26,-10-4-17,17 3 20,-17-3 8,17-1 2,-8-3 11,-2-1 6,2-2 9,-1-2 18,-2-2 9,1-1 1,-2 3 7,1 0 11,-2 0 19,1 1 20,-5 8 3,7-12-2,-7 12 2,0 0 15,7-7 5,-7 7-1,0 0 5,5 14 0,-5-14-10,3 15-9,-3-15-5,2 20-11,0-9-1,-1 0-7,0 0 0,2 0-11,-1-1-1,2 1-6,0-1-1,5 1-13,-1-1-20,2-2-78,3 0-43,-2-1-85,3 0-59,3-1-107,1-4-113,-3 2-886,4-4-1009</inkml:trace>
  <inkml:trace contextRef="#ctx0" brushRef="#br0" timeOffset="83566.8936">21400 15283 178,'-10'-4'841,"10"4"-195,0 0-51,0 0-111,0 0-44,3-10-60,-3 10-67,15-10-35,-1 5-43,0-1-23,3 0-25,1-3-44,2 1-15,-2-1-17,-1 1-29,-1 0-19,-3 0-12,1 0-12,-4 1 7,0-1-10,-2 1 5,-2 0-18,-6 7 7,8-10-9,-8 10 10,0 0-21,0 0 10,-1-12-12,1 12 6,0 0 1,-15 4 12,15-4 11,-15 9 30,8-3-1,-1 1 14,-1 3-3,3 1-2,-1-1 5,2 2-12,0 2-14,3-3-8,-1 2-9,4-1-8,1-1-6,0 2-1,6-2-10,-3 1 0,3 0-23,1-3-18,2-1-54,-1 0-26,1-4-64,1 1-28,0-2-54,0-1-55,0-1-70,-12-1-34,26 0-45,-15-2-64,2-3-20,-2 1-413,1-3-541</inkml:trace>
  <inkml:trace contextRef="#ctx0" brushRef="#br0" timeOffset="83842.7224">21796 15224 503,'4'-11'543,"-4"11"-68,4-13-60,-4 13-23,9-13-54,-9 13-17,12-10-32,-12 10 4,15-2-34,-15 2 11,20 0-39,-7 4-22,-3 0-10,3 3-16,0 0-5,0 0-12,1 2 0,-4 3-11,0 0-2,0-1-34,-2 0-8,-2 2-13,-2-2-6,-4-11-9,2 20-7,-2-20 7,-3 19 8,-1-11-7,4-8 1,-8 15 14,8-15 12,-7 9-6,7-9-17,0 0-10,-9 7-3,9-7-8,0 0-7,0 0-11,-1-12 2,1 12-24,6-17-3,2 4-6,-1-1 4,5-3-7,1 1 5,1-2-26,2-2-22,1 2-54,3 1-20,2 1-64,-1 2-65,-1 3-50,2 0-74,-3 2-59,1 3-75,-2 3-84,0 0-148,1 2-585,-2 0-908</inkml:trace>
  <inkml:trace contextRef="#ctx0" brushRef="#br0" timeOffset="84165.5204">22365 15333 391,'0'0'755,"0"0"-111,1 11-42,-1-11-66,0 0-95,14 3-36,-14-3-45,17 0-34,-17 0-43,23-4-28,-11 1-38,0-3-32,2 1-26,-1 1-22,0-5-26,-2 1-22,0-1-14,-1 1-17,-1-4-9,-3 2-9,-1-1-12,2 3 0,-5-4-9,-2 12-5,0-17-11,0 17 6,-5-14-9,5 14 4,-13-7 2,13 7-2,-19 0-2,8 2-3,-2 3 4,-1 1 1,1 5 4,-2 1 38,3 2 34,1-1 0,1 3 5,2 0-11,3 0 6,1-1-19,3 2 6,-1-3-28,4-2 2,0 2-15,3-2 3,2 2-11,2-3-1,2-2-13,1-1-28,2-2-68,1-4-83,2 1-69,-3-2-99,5-2-109,-2-1-124,2 0-198,5-4-597,-2 0-973</inkml:trace>
  <inkml:trace contextRef="#ctx0" brushRef="#br0" timeOffset="86263.6705">26060 15175 670,'12'-6'664,"-4"-1"-104,1 3-51,-1-3-82,-2 1-25,1-1-13,-3 1-66,-4 6-16,8-14-46,-8 14-42,2-10-12,-2 10-24,-6-8-29,6 8-10,-13-5-30,13 5-6,-18 0-14,7 2-1,-5 1-20,1 4-6,2-2-20,-3 4 0,3-1-10,1 3-6,3 0-6,2 0 1,0 2-8,5-1-1,0 0 2,4 0-7,3 2-6,1-2 7,3 1-10,4 2 4,1-3-13,2 2 13,2-4-9,-2 3 8,1-2-9,-3-6 7,-3 5-5,0-3 13,-1-3 23,-10-4 13,11 10-11,-11-10 0,0 0-10,4 10 7,-4-10-15,-11 5 0,-1-2-3,-1-2-7,-5 2-2,1-3 2,-4 0-7,-1 0 0,2 0-2,-3 0 1,-4-3-4,4 3-15,4-1-57,-4-2-54,4 0-96,4 1-69,-1 0-127,3-1-104,13 3-138,-10-4-683,10 4-949</inkml:trace>
  <inkml:trace contextRef="#ctx0" brushRef="#br0" timeOffset="86935.2589">26330 15312 63,'16'-5'763,"-1"-1"-164,1 1-68,-3-3-72,4 2-56,-4-1-59,3-1-6,-3-1-64,1 1 0,-3-2-65,1 2-4,-1-3-27,-3 1 9,-3 1-18,-1 1-20,1-2-17,-5 10-8,0-14-21,0 14 5,-9-12-24,9 12-3,-13-8-19,2 5 2,11 3-19,-25 1 4,11 2-13,-1 0 5,-2 4-8,2 0-5,-1 4-7,-1 0 0,3 0-3,3 1-2,1 2 2,3-1-14,3 0 3,0-1-14,4-1-18,2-1-60,2 0-38,1-1-60,6 0-13,0-3-58,4 2 14,6-2 52,4 0 22,7-2-15,3 0-21,6-4-16,0-1 0,10-3 2,0-2-4,-1-3 12,2-1 32,-5-3 27,-2-1 19,-5-2 27,-2-2 49,-4 2 66,-9 1 33,-3 1 56,-8 2 40,-5 2 29,-2 0 39,-7 10 25,4-17 28,-4 17 16,-4-10-20,4 10-9,-16-8-7,16 8-4,-20-4-13,20 4-5,-27 3-14,11-1-2,0 2-22,-2 0-13,1 1-32,-2-1-36,6 3-16,-3 0-14,5-1-16,1 1-12,4 0-8,0 0-8,6-7-6,-3 9-4,3-9-2,7 11-8,-7-11-14,16 8-20,-16-8-17,22 1-11,-8-1-10,-3-1 8,5-3 9,-1 1 11,-3-1 4,3-1 2,-1 1 14,-3-1-1,-2 0 7,3 2-2,-12 3 12,17-8 17,-17 8 6,14-1 8,-14 1 24,9 4 9,-9-4 29,8 13 15,-5-1 11,-1 1 8,0 3-12,-2 5 17,0 4-14,0 1-1,-4 8-9,2 0 12,-3 2-19,-1 5 13,1-2-14,-2-3-45,2-1-54,1-2 0,-2-1 0,5-1 0,-3-5 0,2-2 0,0-4 0,2-3 0,0 1 0,2-4-87,0-2-203,2-2-59,-4-10-93,5 14-37,-5-14-80,9 7-33,-9-7-28,14 0-227,-14 0-392,15-10-847</inkml:trace>
  <inkml:trace contextRef="#ctx0" brushRef="#br0" timeOffset="87356.0045">27200 15262 315,'-5'-12'761,"-1"0"-114,2 1-41,-2 3-53,2 0-67,4 8-31,-6-14-46,6 14-37,0 0-19,-5-10-23,5 10-23,0 0-16,-6 8-32,6-8-16,0 13-43,0-2-17,2 0-28,0 1-22,2 2-20,-1 1-27,3 0-11,0-1-16,2 1-12,1-1-7,-1 0-10,4-3-3,-3 0-20,4-3-30,-1-1-26,1 0-38,-1-3-16,1-2-24,-2-1-11,2-2-3,-2-1-10,3-3 17,-2-1-12,-2-3 19,2-1 11,1-3 34,-1-2 0,-3 2 27,-1-4 3,-1 1 22,0 3-5,-2-3 32,-1 5 24,1 0 36,-3 1-7,-2 10-4,4-13 21,-4 13 27,0 0 18,0 0 12,0 0 5,0 0-6,-4 12 13,4-12-28,-2 20-9,1-10-14,-1 4-14,2-4-13,2 5-15,-1-2 26,1 2-44,0-1 2,2 0-14,1-2 15,0-1-40,1 2-61,1-6-75,-1 1-78,2 0-76,1-4-73,1 2-118,-10-6-54,23 4-95,-10-4-827,3-2-1089</inkml:trace>
  <inkml:trace contextRef="#ctx0" brushRef="#br0" timeOffset="87678.7974">27753 15252 456,'0'0'742,"-9"-5"-101,9 5-26,0 0-104,0 0-36,0 0-65,8-5-25,-8 5-74,14-2-35,-14 2-33,20-6-27,-8 5-33,5-5-19,-1 2-31,0 0-20,2-2-26,-5 0-11,4 0-22,-4 0-3,0 1-13,-4-1-4,0 1-10,1-4 0,-4 4-14,-1-2 6,-5 7-11,6-13 4,-6 13-9,2-12 6,-2 12-9,-5-7 5,5 7-10,-10-1 3,10 1-8,-18 4 8,8-1-9,-4 3 5,2 2-4,-1 0 11,1 3-7,-3 0 10,1 3-8,3-3 7,2 1-32,0 1-41,2-1-39,4 0-28,-1-3-54,4-9-5,3 20-54,-3-20-20,6 18-20,2-11-12,0 0-40,1-3-18,2 0-2,3-3-61,-3 1-470,3-4-457</inkml:trace>
  <inkml:trace contextRef="#ctx0" brushRef="#br0" timeOffset="88075.5512">28090 15213 428,'7'-11'547,"1"3"-79,-3-2-23,0 5-24,-5 5-69,11-13-38,-11 13-29,8-5-7,-8 5-23,0 0 2,12 1-59,-12-1-2,6 10-18,-6-10 13,5 15-27,-5-15-4,3 20-10,-3-20 1,0 21-5,0-21-6,0 22-27,-2-10-4,1 0-22,0-2-20,1-10-17,-6 19-5,6-19-16,-2 16 1,2-16-13,-2 11 7,2-11-12,-2 11 3,2-11-7,0 0 1,-5 8-21,5-8-24,0 0-31,0 0-6,-11-8-13,11 8 13,-8-11-28,8 11 25,-5-17-1,4 4 3,-3 1 18,4-1 6,0-5 26,2 1-10,1-2 22,2 2-12,3-3 28,-1 4-6,4-1 15,1 0 0,1 4 23,0 0 19,2 2 13,-1 3 19,2 2 9,2-1 35,-3 5-1,0 1 25,3 2 25,0 4-19,-3-1 32,1 3-12,2 3-17,-2-1-21,-4 3-20,-1-1-22,-3 1-19,1-1-14,-3 2-7,-1-1-18,-2-2-11,-2 1-16,0 0-62,1 0-88,-2-11-95,-2 17-78,2-17-85,-1 14-89,1-14-145,-1 13-58,1-13-869,0 0-1192</inkml:trace>
  <inkml:trace contextRef="#ctx0" brushRef="#br0" timeOffset="88360.2821">28739 15112 112,'11'-12'749,"-2"-1"-135,1 1-54,-2 0-60,-3 6-67,-1-5-45,-4 11-32,4-13-12,-4 13-40,0 0-19,-6-13-18,6 13-8,0 0-25,-16 2-9,6 1-22,1 3-4,-3 1-12,1 5-16,-1-2-10,2 3-30,-3 1-3,2 1-9,-2-1-8,5 2-21,1-2-23,0 1 4,1-1-21,2-2-9,2-1-4,0 0-4,2-11-10,0 19-1,0-19-8,8 17-3,-2-9-5,1-3-58,2 0-71,2 1-36,-2-4-42,4 1-72,1-2-25,0-2-62,4-1-37,0-1-64,0-3-48,3-2-75,-1 0-104,-1-3-373,5-4-677</inkml:trace>
  <inkml:trace contextRef="#ctx0" brushRef="#br0" timeOffset="88703.1568">28960 15117 473,'0'0'548,"-5"-10"-49,5 10-44,0 0-34,0 0-50,-3-12-44,3 12-21,0 0-17,10-9-25,-10 9 4,14-7-64,-5 1 10,2 1-13,1-1-16,0-2-8,2 3-19,1-4-17,-1 2-11,4-3-21,-1 0-18,-2 0-17,3-2-9,-4 0-12,2-1-11,-3 1-7,-1-2-13,-1 4-6,-3-2 4,0 2-4,-2 1-5,-6 9-2,4-16-3,-4 16 1,-4-11-2,4 11-3,-13-5 3,13 5-3,-20 1-2,6 3 0,0 4 10,-5 2 17,-1 1 56,1 6 29,-1 1 34,-1 0-19,6 2 5,0 1-21,3-3-11,4 1-4,1 0 4,3-4-15,3 2-11,2-3-10,2 0-4,4-1-2,0-3 0,3 2-5,2-3-8,3-2-10,2 1-9,4-2 0,1-1-8,1-2-5,2 0-14,-3 0-69,1-6-80,4 0-110,-2 2-88,2-5-116,-1-1-134,-1-2-135,-3-1-929,-2 0-1331</inkml:trace>
  <inkml:trace contextRef="#ctx0" brushRef="#br0" timeOffset="95410.052">23653 15216 474,'-6'-14'779,"6"14"-94,-7-12-31,7 12-66,-4-9-38,4 9-41,-6-11-64,6 11-50,0 0-36,-6-8-16,6 8-6,0 0-7,0 0-32,-8 13-19,8-13-18,-3 19-21,1-8-46,1 3-32,-2 1-32,2 1-26,-1 3-29,1-3-75,-1-1 0,1 1 0,1-2 0,0 3 0,0-5 0,0 1 0,1 1 0,-1-5-139,0-9-124,3 20-60,-3-20-39,2 15-62,-2-15-15,2 11-99,-2-11-59,0 0-96,0 0-710,4 8-1006</inkml:trace>
  <inkml:trace contextRef="#ctx0" brushRef="#br0" timeOffset="95710.7626">23483 15163 537,'0'0'668,"0"0"-109,0 0-33,0 0-88,0 0-15,0 0-56,13-5-27,-13 5-26,18-6-33,-18 6-25,20-6-24,-7 1-36,1 1-5,-1-4-16,1 4-19,-2-3-13,1 0-9,-1 0-5,1 0-6,-3-1-21,-2 2-15,1-2 0,-2 1-11,-2-2-2,-5 9-9,7-13-6,-7 13-5,2-12 1,-2 12-11,0 0-9,-5-12-7,5 12-9,0 0-3,-15-2 0,5 5-6,1 3-48,-3-1-55,0 5-50,-1 0-67,-3 2-77,5 4-100,-3-1-112,4 0-124,-1 2-880,3 1-1128</inkml:trace>
  <inkml:trace contextRef="#ctx0" brushRef="#br0" timeOffset="96090.7293">23951 15271 238,'4'-9'763,"-2"-1"-114,-2 10-45,3-18-111,-3 18-18,-1-14-64,-2 5-45,3 9-54,-9-14-31,9 14-30,-13-13-12,4 9-34,9 4-18,-18-5-25,18 5-33,-19-5-22,19 5-22,-18 5-18,18-5 7,-15 6-36,15-6 11,-11 13-29,11-13 14,-5 18-26,5-18-8,1 21-18,3-9-18,3 0-9,0 3-3,0-2-10,2 1-17,3 1 31,-2-1-5,1-2 20,-2-1-4,2 3 18,-4-6-6,2 2 16,-2-2 17,-2-1 43,0 0 24,-5-7 39,7 10 1,-7-10-2,0 0-1,3 14-12,-3-14-3,-8 5-6,8-5-13,-11 4-12,11-4 4,-17 5-22,6-4-17,-1-1-10,0 1-3,12-1-1,-26 1-9,13 1-6,0-2-72,1 1-71,-1 1-83,0 0-116,13-2-101,-19 5-159,19-5-173,-15 6-669,15-6-1048</inkml:trace>
  <inkml:trace contextRef="#ctx0" brushRef="#br0" timeOffset="96555.9996">24739 15341 74,'4'-12'860,"0"3"-186,0 0-48,-3-3-97,-1 12-32,1-20-61,-3 11-35,2 9-32,-5-18-40,0 9-28,-2 2-24,-1-1-24,-3 4-33,1 0 8,-4 3-25,1-2-9,-2 6-23,1-2-23,-2 3-19,1 2-25,2 1-23,-1 1-20,5 1-6,-4 0-10,4 2-9,4-1-6,-1 1 5,6-11-20,-3 19-3,3-19-5,5 19-23,-1-11-32,4 0-42,1-3-39,1 2-4,3-3-16,-1-3-5,-1 2-9,2-3 12,1-3 10,-1 2 20,1-5 24,-1 1 18,-1-1 9,-2-2 20,1 0 15,-3 1 39,-1 0 30,-1 0 36,-6 7 23,11-13 23,-11 13-35,8-10 5,-8 10-29,0 0 33,11-2 4,-11 2 44,8 8-43,-8-8-12,12 14-14,-6-6-18,1 2-21,4 1 20,-2 1-10,3-2 0,2 3-15,0 1-2,0-5-11,4 4-41,-4-4-83,-3-2-67,4-1-116,-3-2-108,-1 0-201,-1 1-226,-10-5-662,22 2-1118</inkml:trace>
  <inkml:trace contextRef="#ctx0" brushRef="#br0" timeOffset="97934.193">30538 14988 811,'0'0'707,"-7"-9"-74,7 9-58,-14-8-57,14 8-24,-18 0-45,4 1-54,0 3-39,-2 3-16,-1 1-36,-1 3-42,1 0-41,1 3-21,1-1-39,1 1-22,5 0-35,-1 0 9,4-1-38,3 0-3,1 0-24,4-1-10,3 1-5,3 0-8,1-2 3,6 0-17,1-2-7,3 0-11,1-4-12,0 0 4,-1-2-28,2-2-9,-1-2-14,-1-2 10,0-1 10,2-2 3,-3-2 33,-2-2-22,-2-1 4,-1 0 2,-4-2 3,-1 0 11,-4 1-2,-1 0 4,-1 3 3,-4-3 3,-3 2 0,0 1 4,-1 0 4,-3 3-5,-3 2-3,1-1 2,-1 2-9,0 2 13,12 1 2,-23 0 2,23 0 1,-20 4-4,13 1 7,7-5-8,-12 9 5,12-9 1,-2 12-5,2-12 3,5 15-3,1-8-18,4 0-16,3 0-22,2-2-33,1 2-24,3-1-42,4-2-18,-1-1-8,3-2-21,2 0-11,0-1-19,0-1-14,0 0-17,-1-5 10,5-2-29,-4-2 32,2-1 17,-2 0 42,0-4 19,-1 1 21,-2-6 46,-5 1 27,2-1 28,-5-2 52,-4 5 19,-2-2 58,-1 1 20,-4 3 8,-3-1 24,1 0 4,-2 4 35,-1-1 25,-1 2 26,0-1 9,-1 1-6,2 11-16,-5-16-1,5 16-14,-4-13 2,4 13 16,0 0-15,-10-4 39,10 4-11,-4 8 22,4-8-36,-3 16 17,0-2-13,2 2-5,-1 5 13,1 3-22,0 3 3,0 7-88,-2 2-118,0 0 0,2 1 0,0 8 0,-3-1 0,3-1 0,1 6 0,0-3 0,0 1 0,1-1 0,3 1 0,-2-2 0,2-2 0,-1 0 0,-1-9 0,2 2 0,-1-4 0,-2-4 0,2-1 0,-1-5 0,0 2 0,-1-4 0,3-3 0,-3-2 0,1 1 0,0-4 0,0 0 0,2-1 0,-1-1 0,2-1 0,0-3 0,-5-6 0,14 10 0,-14-10 0,15 7 0,-15-7 0,19 1 0,-7-2 0,2 0 0,3-2 0,-1-3 0,6-1-57,-1 1-66,1-4 13,1 0 22,0-2 8,-1-2-40,-4 1 70,-4-3-35,0 0 56,-6-2-34,-4 1 47,-6-3 8,-3-1-1,-6-4 6,-8-6 9,-7-1-11,-3 0 8,-8-2 0,-4 0-7,-1 1-13,-1 4 15,7 3-19,2 3 26,2 0-11,9 6 15,1-1-18,5 4 12,4 2 3,4-1-1,3 2-7,4 1-10,7 1-77,2-1-98,4 0-94,6 1-87,3 1-90,3 0-89,8 1-69,1 2-171,2-1-470,1 0-864</inkml:trace>
  <inkml:trace contextRef="#ctx0" brushRef="#br0" timeOffset="98810.8343">18726 16497 80,'-4'-8'943,"4"8"-158,-4-13-56,4 13-73,-3-11-44,3 11-67,-4-8-73,4 8-8,0 0-10,0 0-25,0 0-46,0 0-29,12 9-20,-5 2-32,-1 1-12,1 4-55,1 2-111,0 1-124,-2 1 0,0 4 0,0-3 0,-1 2 0,-1 1 0,0-1 0,-2 2 0,1-3 0,-1 2 0,1-5 0,-2 2 0,1-3 0,-1 1 0,1-1 0,-1-1 0,-1-4 0,2 0-17,-1-1-451,0 0-67,-1-12-74,3 19-114,-3-19-156,1 14-692,-1-14-1217</inkml:trace>
  <inkml:trace contextRef="#ctx0" brushRef="#br0" timeOffset="100081.7745">18907 16873 379,'0'0'853,"9"-7"-137,0 2-68,1 0-79,5-2-85,1 2-39,3-2-78,3-2-50,3 1-55,4-1-19,1 0-48,-2 0-28,2-2-26,-2 1-22,-6 1-29,1 0-15,-2 0-15,1 0-2,-5 1-6,-1-1-8,-3 2-4,0-1 10,-3 1-12,-2 0 17,-2 0-6,-6 7-4,8-13-9,-8 13 5,0 0-10,-2-12-5,2 12-3,-11-7-5,11 7-1,-15-4 0,15 4-1,-22 0 10,9 2 9,-2 1 3,-1 3 10,1-3 29,-3 5 4,3 0 7,-3 2-14,4 2-2,-1 0-17,3 1-12,2 0-5,1-1-3,3 1-11,2 2 5,1-3-14,3 1-2,3 0-35,1 0-49,3 1-61,5-2-56,1 0-47,3 1-34,2-4-20,3 1-9,1-1 1,3-4 7,-1 2 7,8-2 16,-4-2 18,3-1 43,1-2 36,6 0 35,2-3 22,6-2 26,-3-3 15,-3-1 19,2-2 6,-6-1 14,-6 0 14,0-3 24,-4 1 36,-2 0 44,-1-1 29,-7 2 23,-2 1 24,-2 0-6,-5 0 22,-1 3 1,-6 9-5,2-17 6,-2 17-1,-8-13 5,1 9 0,-5 0-14,-1 1 1,-2 2-5,0 2-13,-4-1-13,-2 3-33,2-2 3,0 3-32,2 1-4,1 1-33,1-1 12,2 1-17,4 0-9,1 0 13,8-6-40,-8 12-7,8-12-14,2 11-5,-2-11-66,12 10-30,-3-6-12,4-1-16,-1-3 10,0 2-11,2-2 25,-1-2-6,2 1 39,0-1 1,0-3 28,-2-1 4,2 0 5,-4 1 23,1-2 2,-2 2 18,-1 0 29,-1-2 27,-8 7 23,15-8 16,-15 8 4,10-4-1,-10 4 3,0 0-3,0 0 18,13 5 7,-13-5 6,3 17-5,-2-3 16,-1 3 6,0 2 14,1 1-29,-1 4-1,0 5-20,0 0 1,0 5-9,-1 0-3,1 3-5,0-1-12,0 3-21,0-3-6,0 1-6,0-2-10,0 0-4,0 0-4,0-5-2,0 0-4,0-2-5,0-1 1,0-1-5,-1-1 4,-1-4-5,1-3 4,0-1-4,-3 0 3,0-1-5,0-4 2,1 0 0,-4 0 0,1-3-2,-3-1 1,0-3 0,-3 0-2,0-2 1,-1-2-4,-5-2 8,-1-2-4,-3-4 3,-1-1-3,-4-4 2,0-3 0,1-2 1,-1-3-2,-2-3 3,4 0-2,5 2 2,2-2-11,0 0-4,4-2-9,2 0-5,3-1-5,3 3-3,2 0-19,4 1-31,5-1-46,0-1-28,7-1-34,4-1-24,9-3-23,2 5 0,7-1 1,2 2-18,5 1-6,5 3-5,7-1 9,-3 6 16,9-1 17,-5 1 16,9 2 4,-8 4-14,11-3 4,-8 5 31,-1-3 34,-5 2 41,0-1 14,-4 1 28,-6 0 3,-8 2 34,-7-1 34,-3 0 58,-3-1 48,-4 2 46,-5-3 14,0 1-14,-4 1 25,-3-2 9,-5 8-25,4-13 19,-4 13-6,-4-10 4,4 10 11,-13-11-10,1 8-6,1-1 8,-3 4-10,-2 1-10,1 0-17,-3 3-21,-1 1-22,4 2-23,-2-1-20,3 4-9,0-1-5,4 2-11,1-2-5,0 2-9,5-1 1,4-10-11,-1 16-2,1-16-4,6 16-32,2-10-46,-1 0-28,3-2-24,2-2-5,0 1-2,2-3 8,-14 0 26,24-2 17,-11-1 24,-2 0 5,3-3 10,-3 1 8,-2 0-2,1-2 48,-3 2 16,0 0 41,-7 5 11,10-9 21,-10 9-2,9-8-7,-9 8-17,0 0-13,8-4-4,-8 4-2,0 0 15,5 9-6,-5-9-8,2 10-15,-2-10-8,3 10 26,-3-10-39,5 14 0,-5-14-5,6 14-13,-6-14-25,8 13-45,-8-13-39,8 11-51,-8-11-46,9 8-49,-9-8-53,12 5-48,-12-5-58,12 4-43,-12-4-78,14-2-93,-14 2-476,15-9-716</inkml:trace>
  <inkml:trace contextRef="#ctx0" brushRef="#br0" timeOffset="100298.0811">20818 16549 385,'2'-22'829,"-1"4"-92,3 2-42,-2 2-52,0 0-60,-1 3-62,-1 11-35,4-16-5,-4 16-16,6-7-25,-6 7-40,0 0 3,10 11-6,-10-11-9,3 23-50,0-8-338,0 4 0,-1 2 0,1 6 0,1-3 0,0 7 0,0-2 0,1 3 0,1-3 0,-1 0 0,0-3 0,0-2 0,0-1 0,-1-1 0,-2-1 0,2-4 0,0 0 0,0-1-583,0-1-308,-2 0-316,1-3-534,1 0-1427</inkml:trace>
  <inkml:trace contextRef="#ctx0" brushRef="#br0" timeOffset="101158.4837">22181 16930 514,'0'0'783,"-5"-11"-124,5 11-93,-5-15-80,5 15-30,0-16-62,0 16-36,5-17-51,-1 8-26,2-1-45,2 1-8,4-1-20,1 2-22,5-2-13,2 3 6,0-2 10,-2 6-19,2 0 8,1 1-25,-2 4 0,1-1-24,-2 4 1,1 4-25,-1 1-22,-2 0 1,-2 2-31,-3 2-3,-1-2-18,-2 3 6,-2-3-10,-2 2-4,0-2-2,-3-2-10,1 2 0,-2-12-6,1 20 1,-1-20 1,-3 16-2,3-16-3,-3 13-4,3-13 4,-4 9-5,4-9-1,0 0-20,0 0 1,0 0-25,0 0 27,-9-4-25,9 4 15,1-13 5,3 4-2,0-1-5,1-4 17,4 2-8,0-4 15,1-1-8,4 0 13,-1 3 9,2-2-15,2 2 8,1 1 1,0 2-15,1 0 12,1 4-10,-2 2 27,1 2-20,-1 3 11,1 1-7,0 2 10,1 5 5,-1 0 36,-2 2-31,-2 2 11,-1 0-25,-4-1 18,-1 2-20,-1-1 11,-1 3-16,-2-4 13,-1 0-13,-1-1 16,-3-10-13,2 19 8,-2-19-18,0 16 19,0-16-15,-1 15 7,1-15-16,-3 10 5,3-10-26,0 0 6,-6 9-13,6-9-13,0 0-6,0 0-9,0 0 6,0 0 0,-6-9 10,6 9 6,1-14 18,1 4-7,2 0 11,1-3 4,1-1 5,1-2 36,3 1-30,1-2 0,-1 2 1,4 1 6,-1-1 10,2 3 7,-1 0 31,3 3 4,-3-1 21,1 5 8,1 2 34,-3-1-38,0 3-3,0 2 11,-1 4-8,-3-1 1,1 2-14,-4 3-4,-2-1-14,0 3-5,-2 0-7,0 0-5,-2 2-7,0-2-10,-2 4-62,1-3-78,-2-1-82,2 0-99,0-1-71,-2 1-83,3-11-81,-1 20-79,1-20-77,0 15-671,0-15-977</inkml:trace>
  <inkml:trace contextRef="#ctx0" brushRef="#br0" timeOffset="101523.0977">23400 16864 361,'3'-10'730,"-3"10"-120,0-14-72,0 14-54,-4-9-37,4 9-30,-9-4-4,9 4-25,-13 1-29,13-1-48,-15 9-26,6-3-35,0 0-31,1 3-26,-1 2-25,2 1-20,2-2-31,-1 2-14,2 0-19,2-1-15,-1 1-15,3-1-17,0-11-1,2 24 3,0-14-10,2 0-5,1-1-4,2 0 1,-1-1-10,4-1-1,-1 0 3,3-3-10,2 2 3,-1-4-15,-1 1 16,1-2 0,2-2-2,-2 1-10,1-6 13,0 1 5,-1-1 6,0-2 2,-2-1 10,1-3-9,-3 2 11,-1-4-20,-2 1 18,-1-1-9,-1 1 10,-3-1-15,-1 2-1,0-2 39,-4-1-42,-1 2 6,1 0-17,-2 1 10,1 2-17,-2 0 3,0 1-28,0 2-51,0 2-57,-1-1-59,8 6-62,-18-5-67,18 5-55,-14-2-125,14 2-55,-15 3-138,15-3-632,-11 7-933</inkml:trace>
  <inkml:trace contextRef="#ctx0" brushRef="#br0" timeOffset="101871.1498">23792 16799 864,'4'-8'881,"-4"8"-77,7-12-101,-7 12-53,4-13-62,-4 13-98,5-9-87,-5 9-66,0 0-50,7-8-1,-7 8-49,0 0-27,10 5-38,-10-5-15,8 11-26,-3-4-8,2 2-18,-4 3-19,3-1-19,-1 1-3,1 3-17,-1-2-10,0 0-10,0 0 3,1 0-11,-1-1-3,0-2-5,-1 1 0,2-3 2,-1 0 6,-1 1 18,1-2 7,-5-7 15,8 10-11,-8-10 11,10 6-16,-10-6-17,0 0-26,14-1 0,-14 1 0,14-11 0,-6 3 0,-1-4 0,2 1 0,3-5 0,-2 1 0,0-2 0,2 1 0,-3-1 0,2 1-41,1 0-113,-2-1-91,1 3-71,-2 0-78,2 1-35,-1 3-53,-1-1-43,-2 2-47,1 1 8,0 2-149,-8 6-468,10-8-793</inkml:trace>
  <inkml:trace contextRef="#ctx0" brushRef="#br0" timeOffset="102539.5756">24183 16748 421,'7'9'462,"-7"-9"-75,9 6-38,-9-6-41,15 4-3,-15-4-30,18 2-3,-5-4-6,-13 2-17,25-2-20,-12-1-8,3 0-18,-3-1 1,-1 1 14,2-4-55,-2 2-16,0-2-13,-3 2 2,0-3-6,-2 3-2,1-3-2,-2 0-5,-1 2-19,-5 6-12,7-12-3,-7 12-8,3-12-7,-3 12-16,0 0-9,-2-11-5,2 11-4,-8-6 7,8 6 14,-12 2 11,12-2 1,-16 4 4,7 1 22,-4 1-2,3 3 10,-1 0-5,-4 6-15,5-1-10,-4 3 19,2-1-27,2 2 8,-1 1-32,2 0 6,1 0-28,2 0 14,-1-2-17,2-2 6,1 2 1,2-1-19,0-3 9,2 0 0,2-1-15,0 0 16,3 0-35,6-1 37,-1 0-21,3-1 13,5-2-18,2 1 37,0-4-34,5 0 15,2-1-13,0-1 7,2-6-10,-1 3 25,7-5-36,-2-2 21,0 0-21,5-5 25,-1-3-7,-2-2 4,-2 1-19,-2-6 22,-1 2-23,-3-2 19,-6 2 8,-2-1-15,-3 2 15,-2 2-12,-3-2 17,0 1-9,-6 2 6,-1 1-8,0-2 6,-4 1-15,0 2 10,-2-1-8,-3 1 23,0 0-27,-2 0 12,-1 2-18,0 3 19,1-1-12,-3 2 6,2 3-20,1 0 22,7 5-11,-14-2 7,14 2-30,-11 5 5,11-5-18,-7 13 13,6-2-25,2 0-32,1 3-21,3 3-19,-1 4 12,1-1 2,2 2 11,0-1 19,1 1 16,-1 0 12,-2-2 13,4 1 10,-5-2 5,1-2 11,1-2-17,-3 2 35,1-3 14,1-2 50,-1 0 23,-2-2 25,3 0 14,-5-10 23,3 14 5,-3-14 11,4 13 9,-4-13-1,0 0-13,0 14-23,0-14-10,0 0-39,-5 5-8,5-5-82,0 0 0,-20 0 0,20 0 0,-20-5 0,8 1 0,-1 1-19,-1-2-230,1 0-122,0-2-116,1 3-111,0 0-171,0 2-1030,3-3-1499</inkml:trace>
  <inkml:trace contextRef="#ctx0" brushRef="#br0" timeOffset="102803.3589">25353 16944 922,'12'2'1113,"-12"-2"-146,17 0-42,-17 0-103,14-2-98,-14 2-50,13 0-81,-13 0-44,0 0-65,16-1-66,-16 1-418,0 0 0,13-2 0,-13 2 0,0 0 0,0 0 0,11-3 0,-11 3 0,0 0 0,0 0 0,0 0 0,12-2 0,-12 2 0,0 0 0,0 0 0,0 0 0,0 0 0,0 0 0,0 0 0,9-5 0,-9 5 0,0 0 0,0 0-338,-3-10-840,3 10-924,-6-9-1870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33:41.867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D700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8000"/>
    </inkml:brush>
    <inkml:brush xml:id="br4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21684 3493 620,'1'-12'708,"-1"12"-103,0 0-27,-1-13-49,1 13-59,0 0-5,-1-12-42,1 12-43,0 0-23,0 0-31,-1-13-41,1 13-27,0 0-33,0 0-43,0 0-4,0 0 14,0 0-25,0 0-12,0 0 3,0 0-6,0 19-10,0-19-13,1 20-24,0-8 8,2 0-33,-2 4-7,3-1-14,-3 1-12,1-1-17,1 2-30,-2-1 0,2 0 0,-1 0 0,0-3 0,-1 1 0,0-2 0,2 0 0,-3-12 0,1 22 0,-1-22 0,3 19-86,-3-19-66,1 14-43,-1-14-43,3 12-51,-3-12-58,0 0-58,0 0-73,0 0-49,0 0-57,0 0-36,0 0-145,8-5-331,-8 5-712</inkml:trace>
  <inkml:trace contextRef="#ctx0" brushRef="#br0" timeOffset="279.5804">21487 3493 497,'0'0'606,"-14"1"-41,14-1-42,0 0-51,-14-3-89,14 3-29,0 0-51,-4-9-22,4 9-40,5-7-18,-5 7-23,13-12 0,-3 5-30,3 1 5,2-2-20,2 0-15,4-1-29,-1 1-11,2 0-23,1-1-13,0 3-17,0-1-4,-3 0-16,3 1-3,-4 2-6,-1 0 3,0 1-36,-1 1-41,-2 1-36,-1 1-23,-14 0-90,23 1 19,-11 1-39,-2 2-48,-10-4-53,14 9-59,-14-9-89,6 13-124,-6-13-363,-1 17-547</inkml:trace>
  <inkml:trace contextRef="#ctx0" brushRef="#br0" timeOffset="515.4032">21570 3868 700,'0'0'634,"-3"14"-53,3-14-60,0 0-68,3 10-6,-3-10-39,0 0-36,12 5-22,-12-5-38,13 2-14,-13-2 7,20-3-55,-8 0-12,2-1-58,1 0-3,0-1-57,1 0-8,0 1-41,0-1-1,0-3-32,1 1 12,-2 1-28,4-2-21,-1 0-81,0-1-47,-1 1-86,1-2-80,1 1-96,-4 1-69,0-1-75,1 0-69,-1 1-137,0-4-283,2 3-631</inkml:trace>
  <inkml:trace contextRef="#ctx0" brushRef="#br0" timeOffset="1027.236">22332 3443 621,'4'-16'568,"-4"16"-77,2-17-29,-2 17-55,-2-15-24,2 15 9,-4-18-91,4 18-18,-9-17-41,9 17 19,-9-15-57,1 9-28,8 6-20,-16-7 3,16 7-35,-20-4-15,20 4-21,-23 2-9,10 1-28,1 2-1,-1-1-30,-1 2 13,1 1-13,1 1 14,0 2-19,2-1 2,-2 3-16,3-3 1,2 4-1,-2-4 12,4 3-20,1-2 15,1 2-9,1-3 16,0 1-5,2-10-5,3 20 4,-3-20-13,8 16 5,-3-8-6,2-1 15,1-2-7,2 0 10,2 1-11,-1-3-4,4 0-1,0 1 2,0 0 7,0 0-13,1-1 9,0 1-7,0-1 12,-4-1-14,0 3 17,1-3-20,-2 1 12,0 1-9,0-1 0,-2 0 19,-9-3-12,18 7 45,-18-7 22,13 8 0,-13-8 4,7 8 26,-7-8 9,7 10-6,-7-10-1,0 0 3,-3 14 17,3-14-31,-9 8-1,9-8-15,-13 11-10,6-5-8,-3-3 6,0 3-18,0-3 0,-1 0-16,1 2 11,-3-3-11,0 0-24,0 0 13,1 0-2,-1-2-2,-1-2-1,1 1-12,-2-2-14,0 1-43,-2-4-23,2 2-68,0-3-59,1 0-73,-1 1-102,2-1-92,0 3-96,0 1-137,1-2-687,0 0-998</inkml:trace>
  <inkml:trace contextRef="#ctx0" brushRef="#br0" timeOffset="2519.2943">29468 3222 677,'7'-15'646,"-7"15"-70,3-10-41,-3 10-83,4-9-39,-4 9-67,2-12-15,-2 12-79,0 0 8,-4-14-28,4 14-22,-9-7-26,9 7-18,-14-8-1,14 8-32,-16-3-15,16 3-17,-21 5 4,9-2 1,-2 4-12,1-1-13,-2 6-10,1 0-18,-1 1 8,1 2-17,-2 5-6,2-1-10,0 3 8,3-3 3,2 3-12,2 0-3,1 1-1,2 0-3,3 0 2,2-1-3,3 1-3,3-2-6,0 1 0,3 0 3,4 0-7,2-1 6,1-2-12,3-1 6,0-2-7,3-2 6,-1-3-1,-2-3 14,2 0-16,1-3-14,-2-1 13,-1-3-7,2-1 1,-4 0-8,1-1 9,-2-2 0,0-1-7,-2 0 5,-2-5-9,-1 1-2,-1-2 5,-2 0-4,-2-2 4,-1 1 7,-1-1 2,-2 0-6,-2 0 2,-1 12 0,0-21 2,0 21 1,-1-18 3,1 18-13,-4-11-2,4 11 5,-6-9 8,6 9-2,0 0-1,0 0-11,-15 2 12,15-2 0,-6 11 4,2-2 3,-1 0-1,3 2 0,-1 0-6,0 2 10,2-2-4,0 1-2,0 0 3,-1 0 1,2 0-18,-1 1-25,1-13-57,0 19-55,0-19-42,1 20-61,-1-20-43,0 14-51,0-14-63,2 13-31,-2-13-92,0 0-645,1 14-791</inkml:trace>
  <inkml:trace contextRef="#ctx0" brushRef="#br0" timeOffset="2743.9503">29434 3577 603,'-9'-7'619,"9"7"-100,0 0-33,-4-8-80,4 8-69,0 0-17,0 0-42,5-12-25,-5 12-35,12-7-10,-12 7-33,16-6-17,-4 3-22,-1-1-8,6 0-34,-2 0-21,3-1-8,0 1-13,2 1-14,-1-1-71,1 0-76,0 1-100,3-2-87,-4 3-116,6-2-125,-1-1-581,-1 0-733</inkml:trace>
  <inkml:trace contextRef="#ctx0" brushRef="#br0" timeOffset="3355.3775">30240 3331 82,'0'0'714,"0"0"-110,4-12-99,-4 12-3,0 0-88,0-13-41,0 13-37,0 0-39,-4-14-28,4 14-32,-5-8-49,5 8-32,-8-6-11,8 6-11,-12-3-25,12 3-13,-13-3-22,13 3-18,-17 1-1,17-1-19,-18 5-12,8-1 2,1 1-8,0 0-3,0 2-6,-2 0 2,2 1 0,0 1 0,-1 1-4,2 1-5,0 0 5,2 0-8,-2 0 0,3 0 8,1-1-2,0 0-7,2-1 6,-1 2 3,3-11-4,-2 18-10,2-18 12,0 17-7,0-17 4,2 14 3,-2-14-10,5 12 6,-5-12 3,11 11-11,-11-11 10,14 9 7,-14-9-11,14 5 8,-14-5-9,21 3 11,-21-3-2,23 3-11,-10-6 2,1 3 1,0 0-1,2 0 4,0-1 1,1-1-14,0 1 14,0 1-6,-1-1 1,-1 0 9,-2 1-10,1-1-1,-1 1-2,-13 0 3,23 2-3,-23-2-1,20 5 11,-10-2 8,-1 3 8,-1-2 21,-8-4 11,14 11 23,-14-11 6,9 13 16,-9-13-2,4 14 3,-4-14 12,1 15 4,-1-15 3,-5 14 31,5-14-41,-9 15 19,2-9-32,-1 2 1,-1-3-28,-3 2 18,0-1 8,-1-1-46,-4 1-4,3-2-16,-4 0 6,1-1-15,0-2 6,-2 2-5,1-1 2,-2-2-6,1 0-4,0-2-14,-1 2 11,2-3-24,-3 2-56,2-1-56,1-1-40,0-2-69,2 1-85,-2 0-12,1-1-83,3 1-61,-1 0-46,1-1-99,0 1-712,0-1-939</inkml:trace>
  <inkml:trace contextRef="#ctx0" brushRef="#br0" timeOffset="4727.4379">18797 4991 78,'0'0'795,"-7"-12"-158,7 12-40,-7-12-33,7 12-63,-5-13-35,5 13-35,-6-12-23,6 12-52,-4-10 3,4 10-64,-4-9-21,4 9-68,0 0-20,-4-10-57,4 10-12,0 0-23,0 0 95,0 0-31,4 12-13,-4-12-17,5 21 25,-1-8-15,0 3-23,1 0-12,-1 5 1,1-1-10,-1 2-4,0-1-10,1 0 0,0 0 41,-1-3-121,0 0 0,-2-1 0,2-1 0,0 1 0,-2-2 0,1 0 0,0-3 0,-1 0 0,0-1 0,1-2 0,-3-9 0,4 19 0,-4-19 0,2 14 0,-2-14 0,3 12 0,-3-12 0,0 0 0,3 12 0,-3-12 0,0 0 0,0 0 0,1 12 0,-1-12 0,0 0 0,0 0-107,0 0-283,0 0-76,0 0-107,0-12-128,0 12-117,0 0-808,2-14-1283</inkml:trace>
  <inkml:trace contextRef="#ctx0" brushRef="#br0" timeOffset="5706.3699">20605 4917 47,'0'0'777,"0"0"-136,2-17-70,-2 17-63,2-12-28,-2 12-34,7-16-40,-2 7-75,0 1-16,4-3-38,0 1-33,1-1-9,5-2-26,1 2 10,0 1-48,3 1-5,-1 1-49,0 2-2,-2 1-45,0 3 1,-2 4-23,2-2 10,-4 5-35,1-1 47,-1 4-56,-3 2 14,-2 1-17,-2-1 3,-1 5 6,-4-3 2,-1 2-14,-2 1 7,-2 0-15,-2 1 14,-1 1-15,-1 0 14,0-4-15,0 3 10,0-4-17,0 1 24,0-3-31,2 0 32,0-2-10,2 0 5,-1-1-13,6-7 19,-9 9-15,9-9 17,0 0-29,-8 8 11,8-8-10,0 0 18,0 0-16,0 0 17,0 0-27,1-12 20,-1 12-12,7-7 16,-7 7-21,12-8 8,-4 3-4,1 1 4,2 1-4,0 1 4,0-1 8,2 2-9,-1 0 17,-1 2-19,3 0 24,-1 3-23,0-1 21,-3 2-15,0 0 18,0 1 9,-1 0 5,-1 1-6,-1 1 33,-1-1 20,-2 3-8,-4-10 3,3 14 17,-3-14-2,-2 18-13,-2-9-10,-1 0 20,-4 1-6,1-2-11,-2 1-11,-1-1-12,-2 1-3,-1-1-10,0 1-6,-3-2-6,2 0-5,0-1-3,-2 1 6,0-3-11,2 1-29,-2-2-48,3 2-21,-2-3-115,3 0-75,-1-1-93,0 0-61,0 0-134,0-1-56,2 2-42,-3-2-794,2 3-1080</inkml:trace>
  <inkml:trace contextRef="#ctx0" brushRef="#br0" timeOffset="6479.3329">18906 6363 727,'-13'-6'624,"13"6"-103,-7-8-26,7 8-41,-7-11-33,7 11-21,-2-14-58,2 14-16,-2-13-40,5 3-9,-1 0-26,4 1 2,0-3-22,3 1-21,0 1-12,1-2 17,3 3-77,-2 1 19,3 0-65,-1 2 32,0 2-68,0 0 33,-2 2-62,2 1 34,-13 1-41,21 5-6,-10-2 1,-3 4 1,-1 0 0,0 3 3,-2-1-4,-1 4-5,-3-1 2,-1 0-3,-3 5 8,1-1-6,-5 0-10,1 3 6,-2-4-9,1 3 2,-3-1-2,2-4 1,0 1 5,-1 0-3,3-4-3,-2 2 0,3-2 3,0-2 4,5-8-6,-10 14 4,10-14-14,-7 14 8,7-14 5,0 0-4,-2 11 28,2-11 9,0 0 10,7 6 24,-7-6-48,14 0 3,-14 0 5,18-2 36,-5 2-28,1-4 51,3 1-13,-1-3-5,5-1 6,-1 0 16,1 2 4,0-4 8,1 3-12,-3-2-92,2 2 0,-3 1 0,-3 1 0,0-2 0,-1 2 0,-2-1 0,-2 3 0,-1-3 0,0 2 0,-9 3 0,15-4 0,-15 4 0,12-5 0,-12 5 0,11-3 0,-11 3 0,0 0 0,12-5 0,-12 5 0,0 0 0,9-4 0,-9 4 0,0 0 0,0 0 0,0 0 0,10-4 0,-10 4 0,0 0 0,0 0 0,0 0 0,0 0 0,-9-6-425,9 6-96,0 0-90,-14-2-96,14 2-122,0 0-785,-18 0-1269</inkml:trace>
  <inkml:trace contextRef="#ctx0" brushRef="#br0" timeOffset="31139.3803">22695 4749 704,'0'0'650,"1"-15"-85,-1 15-25,3-11-80,-3 11-8,2-11-52,-2 11-18,0 0-53,3-14-8,-3 14-43,0 0-16,2-10-58,-2 10-9,0 0-52,0 0 15,0 0 10,0 0 20,0 0-16,0 0-11,0 0-16,4 12-22,-4-12 3,-2 17-16,2-17 2,-4 23-15,1-12 0,-1 4-8,0-1-13,-2 2-4,0-1-18,1 1-3,-2 0-7,2-1-7,-2 0-2,0 0-11,1 0-3,-1-2-8,2 1 6,-2-2-4,1 0 9,3-2-12,-3-1-7,3-1 4,3-8-1,-8 13 1,8-13 4,-5 11 6,5-11-19,-4 8 0,4-8 0,0 0 0,0 0 0,0 0 0,0 0 0,0 0 0,0 0 0,13 2 0,-13-2 0,11-5 0,-11 5 0,18-7 0,-9 3 0,1 0 0,3 2 0,-1-2 0,0 1 0,2-1 0,-1 1 0,4 1 0,-3 0 0,2 0 0,0-2 0,0 2-12,0-1-47,-1 1 12,-1 0-25,1 1 14,-2 1-13,3-2 7,-4 1-5,2 1 4,-1-2-3,1 2-15,-14 0 17,22-2 10,-22 2-11,19-1 10,-19 1-11,17 0 20,-17 0-5,14-1 26,-14 1 2,0 0 12,18 0-12,-18 0 16,0 0-16,0 0 19,10-4-15,-10 4 17,0 0-9,0 0 9,0 0-5,-3-9 10,3 9-4,0 0 18,-6-9-25,6 9 13,-8-10 6,8 10 37,-7-10-14,7 10 0,-11-13 16,6 5 17,5 8 14,-11-13 7,11 13 9,-8-11-7,8 11 11,-6-8-6,6 8-12,-8-7-10,8 7-18,0 0-15,-6-7-9,6 7 1,0 0 26,0 0 10,-8 11-4,8-11-62,-1 15 0,1-15 0,1 24 0,-1-11 0,1 0 0,-1 5 0,3 1 0,-2 1 0,3 2 0,-1-1 0,2 2 0,-2-2 0,0 0 0,1-3 0,0 0 0,0-1 0,-2-2 0,2 1 0,-1-3 0,1-1 0,-1-2 0,0 0-307,-1 0-246,-2-10-129,5 14-113,-5-14-165,7 8-591,-7-8-1191</inkml:trace>
  <inkml:trace contextRef="#ctx0" brushRef="#br0" timeOffset="31739.1677">24299 4738 186,'2'-13'812,"-2"13"-132,0 0-34,2-12-72,-2 12-24,0 0-62,3-10-24,-3 10-58,0 0-10,0 0-55,0 0-16,4-10-40,-4 10-41,0 0-36,0 0-45,0 0-22,0 0 15,0 0 22,0 0-7,2 12-14,-2-12 9,4 19-27,-1-7-18,-1 3-21,1 0-13,1 2-80,-3 0-7,3 0 0,-2 1 0,0-1 0,0 1 0,0-2 0,0 1 0,-1 0 0,1-2 0,0 0 0,-2-3 0,0 2 0,2-1 0,-2 0 0,0-2 0,0-11 0,0 19 0,0-19-178,1 17-116,-1-17-101,0 12-55,0-12-131,0 0-143,-1 14-142,1-14-626,0 0-1118</inkml:trace>
  <inkml:trace contextRef="#ctx0" brushRef="#br0" timeOffset="32306.904">24700 4743 614,'6'-11'741,"-6"11"-88,6-11-76,-6 11-14,6-10-104,-6 10 7,5-11-48,-5 11-19,0 0-66,3-11-7,-3 11-40,0 0-47,0 0-33,3-11-40,-3 11-20,0 0-38,0 0-11,0 0-7,0 0-6,0 0 3,-15 4-16,15-4 8,-7 11-15,7-11-6,-7 15 12,3-6-14,-1-1-7,2 1 0,1 2-12,2-11 6,-5 18-18,3-8-10,2-10 5,-1 19-3,1-19-12,1 17-2,-1-17-1,4 19 11,0-9-7,0-2 4,2 1 6,2-1-6,-1 1 0,1-2 0,4 0 1,-3 1-1,2-2-7,1 0-4,-1 1 11,3 1 20,-1-1 13,-2-1-13,1 2 9,1-1-13,-1-2 8,0 2-2,-3-1-10,1 0-5,-2-2 3,-8-4-2,14 9 9,-14-9-3,11 8-24,-11-8 0,7 8 0,-7-8 0,0 0 0,2 13 0,-2-13 0,-6 8 0,6-8 0,-12 6 0,2-1 0,0 0 0,-3-2 0,2 1 0,-5-1 0,1 1 0,-2-2 0,-1 1 0,1 0 0,1-3 0,-4 2 0,1 1 0,2-3 0,1 0 0,1 0 0,0 0-49,2-3-228,-1 1-80,1 0-56,3-3-103,-1 0-146,3-2-107,-1-1-861,4-2-1287</inkml:trace>
  <inkml:trace contextRef="#ctx0" brushRef="#br0" timeOffset="32590.0521">24779 4645 666,'0'0'757,"0"0"-99,0 0-59,0 0-57,0 0-80,0 0-35,0 0-70,0 0-7,0 0-40,0 0 3,0 0-31,10 9-27,-10-9-20,15-2-15,-15 2-29,20-1-18,-8-1-28,2 0-12,3 0-16,-2-1-26,2-1-17,3 0-16,-3 0-12,2 2-16,2-3 5,-2 0-10,-3 3 28,2-3-58,-2 2-11,0-1-91,-6 1-63,2 1-101,-12 2-73,18-7-121,-18 7-149,9-5-152,-9 5-771,0 0-1171</inkml:trace>
  <inkml:trace contextRef="#ctx0" brushRef="#br0" timeOffset="35075.1579">22504 6079 238,'0'0'766,"2"-14"-150,-2 14-45,0-16-31,0 16-63,1-14-27,-1 14-54,0-14-42,0 14-33,0-12 15,0 12-23,-1-10-22,1 10-29,0 0-22,0-12-47,0 12-31,0 0-33,0 0-29,0 0 57,0 0 25,0 0-37,-9 8 7,9-8-60,-7 18 14,5-7-34,-1 4 17,-1-1-43,1 3 31,0-3-49,1 1 41,-1 2-63,0-3 37,1 1-39,0-4 30,1 1-24,1-1-7,0-11-7,0 20 7,0-20 0,0 17 0,0-17-5,4 13 19,-4-13 1,5 10 2,-5-10 5,12 5-4,-12-5-4,12 2-17,-12-2 0,18 0 0,-18 0 0,20 0 0,-20 0 0,24-2 0,-13 0 0,5 1 0,-4 1 0,4 0 0,-2 0 0,1 1 0,-1 1 0,0 0 0,-1-2 0,2 4 0,-2 0 0,-3-1 0,2 1 0,-2 1 0,-1-1 0,0 1 0,-1-1 0,-2 2 0,-6-6 0,10 12 0,-10-12 0,4 12 0,-4-12 0,-3 13 0,3-13 0,-7 14 0,0-5 0,1-1 0,-3-1 0,-2 0 0,0 3 0,0-3 0,-3 0 0,1 1 0,-1-3 0,0 2 0,-1-2 0,0 0 0,0-1 0,2-1-47,-2-3-183,15 0-70,-27 0-101,16-3-108,-1 0-139,0-3-114,1-2-912,2-1-1345</inkml:trace>
  <inkml:trace contextRef="#ctx0" brushRef="#br0" timeOffset="35414.9283">22566 6011 407,'0'0'775,"0"0"-130,0 0-42,0 0-64,0 0-81,0 0-46,0 0-36,0 0-30,0 0-16,0 0-19,0 0-31,0 0-21,15-7-15,-5 5-4,3-1-35,1-1-21,4-1 29,0 2-58,4-4 16,1 2-34,-2 1 14,5-1-36,-2 0 11,0-1-44,1 0 25,-2 3-50,-2-2-12,0 0 22,-3 1-41,1 0-3,-3 0-4,-1 2 0,-1-3-11,-4 4 6,0-2-10,0 0 11,-10 3-3,16-3-3,-16 3-7,11-4-39,-11 4-60,0 0-17,10-3-105,-10 3-69,0 0-89,0 0-58,0 0-130,0 0-152,-12-2-972,12 2-1363</inkml:trace>
  <inkml:trace contextRef="#ctx0" brushRef="#br0" timeOffset="36018.9586">24324 5886 920,'0'0'784,"-5"-9"-78,5 9-47,-5-6-76,5 6-39,0 0-98,-4-10-41,4 10-52,0 0-34,0 0-34,0 0 7,0 0-43,0 0 14,0 0-1,0 0-5,-3 18-32,6-6 24,-2 0-48,0 2-12,2 3-189,0 0 0,-1 3 0,1-1 0,1 2 0,1 2 0,-2-4 0,1 3 0,1-1 0,-1-1 0,1-1 0,1 2 0,-2-1 0,2-2 0,-2-1 0,-1-1 0,3 1 0,-4-3 0,2 0 0,0-2 0,-1-1 0,-1 0 0,1-1 0,-3-10 0,3 15-150,-3-15-313,4 10-81,-4-10-147,0 0-101,4 11-213,-4-11-439,0 0-1057</inkml:trace>
  <inkml:trace contextRef="#ctx0" brushRef="#br0" timeOffset="36555.2152">24605 6024 312,'0'0'896,"-5"-14"-144,5 14-36,-2-14-104,2 14-39,-2-16-76,2 16-72,2-14-37,-2 14-30,7-20-18,-1 13-35,3-4-32,-1 3 18,4-2-42,0 2-18,2 0-17,1 3-6,0 1-28,-1 0-15,2 1-21,-3 3-82,1 1-62,2 3 0,-2-1 0,0 2 0,-3 2 0,1 1 0,-3 2 0,-2 1 0,-1 2 0,-4-2 0,-1 4 0,-3-1 0,-1 3 0,-4 0 0,-1 2 0,-2-2 0,-1 0 0,0 2 0,0-2 0,-1-2 0,0 0 0,2-2 0,1-2 0,2 0 0,-2-1 0,2-2 0,1 0 0,6-8 0,-9 12 0,9-12 0,-8 11 0,8-11 0,0 0 0,-2 10 0,2-10 0,0 0 0,12 2 0,-12-2 0,16 0 0,-3-1 0,-2-2 0,6 1 0,0-1 0,0-1 0,2 0 0,-1 0 0,3-1 0,-1 1 0,3 0 0,-4 0 0,-1-1 0,1 3 0,-1-4 0,-3 2 0,-2 2 0,1 1 0,-5-3 0,3 1 0,-12 3 0,17-4 0,-17 4 0,14-3 0,-14 3 0,11-3 0,-11 3 0,0 0 0,13-7 0,-13 7 0,0 0 0,5-8-145,-5 8-265,0 0-40,0 0-106,-5-10-114,5 10-143,-9-7-816,9 7-1288</inkml:trace>
  <inkml:trace contextRef="#ctx0" brushRef="#br0" timeOffset="38971.496">18950 7136 86,'-8'5'872,"8"-5"-176,0 0-43,0 0-86,0 0-33,0 0-69,0 0-28,0 0-43,0 0-5,-12-1-42,12 1-20,0 0-21,0 0-22,-10-4 9,10 4-47,0 0-8,-9-7-55,9 7 15,-8-3-32,8 3 25,0 0-51,-12-8 5,12 8-111,-9-5-34,9 5 0,-9-5 0,9 5 0,-12-2 0,12 2 0,0 0 0,-13-6 0,13 6 0,0 0 0,-10-3 0,10 3 0,0 0 0,0 0 0,-11-3 0,11 3 0,0 0 0,0 0 0,0 0 0,0 0 0,0 0 0,11 8 0,-11-8 0,17 6 0,-7-2 0,3-1 0,1 2 0,3 0 0,-1-1 0,2-1 0,1 1 0,-1 0 0,3-2 0,-2 1 0,0-1 0,1 0 0,-2-2 0,1 0 0,0 0 0,-2-2 0,-2 1 0,0 0 0,-3 0 0,0-2 0,-1 1 0,-11 2 0,21-7 0,-21 7 0,15-5 0,-15 5 0,12-9 0,-12 9 0,7-10 0,-7 10 0,6-10 0,-6 10 0,4-10 0,-4 10 0,0 0 0,0 0 0,0-14 0,0 14 0,0 0 0,0 0 0,0 0 0,-11-4 0,11 4 0,-6 7 0,6-7 0,-9 12 0,2-3 0,2 1 0,-1 4 0,-1 1 0,1 4 0,-2 0 0,2 1 0,0 2 0,-1-1 0,2 2 0,-3-1 0,5 2 0,-1 1 0,0-1 0,1 0 0,2-1 0,-2 1 0,2-5 0,1 1 0,-1 0 0,1-2 0,0-1 0,0-2 0,0-1 0,1-1 0,-1 0 0,0-13 0,0 20 0,0-20 0,0 18 0,0-18 0,1 14-239,-1-14-137,0 0-63,-2 14-74,2-14-69,0 0-56,0 0-63,0 0-111,0 0-415,0 0-836</inkml:trace>
  <inkml:trace contextRef="#ctx0" brushRef="#br0" timeOffset="39287.09">19003 7423 482,'-14'-1'612,"14"1"-79,0 0-44,0 0-49,-11-2-32,11 2-29,0 0-31,0 0-10,0 0-56,0 0 7,12-7-34,-12 7-23,20-7-13,-4 3-21,0 0-3,3-1-20,4 1-12,0-2 0,1 0-22,1 3-6,1-1-9,-1 0-12,0 0 43,-1 0-70,2 0 36,-6 1-65,0 1 34,-2 0-35,0 0 37,-2-1-39,-1 1 16,-3 2-42,-1-3 24,-11 3-30,19-3 26,-19 3-40,17-1 29,-17 1-41,11-2 32,-11 2-32,0 0-6,13-3-91,-13 3-27,0 0-98,0 0-89,0 0-123,0 0-180,0 0-185,0 0-814,0 0-1270</inkml:trace>
  <inkml:trace contextRef="#ctx0" brushRef="#br0" timeOffset="40147.1173">20952 7002 294,'11'-8'806,"-2"0"-113,-1 3-33,0-3-87,0 2-40,0 1-34,-8 5-27,12-10-61,-12 10 23,10-9-74,-10 9 20,6-8-40,-6 8-33,0 0-40,5-8-35,-5 8-33,0 0-18,0 0-26,-11 0 22,11 0-37,-14 9-62,6-4-78,-2 6 0,-1-1 0,-2 3 0,0 3 0,0 2 0,-2-2 0,1 5 0,0 1 0,0 0 0,-1 3 0,3 0 0,0-2 0,0 3 0,3-1 0,0 0 0,1-2 0,2 0 0,1 0 0,1-2 0,1-1 0,3 0 0,0-3 0,1 0 0,3 1 0,0-3 0,5 2 0,1-2 0,0 0 0,4-2 0,-1-5 0,5 3 0,-2-6 0,1 0 0,1-2 0,1-2 0,-1 0 0,0-2 0,0-1 0,-1-1 0,1-2 0,-3 1 0,0-3 0,-2 0 0,1-1 0,-4 0 0,1-4 0,-1 3 0,-4-5 0,1 3 0,-2-1 0,0-1 0,-3 1 0,-1-1 0,-1 13 0,-1-23 0,-1 11 0,-3 3 0,0 1 0,-2-1 0,-2 3 0,-1 2 0,0 0 0,-3 3 0,-1 1 0,0 0 0,-3 3 0,2 0 0,-3 1 0,4 2 0,-3 1 0,3-1 0,0 1 0,3 0 0,-1 2-266,3-3-118,0 1-50,3 3-81,-2-4-97,8-6-114,-7 17-183,7-17-472,-4 16-982</inkml:trace>
  <inkml:trace contextRef="#ctx0" brushRef="#br0" timeOffset="40971.8756">22536 7078 411,'0'0'731,"0"0"-109,0 0-23,-1-12-58,1 12-32,0 0-56,0 0-14,0 0-33,0-12-22,0 12-33,0 0-26,0 0 9,0 0-96,0 0 3,0 0-83,0 0 48,0 0-62,0 0 20,0 0-19,0 0 35,0 0-50,10 12 24,-7-3-26,-1 2 27,2 1-112,-1 1-43,1 2 0,0 0 0,-1 3 0,2 4 0,0-1 0,-1 1 0,0 0 0,1 0 0,0 0 0,0 1 0,1 0 0,-3-3 0,3 1 0,-3-3 0,1 0 0,-1-2 0,2 0 0,-3-3 0,2 0 0,-1-2 0,-1-3 0,-2-8 0,4 20 0,-4-20 0,4 14 0,-4-14 0,3 9 0,-3-9 0,0 0 0,5 7 0,-5-7 0,0 0-154,0 0-331,7-4-32,-7 4-84,3-12-49,-3 12-58,5-14-134,-2 5-502,-1-2-945</inkml:trace>
  <inkml:trace contextRef="#ctx0" brushRef="#br0" timeOffset="41342.3378">22911 7132 399,'0'0'692,"2"-17"-77,-2 17-46,3-17-45,-3 17-17,4-19-59,-4 19-49,2-15-17,-2 15-13,3-15 19,-3 15-56,2-11 11,-2 11-92,0 0-1,3-13-88,-3 13 43,0 0-8,0 0 33,0 0-26,0 0 26,10 10-24,-7 0 13,-1 2-149,2 1-70,-1 3 0,0 1 0,1 0 0,-1 2 0,2 1 0,-1 2 0,-2 0 0,2-1 0,-1 1 0,1-1 0,-1 2 0,1-2 0,1 2 0,-1-3 0,-1 0 0,1-2 0,-1-1 0,1-1 0,-1 1 0,1-2 0,1-2 0,-3-1 0,2 1 0,-1-4 0,-1 2 0,-2-11 0,5 16 0,-5-16 0,3 10 0,-3-10 0,3 11 0,-3-11 0,0 0-214,0 0-653,0 0-155,0 0-897,0 0-1649</inkml:trace>
  <inkml:trace contextRef="#ctx0" brushRef="#br0" timeOffset="43170.9104">24422 7363 376,'-5'-9'651,"3"0"-112,-2 0-13,1-2-40,-1 0-19,2 0 2,0 2-28,-1-2 5,0 3-25,3 8-10,-5-17-18,5 17 19,-2-12-72,2 12 4,-4-10-54,4 10 4,0 0-46,-4-9 40,4 9-33,0 0-161,0 0-94,-3 11 0,3-11 0,-1 15 0,1-15 0,0 26 0,0-10 0,1 2 0,1 1 0,-1 0 0,0 1 0,1 3 0,0 0 0,1 2 0,2-3 0,-3 2 0,1-2 0,0 1 0,-1-2 0,0-2 0,1-1 0,1 2 0,-1-3 0,-1-2 0,2-1 0,0 0 0,-3-3 0,1-1 0,1 1 0,-3-11 0,4 12-517,-4-12-118,2 11-82,-2-11-62,0 0-110,0 0-588,0 0-1099</inkml:trace>
  <inkml:trace contextRef="#ctx0" brushRef="#br0" timeOffset="43879.0082">24686 7340 468,'5'-11'764,"0"3"-98,-5 8-31,5-13-80,-5 13-45,5-11-45,-5 11-52,4-10-45,-4 10-43,0 0-36,2-10-29,-2 10-30,0 0-19,0 0 16,0 0-56,0 0 49,0 0-67,0 0 33,0 0-66,-2 14 29,2-14-53,-5 17 12,2-6-48,1-1 28,-2 3-20,-2-2 5,2 3-12,-1-1-8,1 0-5,-1 0-7,-1 1-2,0-3-6,1 0-14,1-1-1,0-1-17,-1 0-1,5-9 0,-9 16 0,9-16 0,-6 11 0,6-11 0,-5 10 0,5-10 0,0 0 0,-4 12 0,4-12 0,0 0 0,0 0 0,4 9 0,-4-9 0,0 0 0,11 2 0,-11-2 0,14 1 0,-14-1 0,14 0 0,-14 0 0,20-1-39,-20 1-23,22 0 3,-10-1-5,2 1-3,-2-2-1,3 2-1,-2-2-40,1 1 44,0 1-20,0-2 59,2 1-54,-3 0 71,1 0-46,-1 0 45,1 0-47,-3-1 60,-11 2-43,21-3 42,-21 3-38,15-4 54,-15 4-41,14-4 36,-14 4-39,11-5 47,-11 5-61,7-4 64,-7 4-48,6-8 55,-6 8-53,0 0 40,3-14-36,-3 14 50,-3-9-44,3 9 49,-7-12-27,7 12 53,-8-14-36,8 14 36,-9-14-23,9 14 51,-10-13-19,10 13 30,-13-11-24,13 11 34,-10-11-11,10 11 42,-10-9-79,10 9-64,-9-8 0,9 8 0,-6-5 0,6 5 0,0 0 0,0 0 0,-14 0 0,14 0 0,0 0 0,-7 13 0,7-13 0,-1 15 0,1-15 0,0 22 0,0-8 0,3 1 0,-1 3 0,1 1 0,1 2 0,3 0 0,-2 1 0,1-2 0,1 1 0,2-1 0,-4-3 0,3 3 0,-2-3 0,2-2 0,-1-3 0,0 2 0,-2-4 0,0 1 0,-1-3 0,-4-8 0,10 14 0,-10-14 0,5 8-382,-5-8-314,0 0-106,0 0-211,0 0-662,0 0-1347</inkml:trace>
  <inkml:trace contextRef="#ctx0" brushRef="#br0" timeOffset="46334.5283">19174 8660 367,'0'0'724,"3"-13"-127,-3 13-60,2-17-36,1 7-30,0 0-34,-2 0-60,0-1-46,0-1-27,1 1-9,-1-1-44,-1 1 16,0-1-42,0-3-3,-1 3-28,-1 0 23,0 0-68,-1-3 56,1 6-30,-3-3-2,-2 0-13,1 2-21,-2 0-17,-1 1-3,-2 3-19,-1-1-19,-1 3-12,-1 0-3,2 3-16,-4 1-12,1 0-2,-2 0-7,2 2-4,-3 2-6,2 1-9,0 1-3,0 1 2,1 2-4,4-1 0,-2 2 4,3 0-7,0 1-6,2 1 7,2-2-19,2 4 16,1-4 0,2 2-28,2 1 40,2-2-35,3 2 37,3-1-27,3-1 25,3 2-32,2-1 39,1-2-40,3 2 42,1-3-40,3 2 36,-3-2-35,1 0 33,2 0-33,-4 2 33,1-4-33,-2 3 37,0-1-33,-2-1 30,-5-1-23,0 0 17,-1 2-23,-5-3 35,0 4-34,-7-10 34,4 16-39,-4-16 27,-4 20-24,-1-11 24,-2-1-40,-1 1 31,-3 0-34,1 2 30,-3-5-31,2 1 31,-2-1-33,1-1 45,2-2-37,10-3 33,-19 4-20,19-4 23,-14-2-39,14 2 42,-13-10-36,13 10 37,-6-18-36,6 18 36,0-23-32,4 6 35,-2 0-37,5-5 29,0 2 4,1-3-2,2-4 1,2 1-4,-2 1-2,-1-1 2,1 6-2,-2 0 26,-2 2-26,-1 2-3,-1 0 15,-1 3-15,0 2 2,-3 11-10,-1-21 1,-3 11-4,1 2-20,3 8-27,-9-12-24,9 12-61,-12-9-54,12 9-39,-14-6-63,14 6-122,-13 1-77,13-1-137,-16 9-161,8-5-651,1 2-1061</inkml:trace>
  <inkml:trace contextRef="#ctx0" brushRef="#br0" timeOffset="47166.8002">20876 8378 152,'0'0'776,"5"-8"-158,-5 8-50,4-9-67,-4 9-40,3-10-43,-3 10-42,0 0-48,0-15-45,0 15-40,-4-9 9,4 9-1,-8-9-37,8 9-19,-11-10-25,11 10 15,-13-4-41,13 4 27,-20-1-58,20 1 48,-24 1-67,9 2 20,0 4-14,2-1-19,-1 1-19,-2 5-12,1 0-8,0 1-4,4 1-11,-1 1-51,3-1 45,1 0-44,3-2 46,-1 1-41,5 0 48,0-1-52,1-12 47,1 21-47,1-12 48,3 0-50,-5-9 53,12 9-54,-3-2 39,-9-7-37,19 2 39,-7-2-60,-12 0 43,23-4-39,-11-1 51,2 0-46,-1-1 51,0-1-1,-1-1 2,0-3-9,-2 2-1,-2-1-13,1 0 12,-1-1 2,-3 1 0,0 2-48,-2-2 58,0 1-40,-3 9 58,4-15-42,-4 15 52,3-12-16,-3 12 3,0 0-13,2-10-3,-2 10 3,0 0 14,0 0 24,4 8 21,-4-8-20,4 17 17,-3-7-2,3 6-2,-1-2 16,1 6-1,-1-3 2,1 2 0,2 3-16,1 4-73,-2-2 0,1 1 0,1 2 0,-1-3 0,-1 0 0,0 1 0,1-3 0,-1 1 0,-1-3 0,0-3 0,0 0 0,-2-1 0,0-2 0,-1-1 0,-1-1 0,0-12 0,-1 21 0,-3-13 0,-1 0 0,-2 1 0,-2-3 0,-3 1 0,-2-3 0,-1-1 0,-2 0 0,-1-2 0,-1-1 0,-1-2 0,0 0 0,1-1 0,-2-3 0,0-1-83,1 0-509,1-2-109,3 1-134,1 0-255,3-2-460,3-1-1189</inkml:trace>
  <inkml:trace contextRef="#ctx0" brushRef="#br0" timeOffset="47771.1898">22397 8315 333,'0'0'850,"0"0"-147,0 0-4,0 0-72,0-12-42,0 12-59,0 0-69,0 0-80,0 0 5,0 0-58,0 0 41,0 0-34,0 0-15,1 12-8,-1-12-24,2 21 3,-1-8-38,0 4-61,2 2-188,-1-1 0,1 3 0,1 1 0,-2 2 0,2-1 0,0-2 0,-2 2 0,1 0 0,1 0 0,-2 0 0,0-2 0,0-1 0,1-1 0,-1 0 0,1-1 0,1-2 0,-2-2 0,1-1-60,-1-3-397,1 2-36,-3-12-46,5 14-68,-5-14-6,8 8-28,-8-8-21,10 4-643,-10-4-908</inkml:trace>
  <inkml:trace contextRef="#ctx0" brushRef="#br0" timeOffset="48189.1176">22687 8477 102,'6'-13'908,"-2"2"-181,-1 1-59,-1 0-142,-2 10 13,4-16-50,-4 16-39,0-14-41,0 14-46,-1-10-1,1 10-77,0 0 2,-5-7-45,5 7-15,0 0-21,-10 6-42,10-6 20,-7 13-45,5-3-12,-2-1-11,3 6-3,-2-1-19,2 3-14,-1 0-18,2 0-6,2 2-37,-1-2 19,2 3-28,0-3 27,1 0-38,1 0 23,2-1-1,-1 0-1,3 0-6,1-2-1,3 0-3,-1-3 0,3-2-1,-1 0 6,1-4-7,1-1-2,1-2-2,-1-2 6,3-1-9,0-1-1,-1-1 0,1-2 0,-2-1 0,-1-1 0,-1-1 0,0-1 0,-2-1 0,-2-1 0,-2-1 0,-1-2 0,-2 0 0,-1-1 0,-4-2 0,-1 0 0,-2-1 0,-6-2 0,1 1 0,-2-1 0,-4 2 0,-1-3 0,-3 4 0,2 3 0,-3 2 0,0 2 0,-2 1 0,-1 1 0,3 5 0,-1 1 0,0 2 0,1 2 0,0 1 0,3 5-130,-4 2-342,3 2-171,1 1-100,1 4-173,1-2-756,2 2-1342</inkml:trace>
  <inkml:trace contextRef="#ctx0" brushRef="#br0" timeOffset="48746.8429">24359 8313 796,'0'0'891,"-2"-12"-116,2 12-92,0 0-33,0 0-38,0 0-129,2-12-22,-2 12-100,0 0 0,0 0-45,0 0 32,0 0 7,0 0-40,4 14-16,-4-14-15,3 22-83,-2-8-201,1 4 0,-1 1 0,0 2 0,-1-1 0,2 3 0,0 1 0,-2-3 0,0 0 0,0 1 0,0 0 0,0 0 0,0-1 0,1 0 0,-1-3 0,2 3 0,-1-3 0,0-1 0,2-2 0,-2-1 0,2 0-544,-1-4-188,2 2-102,-4-12-174,7 12-599,-7-12-1258</inkml:trace>
  <inkml:trace contextRef="#ctx0" brushRef="#br0" timeOffset="49319.6438">24649 8422 208,'-7'-15'990,"7"15"-169,-5-15-141,5 15-42,-8-16-61,8 16-72,-5-15-50,5 15-80,-2-14-1,2 14-94,-2-15 9,2 15-77,4-14 14,-4 14-21,9-15-15,0 6-40,-1 1 21,2 4-35,2-3 15,1 3-34,2-2 28,-3 5-43,2-1 14,1 2-54,-3 1-46,2 3-16,-2 0 0,2 1 0,-3 2 0,0 1 0,-5 1 0,0-1 0,-2 4 0,-1 0 0,-2-1 0,-1 1 0,-1 1 0,-2 0 0,-1 1 0,-2-1 0,0 1 0,-2 0 0,0-4 0,2 2 0,-3-2 0,3-3 0,1 3 0,-1-3 0,6-7 0,-9 11 0,9-11 0,-7 8 0,7-8 0,0 0 0,0 0 0,0 0 0,0 0 0,0 0 0,0 0 0,6-7 0,-6 7 0,13-9 0,-5 4 0,3 0 0,-2 1 0,1-2 0,4 1 0,-2 0 0,2 4 0,-1-2 0,-2 1 0,3 2 0,-1-1 0,0 2 0,-2 0 0,0 3 0,1-3 0,-4 5 0,0-2 0,-1 3 0,-2 0 0,-5-7 0,8 14 0,-8-14 0,0 16 0,0-16 0,-9 16 0,2-6 0,0-1 0,-4-1 0,-3 2 0,1-1 0,-5 1 0,0-1 0,-2-3 0,-1 3 0,2-3 0,0 0 0,-4-1 0,4-2 0,-2-1 0,1 0 0,0-2 0,0 0 0,2-2-118,0 0-539,-2-2-153,3 0-183,-3-3-779,1-2-1468</inkml:trace>
  <inkml:trace contextRef="#ctx0" brushRef="#br0" timeOffset="51506.0478">26932 4981 590,'-4'-12'732,"2"2"-94,0 0-17,2 10-62,-3-21-55,3 21-15,-4-17-29,4 17-34,-2-15-26,2 15-43,-2-12-21,2 12-36,-2-10-51,2 10-48,0 0-33,0 0-24,0 0 55,0 0-6,0 0-20,4 8-14,0 1-7,1 3-23,1 2-117,0 2-12,0 3 0,2 2 0,-3-3 0,2 4 0,-1-3 0,2 2 0,-2-2 0,1 1 0,-3-3 0,2-1 0,-2 0 0,2-1 0,-1-1 0,-3 0 0,2-3 0,0-1 0,-2 1 0,-2-11 0,5 17 0,-5-17 0,3 13 0,-3-13 0,4 11 0,-4-11 0,0 0 0,0 12 0,0-12 0,0 0-219,0 0-203,-4 7-75,4-7-94,0 0-104,0 0-113,-8-7-763,8 7-1216</inkml:trace>
  <inkml:trace contextRef="#ctx0" brushRef="#br0" timeOffset="52215.6087">28395 4773 279,'0'0'705,"0"0"-107,-13-2-12,13 2-75,0 0-37,-9-4-31,9 4-20,0 0-36,-9-4-35,9 4-19,0 0-20,0 0-7,0 0-4,5-17-3,-5 17-14,11-9-22,-2 4-17,-1 0-4,6 0-15,1-1-14,2 1-16,1 0-14,0-1-159,2 4-24,1 0 0,-2 0 0,0 1 0,-2 2 0,2 1 0,-1 2 0,-4 1 0,0 2 0,-1 2 0,-3 0 0,-1 2 0,-4 1 0,-2 1 0,-3-1 0,-2 2 0,-1 3 0,-5-2 0,0 2 0,-1 0 0,-3 0 0,-1 0 0,0-1 0,-2-1 0,2 1 0,-2-3 0,2 1 0,0-4 0,2 2 0,2-5 0,-2 3 0,4-3 0,7-7 0,-12 11 0,12-11 0,-9 9 0,9-9 0,0 0 0,0 0 0,0 0 0,9 8 0,-9-8 0,18-3 0,-18 3 0,24-5 0,-8 2 0,-1 1 0,3-2 0,-3 1 0,2-2 0,2 1 0,-1 0 0,-1 0 0,2 0 0,-2 0 0,-1 0 0,1 1 0,-5 0 0,1 0 0,-1 0 0,-12 3 0,19-4 0,-19 4 0,14-4 0,-14 4 0,13-2 0,-13 2 0,10-3 0,-10 3 0,0 0 0,10-4 0,-10 4 0,0 0 0,0 0 0,0 0 0,0 0-285,0 0-352,-6-5-168,6 5-217,0 0-698,-15 2-1401</inkml:trace>
  <inkml:trace contextRef="#ctx0" brushRef="#br0" timeOffset="53131.0441">30469 4717 745,'0'0'621,"0"0"-60,0 0-29,0 0-92,-9-5-10,9 5-66,0 0-21,0 0-27,0 0-43,1-16-19,-1 16-14,6-8-11,-6 8-16,9-11-18,-2 5-4,3 1-20,2-2-21,-1 2-3,4 0 15,1-2-28,0 4-7,2-1-15,0 1-7,1 1-17,-1 2-21,1 2-6,-2 0-23,0 3 15,-3-1-24,0 4 5,-4 0-6,0 4 0,-4-2-16,-2 0 6,-2 2 2,-1 0-10,-4 0 0,-1 1-5,-2 0 4,-3 0-10,2 1 3,-5-1-2,1 0 11,0-1-14,1-2 7,-1 0 2,2 0-1,-2-2-16,1 1 17,3-2-17,0-1 10,7-6 0,-14 9 8,14-9-1,-9 7-16,9-7 7,0 0-2,0 0 5,0 0 0,0 0 1,0 0-4,0 0-5,10-10-22,-10 10 23,17-9 14,-8 5-1,2-1 0,1 0-4,1 0-10,2 1 5,0 0-8,2 0 19,-4 3-1,2-1-21,-1 2 23,0 0-21,-1 2 17,0 0-13,1 3 23,-3 1-10,2 1 5,-1 2-11,-1-1 7,-3 0 12,-1 3 13,1-1 9,-2 1-7,-2-1 22,-1-1-10,-2 2-1,-1-11-4,-1 19 5,-3-9 5,0 0-9,-2-1-2,-2 1-7,-1-1-6,-1 1-3,-1-3-6,-1 3-8,-2-5 6,1 2-3,-2 0-3,2-2-8,-2 0-11,1 0-18,-3-1-26,3-1-27,0 0-65,1-1-29,0 0-52,-1-1-41,1-1-66,13 0-79,-22 0-78,10-1-103,12 1-102,-23-3-782,23 3-1099</inkml:trace>
  <inkml:trace contextRef="#ctx0" brushRef="#br0" timeOffset="54070.4678">32369 4599 453,'0'0'671,"0"0"-96,3-11-34,-3 11-76,0 0-41,0 0-49,4-10-44,-4 10-45,0 0-11,0 0-45,0 0-44,0 0 10,4 8 26,-4-8-46,-2 13-6,2-13-14,-4 21 0,0-7-6,2 1-19,-2 2-29,1-2-28,-1 2 10,1 0-10,-3 0-4,0 0-13,0 0-17,1-3 4,-2 1-7,1-1-8,0 0-11,0-2 1,0-1-2,2 0-2,0-1-8,-1-2 11,0 1 20,5-9-38,-6 12 4,6-12 2,-5 13 22,5-13-6,0 0-6,-2 11 3,2-11-8,0 0 11,8 8-3,-8-8-16,0 0 12,15 2-7,-15-2-5,16 3-2,-16-3-43,21-1 44,-9-1-28,2 2 30,-1 0-31,1-2 37,-1 2-43,2-3 28,-1 1-27,1 1 17,-2 0-16,2-2 15,-15 3-17,25-2 19,-13 2-19,-12 0 15,21-5-12,-21 5 14,20-3-11,-20 3 19,15-4-19,-15 4 34,13-4-28,-13 4 24,13-4-22,-13 4 24,12-4-21,-12 4 24,9-5-24,-9 5 24,7-5-12,-7 5 13,0 0-20,8-9 16,-8 9-17,0 0 19,2-12-19,-2 12 18,0 0-15,-2-16 21,2 16-8,-8-10 42,8 10-19,-5-11 30,5 11-29,-6-12 52,6 12-14,-5-8 34,5 8-2,-6-8-16,6 8-16,0 0-14,-7-8-10,7 8-7,0 0 5,0 0 6,0 0 0,-10 9 1,10-9 8,-4 15-12,3-3 5,-1-1-8,0 2 10,0 2 59,2 4 19,0-2-1,2 4-120,0 1-7,1 3 0,-1-3 0,1 1 0,1-3 0,-2-1 0,5 2 0,-4-4 0,1-2 0,0 2 0,0-4 0,0-2 0,-1-1 0,0 0 0,-3-10 0,5 17 0,-5-17 0,3 12 0,-3-12 0,0 0 0,2 11 0,-2-11-359,0 0-151,0 0-109,0 0-162,-10 4-308,10-4-444,-10-4-1166</inkml:trace>
  <inkml:trace contextRef="#ctx0" brushRef="#br0" timeOffset="55082.0736">26909 6099 207,'-4'-15'745,"4"15"-114,-4-11-48,4 11-15,-2-12-41,2 12-69,-3-11-16,3 11-58,-2-11-1,2 11-46,0 0-21,-2-11-44,2 11-43,0 0-49,-4-7-46,4 7-16,0 0-20,0 0-6,0 0-4,-7 10 0,7-10 50,-3 15-56,1-4 17,0-1-25,0 1 7,2 0-36,-3 0-6,3 0-6,0 1-6,-2-1-3,2-11-13,0 22 19,0-22-13,0 21-1,0-21-6,2 16 0,-2-16 5,3 14 1,-3-14-5,4 13 4,-4-13 16,7 9-1,-7-9-15,11 11 11,-11-11 1,17 6-2,-9-2 3,3 0-16,1-1-8,1-1 7,2 2 4,-1-1 0,4 2-2,-4-1-6,4 0-3,-3 1-5,2 1 2,-3 0 2,1 0 3,-2-1-2,0 4-1,-1-4 2,-1 2 2,-3 1 6,0-1 12,-2 0 2,-6-7 17,9 15 8,-9-15 4,2 13-46,-2-13-10,-2 14 0,2-14 0,-9 15 0,3-9 0,-2 2 0,0-1 0,-4 0 0,-2-1 0,2 0 0,-5-1 0,2 0 0,-1 2 0,-1-4 0,-2 0 0,0 1 0,0-2 0,-1 0 0,2-1-101,0-1-96,-1 0-82,0-3-32,1 1-101,2-2-102,0 0-142,1-3-124,3 0-786,1 0-1208</inkml:trace>
  <inkml:trace contextRef="#ctx0" brushRef="#br0" timeOffset="55394.3135">26991 6070 375,'4'-9'845,"-4"9"-174,0 0-59,8-8-98,-8 8-90,8-7-38,-8 7-56,13-5-21,-13 5-55,19-7 7,-8 2-52,3 2-5,1 1-27,1-1 21,2-1-48,0 1 9,2-1-37,0 3-4,1-2-23,-1 1 9,0 0-20,2 0-26,-3-1 7,3 2-24,-4-2 16,2 2-29,-4-1-6,2 1 8,-5 0-19,1 0 9,-3-1-11,-11 2 5,20-1-11,-20 1-23,16-1-57,-16 1-34,0 0-84,16-1-72,-16 1-132,0 0-143,0 0-134,0 0-806,0 0-1107</inkml:trace>
  <inkml:trace contextRef="#ctx0" brushRef="#br0" timeOffset="55983.7662">28777 5816 249,'0'0'667,"6"-17"-82,-6 17-32,4-13-60,-4 13-36,4-11-22,-4 11-32,0 0-37,6-12-51,-6 12-37,0 0-48,0 0-31,-5-10-8,5 10-4,0 0-1,-12 5-10,3 0-20,2 2 2,-4 2-13,0 1-14,0 0 11,-2 7-34,0-3-6,1 5-16,-3 3-31,2-2 19,2 1-16,2 1-1,-1-1-6,4 2-14,-1-4-9,1 5-12,3-4 6,2 0 5,1-2 1,1-1-16,2 0-1,1-2 1,2-1-5,2 0-6,1-3 3,2-1-2,0-1 3,2-1 1,2 0 4,0-4-15,-1 0 0,1-3 4,1 0 5,-1-1-10,0 0 5,2-2-1,-2-1 3,-1 1 5,0-3 12,-1 0-23,-3 1 3,-1-1 43,-1-2-48,0 2 33,-3-2-38,-5 7 37,5-15-32,-5 15 28,-1-13-34,1 13 63,-7-11-60,7 11 19,-14-10-42,5 8 56,-1-3-39,-3 3 32,13 2-32,-25 0 33,13 0-45,-1 2 40,-1 0-75,0 1-57,-1 1-70,0 4-121,-1-2-72,3 1-155,-3 4-152,3-2-209,-1 1-509,5 0-1010</inkml:trace>
  <inkml:trace contextRef="#ctx0" brushRef="#br0" timeOffset="57007.5085">30393 5837 19,'0'0'772,"0"0"-152,13-5-58,-13 5-24,9-4-73,-9 4-22,0 0-27,10-5-36,-10 5-37,0 0-38,8-6-38,-8 6-50,0 0-26,0 0-25,0 0-6,-5-10-13,5 10-12,-9-6-13,9 6-19,-13-2-14,13 2-17,-16-3 5,16 3-10,-18-2 26,18 2-24,-17 0-24,17 0-9,-13-2-5,13 2-19,-12 3 9,12-3-12,-11 1 11,11-1-12,0 0-1,-8 9 6,8-9 2,0 0-3,7 11-12,-7-11 15,12 6-18,-12-6 12,19 6-3,-8-4-3,3 1-1,0-2 1,4 0-5,0-1 12,1 0 8,2-1-8,-2 0-15,0-2 5,0 1-2,0-1-3,0 0 11,-2 1-16,1-2 17,-3-1-10,1-1 16,-3 0-2,0 1 12,-2 0-14,-2-2-3,0 2-1,-9 5-13,11-11-15,-6 3 34,-5 8 4,4-10-13,-4 10-8,0 0 1,0-15-2,0 15 1,-4-9 9,4 9-10,0 0-2,-6-7 6,6 7-1,0 0 0,-12-1 1,12 1 1,-8 5 3,8-5 4,-11 12-3,7-4 19,0 1-12,-2 6 9,1-1 44,0 3 22,2 4-13,0 2 4,1 0-19,0 0 16,0 3 0,2 1-3,2 0-20,-2-3-6,0 3 3,2-1-11,1-2-8,1 1-4,0-1-8,-2-2-5,3-1 0,-1-3-3,0-1-1,-2-1 0,1-2-6,-1-2 5,1-2-4,0 2-24,-3-12-21,2 15-33,-2-15-42,3 14-54,-3-14-52,0 0-93,0 0-51,-3 9-65,3-9-102,0 0-66,-9-5-115,9 5-681,-9-9-1003</inkml:trace>
  <inkml:trace contextRef="#ctx0" brushRef="#br0" timeOffset="57218.05">30464 6118 449,'0'0'718,"-8"-5"-128,8 5-38,0 0-80,0 0-51,8-6-25,-8 6-72,10-6-17,-10 6-60,19-5-6,-7 3-50,2-2-1,2 0-37,1 0-5,6-1-44,0 0-25,1 0-15,3 0-14,0-1-1,3 0-23,-4 0-56,1 0-48,-2 2-59,1-2-102,-1-1-117,0 3-100,-3-3-164,1 1-595,-1-1-824</inkml:trace>
  <inkml:trace contextRef="#ctx0" brushRef="#br0" timeOffset="57925.8857">32323 5850 153,'8'-7'717,"-8"7"-128,0 0-62,10-9-65,-10 9-55,6-9-49,-6 9-30,7-12-41,-7 12-40,2-12-35,-2 12 8,1-12-12,-1 12-41,-1-15-25,1 15-19,-4-13-3,4 13-5,-7-13-13,7 13-4,-11-10-11,11 10 2,-11-9-9,11 9-18,-15-5-13,15 5-13,-16 0-11,16 0 0,-19 3-9,10 1 0,0 0-3,-1 2-4,2-1 1,-1 2-4,1 2 1,0-1-6,3 1 3,-1 2-4,3-1 1,-1 1 4,4-11-3,-3 23 0,7-11 1,-1-1-3,0 3 0,4-1 12,1-2-11,2 1 7,-1 1-11,2 1-5,3-2 19,0 5 14,2-2 28,0-1 1,1 1-11,-2 0-5,2-1-1,-3 2-4,1-2 4,-2-1-17,-2-1-4,0-2-1,-2 2-3,0-3-2,-3-1 7,-1 0-4,-5-8-3,4 13 4,-4-13-3,-3 12 1,3-12-4,-12 11-2,0-8-2,2 1-3,-4-1 21,0-1-22,-4-2-5,1 0 1,1 0 13,0 0-8,1-1 1,1-3 1,0 1 14,1-3-12,4 2 12,-1-3 8,5 0 17,0-2-8,1-1-2,4 10 2,1-22 14,3 10-13,2 0 13,2-2-18,4-1 11,0 0-22,2 1 21,2 1-15,0-1 25,0 2-19,0 0 8,0 0-15,-2 3-1,-3-1 1,3 1-15,-4 1 5,2-1-13,-2 2-13,-2-1-50,-2 3-46,1-3-32,-7 8-68,10-11-38,-10 11-55,6-13-71,-6 13-65,3-11-98,-3 11-65,0-11-784,0 11-985</inkml:trace>
  <inkml:trace contextRef="#ctx0" brushRef="#br0" timeOffset="60666.097">26962 7258 305,'16'-5'718,"-16"5"-101,13-10-46,-13 10-52,16-11-34,-16 11-80,13-11-29,-5 6-45,-2-1-25,1-1-30,-1 0 4,-6 7-38,9-12 11,-9 12-21,7-10-23,-7 10-8,4-11-29,-4 11-25,0 0-8,0-14-25,0 14-23,-7-8-5,7 8 0,-11-4 14,11 4-52,-15 2 1,15-2-16,-20 6 4,8 1-19,-4 0-2,3-1 1,-1 4-5,3-1 6,-3 2-11,3-2 7,-1 3 7,2-1-6,-1-2-21,4 3-3,0-3 15,3 1 5,4-10-17,-3 15 38,3-15-33,3 17-7,-3-17 7,11 12-2,-2-8 35,0 0-52,1-2 46,3 0-19,-13-2-6,27 2-10,-14-4 38,1 0-47,-3 0 30,3-2-25,-1 0 43,-1 0-39,-2-1 36,1 0-43,-4 1 40,4-3-28,-4 0 1,2 4 21,-3-5-39,-6 8 62,12-11-42,-12 11 6,7-9 36,-7 9-21,9-7 2,-9 7-18,0 0-7,9-7-2,-9 7 24,0 0-29,0 0 35,9 8-33,-9-8 27,4 14-27,1-5 32,-1 5-24,0 1-8,2-1 34,-2 5-34,0-3 30,1 3-23,-1-1 25,-2 2-22,2 3 53,0 0 76,0 2-42,0-1-89,1-2 0,-3 0 0,-2-2 0,2-2 0,-2 0 0,0-2 0,0-2 0,-2-1 0,0-1 0,-1 2 0,-1-4 0,-2 2 0,-4-3 0,1 0 0,1-2 0,-4 0 0,1 0 0,-3-3 0,1-1 0,0 0 0,1-1 0,-3-2 0,-2 0 0,0-4 0,-1 3 0,-1-3 0,4 1 0,-3-2 0,0 0-442,0 1-128,5 0-176,-3 0-149,3 1-854,3-1-1439</inkml:trace>
  <inkml:trace contextRef="#ctx0" brushRef="#br0" timeOffset="61458.9441">28618 7220 555,'0'0'825,"4"-10"-84,-4 10-70,4-7-55,-4 7-61,3-8-17,-3 8-72,0 0-28,5-12-25,-5 12-47,0 0-45,0 0-56,4-10-38,-4 10-24,0 0 7,0 0 16,0 0 3,5 14-14,-5-14-104,4 17-111,-2-5 0,1-1 0,-2 1 0,2 2 0,-1 0 0,1 1 0,-1 0 0,1 1 0,-2-1 0,4 2 0,-4-2 0,2 2 0,-1-1 0,1 1 0,1 0 0,-1-1 0,0-1 0,0 0 0,0 2 0,0-3 0,1-1 0,-2-2 0,0 0 0,-2-11-193,5 18-254,-5-18-32,4 13-71,-4-13-56,4 12-41,-4-12-54,0 0-750,9 6-1065</inkml:trace>
  <inkml:trace contextRef="#ctx0" brushRef="#br0" timeOffset="61898.303">28956 7313 305,'2'-13'789,"1"3"-154,-3 10-26,3-15-81,-3 15-33,1-17-84,-1 17-3,0-11-75,0 11-22,-1-11-48,1 11-34,0 0-47,0 0 7,-7-9-28,7 9 14,0 0-29,-6 9 3,6-9-37,-8 14 1,8-14-19,-4 20-6,2-8-6,0 0-10,1 0-20,0 1-4,1 1-7,0 1-16,0-1-3,1 1-3,2 0 1,-1-1 39,0 0-51,4-2 6,-2-1-17,1 0 46,-1 0-46,2-3 34,1 1-48,3-1 50,0 1-41,3-4 36,-3-1-44,3-2 14,1 0-2,0-2 1,1 0-8,1-2 5,1-1 5,-1-3 4,2 0 2,-4 0 4,2 0 59,-2-2-28,0-2 13,-2 1 8,-1-2 3,0-2-6,-4 2-3,0-4 8,-1 2 2,-2-2 10,-3 0-2,0 2-11,-2 0-10,-2-1-13,-3 2-1,1-2-2,-1 3-12,-2 0-24,-5 1 0,2 1 0,-1 3 0,-3 1 0,1-1 0,-4 3 0,3 1-46,-1 2-70,1 0-36,-1 1-59,1 0-98,-4 4-78,4-1-132,-1 1-161,1 2-176,2 0-701,0 0-1200</inkml:trace>
  <inkml:trace contextRef="#ctx0" brushRef="#br0" timeOffset="62662.3772">30464 7224 27,'0'0'862,"0"0"-152,1-14-66,-1 14-45,1-11-34,-1 11-39,0-12-38,0 12-55,0 0-14,0-17-9,0 17-4,0 0-55,0-14-24,0 14-50,0 0-45,-1-11-49,1 11-32,0 0-4,0 0 16,0 0-3,1 14-49,-1-14-111,3 19 0,-2-8 0,0 3 0,2 3 0,-1-1 0,1 1 0,-2 0 0,2-1 0,-1 1 0,2 1 0,0 1 0,0-1 0,0 1 0,0-3 0,-2 1 0,2 0 0,0-2 0,0-1 0,2-2 0,-2-1-40,0-1-334,0-2-52,-1 2-64,-3-10-89,7 11-63,-7-11-40,9 9-115,-9-9-522,0 0-922</inkml:trace>
  <inkml:trace contextRef="#ctx0" brushRef="#br0" timeOffset="62977.4121">30678 7311 197,'0'-14'857,"0"2"-170,0 12-22,0-23-69,2 14-71,-2-5-44,0 14-19,1-21-45,-1 21-30,0-20-25,0 20-22,2-17-33,-2 17-26,2-14-53,-2 14-43,1-10-12,-1 10-12,0 0 5,8-5 4,-8 5-6,9 7-6,-3-1-12,0 4-70,1 0-76,-1 4 0,2 0 0,-1 5 0,0-1 0,-1 2 0,1 0 0,-1-2 0,0 5 0,0-3 0,0 0 0,-1 2 0,1-2 0,1-1 0,-3-2 0,1-2 0,-1 0 0,0 1 0,-1-3 0,2-2 0,-2 0 0,-1-2 0,-2-9 0,4 17 0,-4-17 0,3 12 0,-3-12-136,3 10-269,-3-10-55,0 0-111,0 0-153,0 0-194,0 0-658,0 0-1224</inkml:trace>
  <inkml:trace contextRef="#ctx0" brushRef="#br0" timeOffset="63462.6709">32300 7163 234,'0'0'785,"-8"-11"-141,8 11-12,-8-12-71,8 12-32,-7-11-44,7 11-16,-5-9-66,5 9-32,0 0-44,-7-9-47,7 9-43,0 0-52,0 0 50,0 0-5,0 0-10,0 0-15,-5 12 6,7-1-18,-2-11-19,1 25-27,0-13 2,2 5-18,-2 1-8,-1 0-92,1 1-31,1-1 0,-1 0 0,0 2 0,0-1 0,1-3 0,-2 2 0,1-1 0,0-4 0,-1 0 0,2-2 0,-1 3-219,-1-14-150,1 18-70,-1-18-95,2 14-73,-2-14-59,3 12-47,-3-12-761,4 8-1095</inkml:trace>
  <inkml:trace contextRef="#ctx0" brushRef="#br0" timeOffset="63950.4536">32490 7221 294,'0'0'897,"3"-18"-139,-3 18-83,6-16-53,-6 16-51,7-14-83,-2 6-57,0 2-50,3-1-44,0 2-13,1 0-35,2 2-41,0 0-25,2 1-27,1 2-55,-1 3 4,3 1-28,0 1-22,-1 2-21,-1 1-4,1 0-10,-3 4-14,-3-1-5,1 0-10,-4 3-5,0 1-6,-4-1 11,-2 0-28,-1 2 12,-4-1-13,-3 2 10,-2 0-8,-2 0 2,-2-1-9,0-2 14,0 3-16,0-4 18,0-1-8,1-2 7,2 1-23,1-3 14,2-2 12,2 1-22,-1 1 14,7-8 2,-11 8-2,11-8 6,-7 6 19,7-6 6,0 0-4,0 0-5,13 7-5,-13-7 6,21-2-8,-9 1-2,4-3-9,1 1 5,0-1-4,2 1-12,2-1 40,-2 1 12,0-2 3,0 1-21,2 1-34,-1-1 0,3 1 0,-4-1 0,0 1 0,-2 0 0,1-1 0,-4 0 0,0 2 0,-2 0 0,-1-1 0,-11 3 0,19-4 0,-19 4 0,16-4 0,-16 4 0,11-3 0,-11 3 0,11-6 0,-11 6 0,8-5-71,-8 5-285,0 0-63,7-7-91,-7 7-81,0 0-125,0 0-135,-2-14-633,2 14-1108</inkml:trace>
  <inkml:trace contextRef="#ctx0" brushRef="#br0" timeOffset="66466.0471">26777 8453 899,'-9'-7'720,"9"7"-41,-8-8-49,8 8-43,-8-12-40,8 12-72,-10-11-40,10 11-42,-9-13 33,9 13-33,-8-10-4,8 10-43,-8-10 11,8 10-53,-5-8 5,5 8-54,0 0-208,-6-9-47,6 9 0,0 0 0,0 0 0,0 0 0,0 0 0,-5 16 0,5-16 0,3 21 0,-1-7 0,0 2 0,2 1 0,0-1 0,-1 4 0,1 1 0,0-3 0,0 1 0,0-1 0,0 0 0,-1 0 0,1-1 0,0 0 0,0-1 0,-1-2 0,2 1 0,-1-1 0,-1 1 0,-1-3 0,2-2 0,-2 2 0,-2-12 0,4 17 0,-4-17 0,3 15-460,-3-15-122,4 11-103,-4-11-86,6 8-87,-6-8-675,8 7-1168</inkml:trace>
  <inkml:trace contextRef="#ctx0" brushRef="#br0" timeOffset="67057.7876">27076 8535 361,'-2'-16'776,"2"16"-143,-4-16-28,4 16-71,-4-14-39,4 14-76,-1-18-51,1 18-31,1-18-43,-1 18-25,4-20-31,0 11 3,1 1-20,1-1-16,1 1 35,4-1-65,0 2 20,5 0-34,-3 2 19,2 0-39,2 4 9,-3 1-53,1 1 8,1 2-45,0 2 33,-2 2-39,-3 2 29,-1 1-33,0 1 35,-3 2-43,-3 1 28,-4-1-35,0 0 23,-2 1-39,-5 1 39,1 0-46,-2 0 20,-1 0-32,-1-1 0,-2 0 0,3-1 0,-2-2 0,2 0 0,0-1 0,0-1 0,3-1 0,-2-1 0,8-7 0,-9 10 0,9-10 0,-6 8 0,6-8 0,0 0 0,0 0 0,0 0 0,0 0 0,0 0 0,0 0 0,0 0 0,9-6 0,-9 6 0,14-8 0,-4 4 0,-1 1 0,3-1 0,-1 1 0,2 0 0,1 1-10,-1 2-8,1-2 8,1 2 1,-1 2-2,1-2 5,1 3 1,-2 1 2,0 1-4,-3 0 9,0 0-6,-2 0 4,-2 1 5,1 2 10,-3-1 11,-5-7 6,9 14-29,-9-14-3,1 13 0,-1-13 0,-6 16 0,0-8 0,1-2 0,-1 2 0,-3-2 0,-1 1 0,-3 0 0,2-1 0,-3 0 0,-2 0 0,1 0 0,-4-2 0,2 0 0,-3 0 0,-1-1 0,2-1 0,-2 1 0,1-3-182,0 0-195,-3 0-116,3 0-131,0 0-179,-3-5-1001,3 1-1503</inkml:trace>
  <inkml:trace contextRef="#ctx0" brushRef="#br0" timeOffset="67679.2943">28397 8485 300,'-4'-14'828,"4"14"-105,-1-12-52,1 12-73,0-13-39,0 13-42,0-10-58,0 10-28,1-12-41,-1 12-35,0 0 13,2-13-80,-2 13-1,0 0-68,0 0-4,0 0-63,0 0 26,0 0 25,0 0 21,0 0-32,0 0-158,9 15-34,-7-2 0,1 1 0,-1 4 0,2-1 0,0 1 0,-1 4 0,2-2 0,-1 2 0,-1-1 0,1-1 0,-1 0 0,1-2 0,-2-1 0,2 2 0,-1-2 0,-1-2 0,3 1 0,-1-2 0,-1-2 0,1-1-410,-2-1-88,2-2-100,-4-8-90,6 14-65,-6-14-148,9 8-480,-9-8-980</inkml:trace>
  <inkml:trace contextRef="#ctx0" brushRef="#br0" timeOffset="68355.9095">28737 8478 881,'5'-13'805,"1"1"-90,-3 2-63,1 0-73,0 1-28,-4 9-71,6-13-67,-6 13-60,5-12-50,-5 12-34,0 0-8,6-9 26,-6 9-52,0 0 18,0 0-47,-3 15 29,1-5-56,0-1 16,0 3-53,-2 3-11,-1-1-65,-2 2-66,2 0 0,-1-2 0,-1 3 0,-1 2 0,0-4 0,1-1 0,1 1 0,-1-2 0,0 1 0,1-2 0,0-2 0,3-1 0,-5 1 0,8-10 0,-6 15 0,6-15 0,-5 11 0,5-11 0,-4 10 0,4-10 0,0 0 0,0 0 0,4 12 0,-4-12 0,0 0 0,16 1 0,-16-1 0,16 0 0,-16 0 0,20-3 0,-9 2 0,1-1 0,2-1 0,-1 1 0,0 0 0,3 0-24,-2-1-37,2 0 7,0-1 6,0 2 9,-2 2 0,1-3-11,0 1 0,-2 0-3,2-1 0,-2 1 7,1-1 7,-2 2 10,-1 0 0,1-2 11,-12 3 6,20-4 11,-10 0 1,-10 4-5,14-2 3,-14 2-2,13-4 2,-13 4 1,9-3 1,-9 3-5,8-5 5,-8 5-2,0 0-4,0 0 6,2-11-5,-2 11 1,0 0 4,-6-10 6,6 10-13,-8-9 5,8 9 34,-12-10-30,6 2 48,-1 3-11,0-2 47,1 2-30,-2-3 44,2 2-30,-1-1 46,7 7-8,-12-10-83,4 3-25,8 7 0,-8-8 0,8 8 0,-7-9 0,7 9 0,-8-5 0,8 5 0,0 0 0,0 0 0,0 0 0,-8 4 0,8-4 0,2 13 0,-2-13 0,4 21 0,-2-8 0,3-1 0,0 4 0,-1 1 0,1 0 0,2 3 0,0-1 0,2 2 0,-1-1 0,1 0 0,2 2 0,-2-3 0,0 0 0,0-1 0,0 0 0,0-1 0,0-3 0,-1 1 0,0-3 0,0-1 0,1 1-197,0-1-625,0-1-139,3-3-996,-3 3-1696</inkml:trace>
  <inkml:trace contextRef="#ctx0" brushRef="#br0" timeOffset="68926.9942">30434 8400 168,'0'0'717,"-7"-10"-139,7 10-36,-7-8-42,7 8-34,-9-12-54,9 12-9,-8-9-25,8 9-5,-10-10-35,10 10 22,-6-8-29,6 8 14,-6-8-38,6 8-16,0 0-51,-7-9-36,7 9 4,0 0 42,0 0 2,0 0-8,-2 11-4,2-11-196,3 18-44,0-7 0,1 4 0,-2 1 0,2 1 0,-1 0 0,1-2 0,0 4 0,0-2 0,2 0 0,-2 2 0,-1-2 0,1 0 0,1 0 0,-1 0 0,0-3 0,0 1 0,0-2 0,-1 2 0,1-5 0,-1 1-432,-2 1-111,2-3-46,-3-9-89,5 15-66,-5-15-43,5 16-618,-5-16-1007</inkml:trace>
  <inkml:trace contextRef="#ctx0" brushRef="#br0" timeOffset="69398.2307">30787 8412 828,'0'0'731,"3"-17"-83,-3 17-57,1-14-57,-1 14-48,0-13-42,0 13-46,0 0-56,0-17-19,0 17-74,0 0-14,-3-9-43,3 9-36,0 0-25,-7-7-3,7 7-26,0 0-1,-13 4-19,13-4 2,-10 8-12,4-3 0,1 4-6,0-1-14,0 1-4,1 3-29,1 0 21,1 0 3,1-2-9,1 5-8,0-3-3,3 1-6,0 1-4,2 1 2,2-2 6,-1 0 21,2-1-38,3 2 0,0-1-2,1 3 54,4-2 1,-2-1-13,2 0 0,0 0-4,0-1-2,1 0 11,-3-2 4,-1 0-9,-1 0-5,-1-1-1,0-2 0,-3 0 6,-2-1 11,-6-6 13,12 11 18,-12-11-86,9 8 0,-9-8 0,0 0 0,0 13 0,0-13 0,-8 8 0,8-8 0,-14 6 0,4-4 0,10-2 0,-23 3 0,9-1 0,0-2 0,-3 1 0,-1-2 0,0-1 0,0 0-24,-1-1-275,-2-2-81,3 0-80,-2-3-84,4-1-109,-1-1-87,1-2-176,3 0-408,1-2-926</inkml:trace>
  <inkml:trace contextRef="#ctx0" brushRef="#br0" timeOffset="69666.8618">30733 8342 535,'9'-7'851,"0"0"-130,3 1-27,0-1-77,3-1-54,1 2-58,2-2-39,3 1-63,-1-3-31,3 4-28,-1-4-31,1 3-35,1-1-21,4-3-11,-5 3-15,0 1-11,0-1-12,0 0-1,-2 2-47,0-2-160,-2 1 0,-2 2 0,0-2 0,-5 2 0,2 1 0,-3 0 0,-1 0 0,-10 4 0,16-6 0,-16 6 0,13-6 0,-13 6 0,10-3 0,-10 3 0,0 0 0,0 0 0,0 0-216,0 0-158,0 0-70,0 0-25,0 0-92,-15 1-87,15-1-99,-14 4-755,14-4-1127</inkml:trace>
  <inkml:trace contextRef="#ctx0" brushRef="#br0" timeOffset="70574.5315">32407 8136 327,'3'-11'503,"-3"11"-54,4-9-74,-4 9-14,3-12-8,-3 12-26,6-14-11,-6 14-43,3-9 19,-3 9 2,7-13-25,-7 13-19,6-10-32,-6 10-16,4-9-19,-4 9-15,0 0-28,5-10-23,-5 10-8,0 0 21,0 0 0,0 0-4,0 0 6,-5 10-2,1-1 2,-2 0-4,-2 5-18,-2 0 7,-3 3-27,2 3 0,-4 2-17,-7 6 13,1 1-31,1 3-7,-1 0-6,0 0-5,-1 3-11,1-3-8,0 1 14,-1-2-20,3 1 19,-3 0-16,2 1 9,0-3-16,1-1 4,0 2-7,4-7 11,1 0-25,1-2 1,1-3-13,2-2-30,1-4-37,3 1-24,-3-1-26,3-2-33,0-1-23,6-10-53,-7 14-26,7-14-62,-7 9-57,7-9-41,0 0-25,0 0-82,0 0-84,0 0-401,0 0-636</inkml:trace>
  <inkml:trace contextRef="#ctx0" brushRef="#br0" timeOffset="71002.8107">32763 8144 661,'5'-6'599,"1"-1"-77,-6 7-26,8-12-79,-8 12-34,5-8-62,-5 8-34,5-7-40,-5 7-27,0 0-22,0 0-14,0 0 0,0 0-3,0 0-19,0 0 1,-8 7-7,8-7 2,-10 14-14,1-3-7,0 0-8,-1 3 0,-3 3-6,2 0-1,-1 2-14,-5 5-12,0 0-16,-1 5-9,-1 1-4,-2 1-2,1 4 8,-2 0 39,0 1-25,2 1-8,-3-1-20,0 0 8,2 0-34,0 1 12,0-1-21,2-2 8,0 0-19,-2-1 2,5 0 4,-2-3-8,4-3-10,-1-2 5,2 1-16,0-4 12,3-1-4,1-4 1,0 0-5,1-2-14,2-1-21,1-2-32,-1-2-19,2 0-6,0-2-21,4-8-17,-8 13-43,8-13-47,0 0-54,-7 8-68,7-8-56,0 0-66,0 0-58,0 0-177,8-13-474,-8 13-791</inkml:trace>
  <inkml:trace contextRef="#ctx0" brushRef="#br0" timeOffset="71395.2377">33295 8307 204,'8'-4'755,"-8"4"-144,10-11-81,-10 11-55,9-6-51,-9 6-65,0 0-29,0 0-31,0 0-9,0 0-45,0 0 0,0 0-26,-4 8 0,-1 1-31,0 1-7,-1 2-3,-2 3-9,-2 2 20,1 4-9,-3 3 56,0 5-20,-5 3-15,0 2-27,1 0-11,-2-1-20,1 0-11,-1 1-3,2-1-4,2 0-32,0-6-5,0 0-22,2 0 6,-2 0-26,3-1-29,-1-4-17,3-1 0,0-3 0,0 0 0,2-2 0,0-2 0,1-1 0,-1-1 0,1-1 0,2-2 0,-1-1-114,5-8-64,-6 14-33,6-14-74,-7 10-72,7-10-47,-6 7-33,6-7-83,-9 3-46,9-3-116,0 0-729,0 0-1014</inkml:trace>
  <inkml:trace contextRef="#ctx0" brushRef="#br1" timeOffset="79626.3553">19738 6134 200,'-8'-6'534,"8"6"-79,-8-5-91,8 5-23,-11-3-21,11 3-1,-11-3-29,11 3 4,0 0 0,-16-1-6,16 1-5,-11 0-51,11 0 20,0 0-28,-17 0 12,17 0 1,-13 1-17,13-1 3,-10 3-38,10-3 15,0 0-38,-11 3 16,11-3-56,0 0 15,0 0-18,-13 2 29,13-2-8,0 0-4,0 0 9,0 0-3,-7 7 14,7-7-5,0 0-1,0 0 8,13 5-3,-13-5-154,17 1-1,-17-1 0,22 1 0,-8-1 0,0-1 0,2 1 0,3 0 0,1-1 0,0-1 0,2 1 0,-2-1 0,6-1 0,-2-1 0,0 2 0,2 0 0,-4-3 0,1 2 0,-3-1 0,-2 0 0,1 0 0,-1-1 0,0 4 0,-2-3 0,0 0 0,-1 1 0,-2-2 0,-1 4 0,0-3 0,-2 2 0,2 0 0,-12 2 0,17-5 0,-17 5 0,13-4 0,-13 4 0,12-4 0,-12 4 0,0 0 0,13-4 0,-13 4 0,0 0 0,0 0 0,11-3 0,-11 3 0,0 0 0,0 0 0,0 0 0,0 0 0,0 0 0,0 0-415,0 0-75,-10-4-59,10 4-60,0 0-12,0 0-42,-10-5-50,10 5-596,0 0-912</inkml:trace>
  <inkml:trace contextRef="#ctx0" brushRef="#br1" timeOffset="80053.0916">20158 5939 541,'0'0'602,"-4"-10"-64,4 10-53,-3-9-39,3 9-16,-6-9-16,6 9-58,-3-9 23,3 9-41,-7-11-4,7 11-25,-5-7 3,5 7-5,0 0-31,-5-10 1,5 10-4,0 0-61,-5-7 9,5 7-53,0 0 7,0 0-56,0 0 18,-5-8-55,5 8 38,0 0-17,0 0 50,0 0-69,5 8-84,-5-8 0,8 7 0,-8-7 0,11 14 0,-2-7 0,0 1 0,0 2 0,2 0 0,0-1 0,0 1 0,1 1 0,0-1 0,1-2 0,0 3 0,-1-3 0,0 2 0,0-3 0,0 4 0,-1-3 0,-1 0 0,1-1 0,-3 0 0,0 0 0,-8-7 0,14 11 0,-14-11 0,10 8 0,-10-8 0,7 10 0,-7-10 0,2 11 0,-2-11 0,-1 13 0,1-13 0,-5 13 0,0-6 0,-1 2 0,0-1 0,-3 1 0,1 1 0,-1 0 0,-2 1 0,1-2 0,-1 2 0,-2 1 0,1 0 0,-2 1 0,2-1 0,1 0 0,-1-3 0,3 3 0,-1-3-461,3-1-252,0-1-106,7-7-101,-9 11-749,9-11-1339</inkml:trace>
  <inkml:trace contextRef="#ctx0" brushRef="#br2" timeOffset="82607.0556">21271 5305 614,'-6'-10'536,"6"10"-77,-8-7-45,8 7-37,-6-9-25,6 9-5,-8-8-41,8 8 9,-11-12-21,11 12-9,-12-10-23,12 10-43,-11-10 10,11 10 0,-13-9-12,13 9-18,-9-5-7,9 5-14,-8-7-23,8 7-14,0 0-25,-10-5 5,10 5 3,0 0 24,0 0 46,0 0-32,-6 9 21,6-9-39,0 13 32,1-2-17,2 0-1,-2 3-17,1 3-96,3 0-45,-2 1 0,1 5 0,1-1 0,-1 2 0,1-2 0,0 2 0,1-2 0,-1 2 0,1-2 0,-1 0 0,0 0 0,2-1 0,-1-1 0,-1-4 0,-1 0 0,1-2 0,-1 0 0,-1-2 0,2 0 0,-1-2 0,-1 1 0,-3-11 0,5 17 0,-5-17 0,4 13 0,-4-13 0,4 12 0,-4-12 0,2 10 0,-2-10 0,0 0 0,2 10 0,-2-10-61,0 0-284,0 0-18,-4 9-14,4-9-43,0 0-31,0 0-38,-12 3-17,12-3-12,0 0-49,-13 0-76,13 0-435,0 0-694</inkml:trace>
  <inkml:trace contextRef="#ctx0" brushRef="#br2" timeOffset="82962.8357">21078 5782 100,'-12'0'778,"12"0"-145,0 0-57,0 0-55,-13-3-42,13 3-17,0 0-51,0 0-27,-13 0-38,13 0-41,0 0-21,0 0-49,0 0-13,0 0-5,0 0-3,0 0 6,0 0-17,0 0 14,9 5 13,-9-5-58,14 6 49,-14-6-62,18 6 7,-7-3-37,1 1 12,-1-2-56,1 4-4,-1-4-81,3 1 0,-2 1 0,1-2 0,-2 1 0,1 1 0,0-1 0,0 0 0,1 1 0,-3-1 0,2 0 0,-1-1-47,-11-2-161,19 4-4,-19-4-90,18 3-48,-18-3-28,14 3-56,-14-3-85,15-1-24,-15 1-40,15-2-80,-15 2-584,13-5-857</inkml:trace>
  <inkml:trace contextRef="#ctx0" brushRef="#br2" timeOffset="83261.6515">21497 5673 186,'0'0'702,"3"-18"-115,-3 18-71,1-14-34,-1 14-23,2-14-43,-2 14 0,0-12-51,0 12-1,0 0-48,-2-15-3,2 15-35,0 0-19,-2-9-28,2 9-10,0 0-12,0 0-11,0 0 8,-13 2 22,13-2-45,-10 9 17,10-9-36,-9 14-7,4-5-11,-1 0 1,1 3-12,-2 1-28,2 0-107,-2-1 0,1 3 0,1-3 0,-1 1 0,-1 1 0,2 0 0,0-1 0,1-4 0,-1 1 0,0 1 0,1-2 0,0 0 0,0 0 0,0-1 0,4-8 0,-6 15 0,6-15 0,-8 11 0,8-11 0,-9 12 0,9-12 0,-7 10-305,7-10-49,-11 8-75,11-8-90,-14 8-124,14-8-127,-12 9-867,12-9-1296</inkml:trace>
  <inkml:trace contextRef="#ctx0" brushRef="#br3" timeOffset="86998.1304">21418 6395 490,'0'0'670,"0"0"-115,-13 1-27,13-1-44,0 0-52,0 0-16,-12 0-55,12 0-8,0 0-48,0 0-10,0 0-17,0 0-26,0 0-25,-14 0-20,14 0-28,0 0-14,0 0 5,0 0-4,0 0-13,11-4 15,-11 4-29,18-6 16,-5 2-38,1 0 32,5 0-46,2-3 16,1 2-27,3-1 34,2 0-51,2-1 20,0-1-39,2 0 26,-2 2-53,-2 1-29,3-4 0,-5 6 0,1-4 0,-3 2 0,0 2 0,-5-1 0,1 1 0,-3 0 0,-3 2 0,-1-2 0,0 1 0,-12 2 0,18-3 0,-18 3 0,16-3 0,-16 3 0,13-1 0,-13 1 0,0 0 0,13-3 0,-13 3-109,0 0-48,0 0-93,0 0-41,0 0-35,0 0-40,-13 8-57,13-8-72,-16 4-22,5-1-32,0-1-9,0 1-75,-2 1-467,0-2-716</inkml:trace>
  <inkml:trace contextRef="#ctx0" brushRef="#br3" timeOffset="87474.2181">21575 6283 20,'0'0'743,"-6"-10"-131,6 10-74,-5-10-40,5 10-43,-3-10-7,3 10-35,-2-11-41,2 11-23,0 0-36,-1-13-22,1 13-12,0 0-19,-2-14 24,2 14-56,0 0 35,-1-12-77,1 12 36,0 0-48,0 0 22,0-12-53,0 12 9,0 0-54,0 0 14,0 0-42,-1-12 20,1 12-55,0 0 38,0 0-54,-8 7 29,8-7-38,-11 9 29,3-1-38,-1 1 27,-1 1-34,-4 2 35,2 3-36,-2-3 29,0 2-30,0 1 21,0 1-23,-1-1 31,-1 2-38,1-2 34,2-1-30,-1 1 33,1-1-37,3-2 31,-1-3-32,2 2 39,1-4-29,0-1 28,2 2-37,6-8 29,-10 10-32,10-10 29,-8 9-33,8-9 38,-5 8-27,5-8 28,0 0-31,0 0 33,2 14-25,-2-14 39,8 8-40,-8-8 40,13 7-34,-3-2 38,0 0-33,2 0-2,3 2 0,-1 0 0,3-1 0,-2 0 0,2 2 0,0 1 0,2 1 0,-3-3 0,0 0 0,0 1 0,-2-1-137,1-2 11,-2 2-76,1-2-46,-2 1-77,-2 1-35,0-4-73,-1 1-81,-1 2-70,-8-6-40,14 5-175,-14-5-411,9 6-818</inkml:trace>
  <inkml:trace contextRef="#ctx0" brushRef="#br4" timeOffset="89822.3258">20678 6766 281,'-5'-10'398,"5"10"-102,0 0 5,0 0-70,-5-11 15,5 11-7,0 0-7,-4-12-10,4 12-42,0 0 24,-6-13-2,6 13 4,-5-9 8,5 9 25,-5-8 12,5 8 6,-5-9-6,5 9-24,-6-10-4,6 10 16,-5-7 3,5 7-6,0 0-5,-7-12-5,7 12 24,0 0-59,-4-8 14,4 8-48,0 0-11,0 0-44,0 0 20,0 0 4,0 0 22,0 0-20,0 0 31,1 11-54,-1-11 32,6 16 4,-2-6-141,-1 1 0,1 0 0,0 3 0,1 1 0,-1 1 0,-1 0 0,4 0 0,-4 1 0,1 0 0,2 0 0,-3 0 0,1 0 0,0 0 0,1 0 0,-2-2 0,0 1 0,1-1 0,-1-1 0,-1-2 0,1 0 0,-2 2 0,1-4 0,-1 1 0,-1-11 0,1 16-59,-1-16-289,0 15-67,0-15-41,-1 12-79,1-12-48,0 0-62,-4 12-36,4-12-740,0 0-1026</inkml:trace>
  <inkml:trace contextRef="#ctx0" brushRef="#br4" timeOffset="90506.221">20669 6584 750,'0'0'645,"0"0"-79,-1-11-36,1 11-49,0 0-34,0 0-68,-1-12-20,1 12-57,0 0-15,0 0-35,0 0-11,0 0-6,0 0-16,0 0-25,-13 5 5,13-5-32,-8 12-17,5-3 19,-3-1-65,1 1 40,1 1-56,-3 3 31,0-1-24,1 2-11,0-2-19,-2 2 3,0 1-18,2 0-2,-1-2-6,-1 0 8,1 2-8,1-2-30,-1 1 18,1-1-19,-2-1-13,3-3-7,1 0 17,-1-1-5,5-8 5,-6 15 1,6-15 2,-8 11-2,8-11 1,-3 9 1,3-9-3,0 0-5,-6 7 21,6-7-35,0 0 22,0 0-19,0 0 7,0 0-25,3-13 9,-3 13-9,5-14 0,0 3-9,-1 0-45,1-3 41,0 1-41,0-2 51,2 2-35,-1-3 57,0 0-60,1 1 16,-1-1 10,1 2 3,0 1 9,0 0-1,0 3 34,-1 0-28,1 3 6,-1-1-2,-6 8 5,15-8-3,-15 8-6,14-3 13,-14 3-3,14 2 13,-14-2 2,17 5-2,-6-2 45,-1 2-44,1-1 34,2 1-50,1 2 47,0-1-48,2 0 42,-1 1-42,3-2 49,-3 1-46,4 0 57,-3 0-45,2-1 64,-1-1-32,-1 0 27,0 0-23,-3-2 54,1 0 6,-3 0-5,0 1 11,0 0 11,-11-3 6,19 2 10,-19-2 2,15 2-3,-15-2-124,14 2-2,-14-2 0,0 0 0,16 3 0,-16-3 0,0 0 0,12 0 0,-12 0 0,0 0 0,0 0 0,13 0 0,-13 0 0,0 0 0,0 0 0,0 0 0,6-8-312,-6 8-115,0 0-75,0 0-144,-4-9-120,4 9-202,0 0-483,-12-8-1067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23:38.98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16616 19003 4260,'0'-54'7,"0"2"-4,0-3 11,-1 0-21,1 1 30,-1-1-34,-1 0 30,2-1-17,-1-2 23,0-11-17,1 1 19,-2 0-19,1-3 20,0-1-25,0 1 2,-2 0 20,3-3-3,-1 2 31,-2-3-31,2-4-3,-3-2 5,1 1 4,0 0 18,0-4-30,-1 1 44,2-1-14,1-1 16,-2-2-8,0-2 5,2-1-44,-2 0 5,1-6 6,-1 1 4,-2 1 13,3-1-15,-1 1 8,1-3-18,-1-2-3,1 0 0,-2 1 17,1 0-25,1 3 23,-1-4-3,0 4-29,0-2 31,0 2-20,1-4 21,-2 2-29,1-1 20,1-1 6,-1 0-14,0 0 1,1 0-4,-1-21-19,1 3 26,-3 19-8,2-3-3,1-16-16,-1 16 17,1-18 3,-1 18-5,-1-17 4,1 18-18,1-18 25,-2 0-12,0-3 19,1 4-13,0-1 25,-1 18-13,-1-15 12,1 15 7,2 3 13,-5-20 3,3 19-13,1 2 3,0-1-11,0-1 9,0 1 3,0-4 2,0-17-24,0-3 12,-4 2-22,4-1 9,-3 2-17,1 1 18,1 19 29,2-21 48,-3 3 17,0-1-3,1 19-20,0-21 2,-1 3-22,1-3-2,0 2-29,0 17-1,2-18-13,-3 19 4,2-1 25,1-18-25,-1 21 7,-1-2-7,2-1 24,-2-18-44,1 20 22,-1-2-41,1 3 31,-1 0-4,1 2-29,1 1 21,-2-2-27,1 1 1,1 1 3,-1-1-33,0 2 22,1-1-24,-3 1 0,2 1-22,1 2-5,-2 1 4,1-1 5,1 2 12,-2 3 8,1 2 2,1 1 11,-1 2 8,0 0-2,0 2-23,0-3 42,1 3-33,1 2 35,-1-1-31,0 5 35,-1-1-7,2 3 3,-2 0 4,2 0 2,0 1-2,-1 0-34,0 1 31,1-1-24,-1 2 31,0 8-28,1-8 27,-1-2-29,1 11 35,0 0-10,-2 0-16,2-9 28,-2 10-37,2 1 34,-2-2-35,2 0 33,-1 3-28,-1 2 33,2 0-29,-2 1 27,1-2-28,-1 2 8,1 0-19,0 1 39,0-1-26,1 2 30,-2 2-35,2-2 31,-1 2-24,1 0 0,0-1 4,0 3 3,-1-2-11,1 2 9,0-1-3,-1 2 9,1 1-5,-2 1 0,2 4 3,1 1-3,-2-5 21,1 5-22,-1 0 23,0 3-24,2-2 5,-2 1-5,1-2 3,1 2 2,-1-1 0,0 1-23,1 1 12,-2 2-4,2-1 19,0 5-17,-1-2 27,0 2-24,1 2 17,-2-3-19,2 3 21,-1-3-18,1 1 18,-1 0-22,1 0 28,0 2-25,-1-1 15,1 1-19,0-1 25,-2-1-2,2 0 6,0 1-9,0-2 2,-1 1-19,1-1 19,0 1-25,0 0 30,-1 1-28,1-1 18,0 1-12,0 2 21,-2-2-24,2 0 4,-1 1 1,1-1 4,0 1-2,0-2 0,-1 0-1,1 0-2,-1 0 0,1-5 3,0 5 21,-3-3-23,2-2 21,1 6-27,0 0 22,-1-1-18,1 1 23,-2-6-27,2 5 2,-1 0 7,0-5-2,1 5-1,-2-3 1,1-2-9,0 1 15,0 6-10,1 0 7,-2-1-5,1 2 10,0-1-9,-1 2 10,2 1-7,-1 0 8,-1 2-13,2 0 10,-2 2-8,1-1 8,1 1-12,-1 1 15,-1 0-2,1 2-2,1 0-5,-1 1 10,1 1-7,-2 2 5,2 1-8,-2-2 10,2 2-2,-1 1-9,1 11 10,-1-23-2,1 23-1,-2-20 2,2 20 0,-1-19-3,1 19 4,-1-14-1,1 14 0,-1-17-3,1 17 1,-2-15-1,2 15 1,0-17 2,0 17-4,-1-19-3,1 19-3,0-18 8,0 18-7,0-18 8,0 18-7,0-22 5,0 22-15,0-24-9,-1 11-46,-1-1 7,2-2-32,-1-1-7,0 0-36,1-1-26,-1-3-94,1-4-67,-2 1-110,1-5-131,-3-5-649,3 0-826</inkml:trace>
  <inkml:trace contextRef="#ctx0" brushRef="#br0" timeOffset="45379.5068">504 642 396,'0'0'669,"-2"-9"-66,2 9-27,0 0-69,0-12 7,0 12-47,0 0-22,0-15-41,0 15-13,0 0-6,0-14-20,0 14-11,0 0 19,0-12-67,0 12 17,0 0-74,0 0 18,-3-12-64,3 12 16,0 0-44,0 0-175,0 0 0,0 0 0,3 15 0,-3-15 0,0 19 0,0-5 0,0 5 0,-3-1 0,3 3 0,-2 3 0,2 0 0,-2 0 0,0 0 0,2 0 0,0-2 0,0-3 0,0 2 0,0 0 0,2-1 0,-2-1 0,0 0 0,2-3 0,-4-2 0,2-1 0,0-2 0,2 1 0,-2-12 0,0 20 0,0-20-470,0 13-160,0-13-95,0 0-95,5 11-118,-5-11-525,0 0-1081</inkml:trace>
  <inkml:trace contextRef="#ctx0" brushRef="#br0" timeOffset="45676.102">666 660 818,'0'0'736,"-2"-17"-39,2 17-44,0 0-78,0-13-44,0 13-51,0 0-51,0-13-47,0 13-41,0 0-34,0 0 22,0 0-68,0 0 39,0 0-32,0 0 36,2 13-57,-2-13 19,2 22-36,2-7-193,-2 3-37,0 1 0,-1 4 0,1 1 0,0 1 0,3 1 0,-3-1 0,1-1 0,-3 2 0,2-1 0,0-1 0,-2 1 0,0-5 0,2 1 0,-2-1 0,0-2 0,0-3 0,3 0 0,-3-2 0,1-1 0,-1 0-279,0-12-221,0 17-90,0-17-96,-4 12-54,4-12-144,-6 8-550,6-8-1043</inkml:trace>
  <inkml:trace contextRef="#ctx0" brushRef="#br0" timeOffset="45964.4343">208 498 94,'0'0'993,"-9"-11"-194,9 11-74,-8-9-113,8 9-57,0 0-77,-4-10-39,4 10-42,0 0-21,12-10-39,-12 10-33,19-7-26,-2 4-29,7 1-21,0 0-27,4 0-14,3-1-34,5 1-26,3 0-2,-1 1-19,2 1-21,1 0-18,-1 1-12,-2 1-15,3-1-5,-5 1-15,1 2-15,-3-2-48,0 2-53,-5-1-49,0 0-34,-2 1-47,-1 1-50,-2 1-67,-2-1-28,0 2-114,-3 0-74,-6 1-85,-1 2-173,-4 1-409,-3 1-833</inkml:trace>
  <inkml:trace contextRef="#ctx0" brushRef="#br0" timeOffset="46223.7262">250 1253 441,'-13'16'817,"1"-4"-117,1-2-57,5 2-72,1-2-49,1-1-41,1 1-42,3-10-35,-2 18-8,7-9-54,1-3 19,5 2-77,0-3 15,3 2-69,5-2 28,2-1-57,2-1 26,4-3-71,2 0 17,7-4-68,-3 0 18,4-2-105,8-1-18,-3-3 0,4 0 0,-4-2 0,4 0 0,-4-3-31,0-1-117,-1 0-109,-1 0-75,-4-4-33,0-1-61,0-1-112,-4 0-75,-1-3-78,-4 0-162,-5-4-389,3 0-852</inkml:trace>
  <inkml:trace contextRef="#ctx0" brushRef="#br0" timeOffset="46679.6529">1001 213 47,'-11'-10'915,"1"2"-154,3 3-61,1-2-115,-1 1-39,7 6-79,-11-9-48,11 9-65,-5-9-44,5 9-29,-2-12-32,2 12-17,6-10-35,-1 3-26,2-1-31,4 1 27,-2-2-19,5 1-22,-1 0-14,3 1-10,2-2-11,0 1-21,2 1 1,-2 0-8,5 0-11,-6 4-12,1-1-10,-1 1-7,-2 3 4,1 0-2,1 0-23,-2 5 28,0 1-6,1 4 5,-1 3-9,-1 3 5,-3 2 60,4 9 30,-5 2-5,-1 7-10,4 3-9,-4 7-52,-2 1-39,0 4 0,0 2 0,-2 1 0,1 12 0,-1-11 0,0 1 0,0-2 0,1 0 0,0 0 0,0-2 0,-1-2 0,0-2 0,1-1 0,-3-4 0,2 2 0,-2-9 0,-2-1 0,0-6 0,-1-3 0,0 1 0,-1-3 0,-2 2 0,-1-5 0,0 0 0,-3-2 0,-2-2 0,-1 0 0,-3-2 0,2 0 0,-5-1 0,0-2 0,-4-2 0,-1 0 0,-4-4 0,-5 1 0,-2-2 0,-6 0 0,2-2 0,-4-1 0,2-2-532,-3 0-292,5 3-185,-2-4-829,5-2-1549</inkml:trace>
  <inkml:trace contextRef="#ctx0" brushRef="#br0" timeOffset="47823.8439">2258 605 625,'10'-8'590,"-3"3"-49,1-3-24,-3 1-57,4 0 13,-9 7-49,12-14-23,-7 6-37,-5 8-27,6-12-12,-6 12-20,5-13-21,-5 13-26,-4-9-39,4 9-14,-9-7 29,9 7-74,-14-1 47,14 1-97,-23 5 44,8 1-55,0 3 31,-3 3-48,0 5 39,-1 2-50,1 2 48,1 5-52,-1 2 33,3 4-42,-1 2 54,3-1-73,2-4-39,1 3 0,4-3 0,-1 3 0,5-2 0,0-4 0,4 0 0,0-1 0,5-3 0,1 0 0,5-1 0,2-3 0,1-2 0,2-4 0,4-5 0,1 0-91,2-3-99,1-4-67,0 0-16,2-4-44,-2-1 2,6-2-14,0-3-23,-2-2-9,4-4 11,-4-2 16,2-1 20,-4-7 12,-3 1 36,1-4 34,-3-3 37,-3 0 43,-1-4 13,-3 3 24,-2-4 59,0 2 28,-4-1 55,-2 6 40,-1 1 57,-3 5 48,1 3 40,-2 1 33,-2 2-25,-1 4 1,0 2 25,-1 0-31,1 12 2,-2-19-15,2 19-16,-3-10-12,3 10 16,0 0-19,-10 8 7,6 1 18,2 4-47,0 2 41,-1 3-67,3 2 47,2 4-81,-1 3 43,1 0-73,2 3 44,-1 0-58,1 2 49,1-4-59,1 1 37,-1 0-58,2-5 38,0-2-51,2 0 45,-1-4-61,1 0 57,1-2-64,-1-4 51,1-1-52,-2-1 41,5-3-98,-4-3 68,2-1-66,-1 0 55,-10-3-69,18-5 48,-6 2-54,-2-3 46,0-3-46,-2-1 56,0-2-52,-1-2 18,1 0-9,-1-5 34,-1 3-15,-1 1 35,0-1-12,-2 3 23,1 2-12,0 0 27,-1 2-19,-3 9 25,5-16-17,-5 16 28,0 0-28,6-7 28,-6 7-21,0 0 30,6 11-7,-6-11 39,3 17-29,1-6 38,-4-11-32,5 21 41,-2-10-49,-1 1 39,1 0-56,0 2 48,0-3-56,1 4 41,2-3-47,0 1 49,0-2-60,2 0 7,0-1-89,2-1-53,-1 0-89,2-2-47,3 0-73,0-3-96,0 0-63,0-4-49,3 1-215,-2-5-368,6 2-767</inkml:trace>
  <inkml:trace contextRef="#ctx0" brushRef="#br0" timeOffset="48208.0642">3418 837 412,'0'0'685,"-10"4"-52,10-4-20,0 0-59,-11 2-46,11-2-73,0 0-27,0 0-49,0 0-15,0 0-37,0 0-18,0 0-63,0 0-12,12-5-45,-3 1 4,0-2-69,1 0 1,4 0-45,-3-1 12,5-2-36,-3-1 13,-1 2-30,1-1 15,0-2-27,-2 2 33,0 0-44,-2 0 37,-3 1-44,2-1 30,-5 1-24,-3 8 25,4-14-32,-4 14 26,0 0-29,-5-12 28,5 12-25,-11-3 26,11 3-28,-16 2 27,6 1-24,0 1 22,-3 4-19,2 2 20,-1 0-5,2 4 34,-3 1-30,3 0 39,1 4-39,0-1 86,3 2-58,-1-1 46,1 0-72,2 0 64,1-3-79,3 1 54,0 0-57,3-1 45,1-2-87,1-1-10,4 1-79,1-3-34,2-3-60,4 3-37,3-4-48,3-2-55,2 1 29,2-5-32,3-1-65,2 0-6,9-2-52,-3-5 17,6 0-66,1-4-312,-2-2-405</inkml:trace>
  <inkml:trace contextRef="#ctx0" brushRef="#br0" timeOffset="48659.0945">4151 784 561,'10'-16'529,"-3"3"-83,-2-2-41,-3 5-34,-2 10-28,-2-20-35,-2 12 13,4 8-10,-14-10 1,14 10-16,-15-3 6,3 4-29,1 3-3,-2 1-33,0 4 16,-2 1-38,-1 5 16,0 4-42,-1-1 9,2 2-55,-1 2 16,3 0-71,2-3 24,2 0-57,0 1 29,3-2-57,1-1 37,2-1-54,2-2 32,2-1-47,1 0 23,1-2-59,3-4-28,0 2-66,4-3-7,-1-1-53,3-2-13,2 0-32,-1-3-14,3-3-25,1 0-18,4-3-11,0-3 8,-2-1 3,4-3-4,-1-4 20,-1-1 13,-1-3 33,-1-1 43,1-6 27,-1-1 28,-1-3 40,-4-1-10,2 0 79,-5-1 3,-2 4 74,0 1 36,-4 5 50,-1 0 25,-1 0 37,-2 5 18,-1 1 4,1 5 47,-2-3-20,1 5-10,0 0-18,0 11-15,-1-20-19,1 20-2,-2-11-12,2 11-13,0 0 6,0 0 15,0 0 0,-4 11-2,4-11 28,0 21-66,0-7 59,0 2-34,2 4-14,-2 0-14,0 2-29,1 2-14,-1 4-19,0-3-43,-1 4 27,1-3-72,-2 0 66,1-1-73,0 1 34,1-1-113,0-4-40,0-1-96,-1-1-41,1-1-56,1-1-88,0-4-81,2 0-37,1-2-76,-1 2-777,3-5-995</inkml:trace>
  <inkml:trace contextRef="#ctx0" brushRef="#br0" timeOffset="49003.9083">4776 630 657,'-1'-14'584,"-2"1"-59,-1 2-79,-1 2-21,-3-1-22,0 2-43,-1-2-23,-2 3-29,0 5-34,-2 0-30,-1-1-19,1 3-17,-4 4-18,0-1-3,-2 7-6,1 2 25,-4 2-5,2 3 6,0 3-42,3 2 30,1 2-58,1 1 37,3 0-23,1 2-69,6-5 42,1 2-60,3-3 49,3 1-58,3-1 53,5-2-68,1 0 38,3-2-62,2-3 45,1 0-61,2-3 45,3-1-64,0-2 59,-1-2-47,-1-1 49,2-1-62,-2-1 52,0-1-49,1-1 49,-3-1-47,-2 0 55,0 0-14,-3 0-9,0 0 1,-13 0-2,23-2-7,-23 2-4,16-4-32,-6 1-66,-10 3-126,11-7-74,-11 7-96,9-6-103,-9 6-181,9-9-186,-9 9-703,5-11-1205</inkml:trace>
  <inkml:trace contextRef="#ctx0" brushRef="#br0" timeOffset="54928.1069">5884 806 393,'-1'-12'632,"-2"2"-90,3 10-3,-3-18-39,3 18-5,-2-15-46,2 15-40,-5-13-46,5 13-47,-3-11-69,3 11-4,0 0-23,0 0 8,0 0 7,0 0-38,-3 12 9,1-1-54,1-1 23,1 3-67,1 4 39,1-4-86,-1 3 62,0-1-84,2 2 41,-1-3-49,3-1 35,0 1-66,0-1 52,2-3-62,-1-2 60,3-2-65,0-2 54,1 0-58,-10-4 47,23-2-73,-6 0 24,-2-3-72,1-2-11,2-4-25,1-2 10,0-2-14,0-2 26,0 0-18,-2-3 24,-2 3-4,-2 0 36,0 1-4,-4 4 33,0-1-13,-2 2 33,1 4-16,-2-1 24,-6 8-19,8-5 26,-8 5-23,0 0 32,10 5-14,-10-5 16,9 15-12,-5-6 15,1 0-9,0 2 33,2 0-11,1-1 20,1 1-18,2 0 40,1-1-17,1-1 20,4-1-30,0-1 25,0-4-31,4 1 11,-2 0-28,3-3 17,-1-2-21,3-2 14,0-2-20,1 0 18,-2-4-22,3-1 18,-2-3-20,-3 2 21,-4-2-24,0 0 21,-2-2 3,-3 0 28,-2 1-6,-1-2 7,-4 2-24,-2-2 49,-2 3-57,-1 0 24,-3-2-24,0 2 27,-4 1-34,-2 1 26,-1 2-28,0 2 22,-4 1-43,0 2 22,0 1-37,1 3-53,-2 3-96,-1 0-79,1 2-70,1 0-110,1 3-106,4-2-105,-1 2-763,3-1-1014</inkml:trace>
  <inkml:trace contextRef="#ctx0" brushRef="#br0" timeOffset="55344.189">6934 536 58,'3'-10'833,"-3"10"-100,1-19-12,-1 19-95,0-14-53,0 14-59,0-12-93,0 12-59,0 0-19,0 0-32,0 0-2,-4 12-47,4 0 22,0 2-96,4 2 30,-3 3-27,2 3-22,1 1-8,0 4-5,1 3-18,0 0-18,1-1-34,2 0-6,-2 0-64,2-3 40,-2-5-5,2 1-65,0-4 55,-1-1-48,1-2 38,0-4-45,-1 0 42,1-4-56,1-2 23,-9-5-72,18 3 39,-18-3-75,19-3 63,-10-2-16,1-6-43,0 1 35,-1-4-27,0-1 93,1-3-44,-3 3-29,-1-1 51,-1 4-25,1 0 55,-3 2-39,4-1 37,-7 11-21,5-14 24,-5 14-33,0 0 40,6-4-31,-6 4 40,0 0-35,8 7 36,-8-7-36,7 12 40,-3-2-40,0-3 39,1 3-35,-1-2 35,3 1-34,-1 0 25,0-1-117,1 1-51,-1-2-87,2 1-18,2-3-85,2-1-83,1 1-78,3-4-30,-1 2-128,1-3-541,1-3-816</inkml:trace>
  <inkml:trace contextRef="#ctx0" brushRef="#br0" timeOffset="55883.1958">7568 814 157,'12'-5'777,"-12"5"-121,0 0-24,7-6-54,-7 6-59,7-6-48,-7 6-68,11-9-38,-3 3-71,-1 0-11,3-1-56,1-2-2,0 0-50,1 0-6,1 0-47,-3-1 19,3 2-30,-3-4 0,-1 3-44,0-2 19,-2 0-36,0 3 31,-2-1-35,-5 9 15,4-15-35,-4 15 33,0 0-51,-5-12 34,5 12-42,-13-1 31,13 1-42,-18 8 28,8 0-29,-3 1 35,2 0-1,0 2-2,0 4-32,1 1 42,1-1-39,0 0 34,2 0-41,2 0 41,1 2-40,0-2 37,3 1-32,0-1 36,1-3-39,1 1 33,3 2-41,1-4 45,2 2-38,3-3-5,-1-1-74,4-2-15,3 0-41,3-2-33,6-1-31,-1-1-41,4-3-10,0-3-12,1 0-9,3-3-19,0-1 3,-1-3 16,4-4 4,-3-3 29,-2-4 22,-2-2 23,-1-2 53,-3-4 35,-4-1-6,-1-2 84,-3-2 23,-4 5 67,-4 0 52,-1 0 23,-2 3 35,-1 3 53,-3-3 55,1 8-8,-1 0-18,-2 1 3,1 1-8,1 4 13,-2-2-47,-1 5-16,2 9-6,-2-10 10,2 10-3,0 0 7,0 0-26,-3 16 30,2-5-49,2 3 42,-1 4-77,1 3 40,2 2-15,0 3-8,-2 0-34,3 2-7,-2 5-12,1-2-22,1-2-7,-2-1-56,0-3 46,1 1-69,-1-2-8,0 1-122,-1-6-61,1 1-90,-1-5-44,0 0-93,1-1-109,-2-3-74,0-11-167,-2 18-572,2-18-970</inkml:trace>
  <inkml:trace contextRef="#ctx0" brushRef="#br0" timeOffset="56424.1001">7996 727 13,'-7'-6'845,"7"6"-192,-11-11-85,11 11-64,-5-6-45,5 6-58,0 0-52,7-10-60,-7 10-44,18-8-64,-3 3-24,3 0-37,1 1-15,5-1-30,0 2-10,3-4-21,0 2 1,5 1-48,0-4 24,2 0 6,-2 0-9,2 0-7,-2 1-4,0-1-10,-3-1-34,-1 0-7,-5 0 2,-2 0-8,-2 0 44,-2 1-26,-5-3 26,-3 1-7,0 2 0,-3 1-9,-6 7 38,8-14-31,-8 14 34,0 0-18,1-11 33,-1 11 11,0 0 24,0 0 4,-5 10 8,3 1 4,0 0 5,1 4 14,1 2-9,0 0 17,0 4-19,0 3 82,1 1-49,2-1 9,-2 0-43,3 0 1,0-1-33,0-3 8,2 0-44,-1-3 21,1-1-24,1-2 24,1 0-37,0-3 21,1-2-28,0-3 23,2-1-51,-11-5-10,19 2-49,-19-2-12,23-4-34,-12-5 3,3 1-29,-2-4 7,2-1 30,-1-2 10,-3-1 18,3-1 15,-6 4 7,1-1 24,0 2 3,-2 1 15,-1 3 9,-5 8 15,8-14 16,-8 14 36,0 0 6,0 0 24,0 0 2,10 3 28,-10-3-20,3 14 22,-1-5-20,1 2 9,-3-11-39,4 21 19,-3-10-45,3 0 22,0-2-28,-1 3 26,4-4-44,-1 1 23,1-1-32,0-1 22,6 0-55,-2 0-68,5-4-75,0 0-80,4-1-108,-2-2-111,3-2-96,0-1-177,3-3-429,0-2-788</inkml:trace>
  <inkml:trace contextRef="#ctx0" brushRef="#br0" timeOffset="56815.6392">9214 756 438,'0'0'677,"0"0"-87,-13 3-26,13-3-50,0 0-66,0 0-44,0 0-53,0 0-24,0 0-67,0 0-32,0 0-52,5-8-19,-5 8-37,16-10-17,-7 6-33,-2-1 7,3-1-30,-1 1 8,0 0-31,0-1 13,-9 6-16,12-7 18,-12 7-20,10-7 26,-10 7-14,0 0 18,10-6-25,-10 6 14,0 0-27,0 0 25,0 0-19,-13 4 23,13-4-11,-10 5 21,10-5-14,-11 10 34,11-10-30,-9 13 24,4-5-7,1 1 56,0-1-64,4-8 18,-5 18-21,5-18 22,-4 18-37,4-18 19,0 16-25,0-16 23,5 15-31,-5-15 33,7 17-37,-7-17 38,7 11-44,-7-11 39,14 11-48,-14-11 36,16 7-45,-6-4 42,-10-3-49,20 3 42,-8-2-43,2-1 43,1-2-42,3-3 44,1 2-53,2-3 16,0-2-97,1-2-17,-1-2-66,0-2-24,-2 2-68,-1-1-29,-1 0-70,-3-1-67,-1 0-58,-3 0-156,-1 2-554,-1-2-827</inkml:trace>
  <inkml:trace contextRef="#ctx0" brushRef="#br0" timeOffset="57191.6453">9582 630 21,'0'0'812,"0"0"-125,0 0-36,14-2-55,-14 2-56,15-2-49,-15 2-36,22-2-71,-8 2-22,0 2-51,4 0-5,0 2-47,0-1-19,0 2-65,1 3-3,-3-1-30,1 3-8,0 0 11,-4 1-21,1 2-24,-5-2-18,-2 2-13,1 1-10,-3-1-10,-1-3-15,-3 3-6,0-3 12,-1-10-12,0 19-12,0-19 3,-2 17-4,2-17-5,-2 14 15,2-14 0,-3 9 14,3-9 7,0 0 1,0 0-4,0 0-5,0 0-8,0 0-9,0 0-1,3-20-6,4 10-5,-1-3 0,4-4-6,1-2-1,0 2-25,6-3-92,-3-1 13,4 1-86,-3 0-35,0 4-55,1 2-19,-1 0-33,1-1-76,-1 3-71,0-1-51,6 2-8,-1 6-238,3-5-371,0 3-759</inkml:trace>
  <inkml:trace contextRef="#ctx0" brushRef="#br0" timeOffset="57839.9062">11886 559 464,'4'-14'592,"1"0"-34,-1-1-45,0 0-32,-2-1-17,1 1-39,-1 1-30,0 2-9,-2-2-31,0 14-43,0-17-28,0 17-45,-7-14-19,7 14-17,-13-4-14,2 8-13,0 2 22,-3 2-73,-2 6 50,-2 3-64,1 4 47,0 2-19,0 1-15,3 1-12,1 3-16,-1-1-12,6 0-14,1 0-7,3-3-14,2 0-10,2-3-5,4 1 0,3 0-15,1-3 2,4 0-6,1-3-1,5-1-3,-4-5-1,6 1-11,1-3-13,2-2-21,0-2-14,-3-1-15,1-2-6,1-2-60,-1-2 24,2-4-6,-4 1 23,2-2-28,-1-4 30,-5 0-8,-1-1 26,-1-2-3,-4-1 29,0 3-16,-2 0 29,-2 0-3,-3 4 21,0-3-16,-2 12 28,2-14-18,-2 14 17,-5-10-13,5 10 19,0 0-17,0 0 32,-13 4-7,13-4 28,-7 15-22,3-6 33,-1 3-54,1 2 62,2 0-43,-3 2 29,4 1-18,-2 2 30,3-2-43,-3 1 46,3 0-61,0 0 38,0-1-41,0-1 2,3-2-117,-6-1-72,6 0-75,-3-1-72,0-12-111,3 18-85,-3-18-73,1 13-845,-1-13-1064</inkml:trace>
  <inkml:trace contextRef="#ctx0" brushRef="#br0" timeOffset="58303.5574">11865 811 683,'0'0'627,"-2"-16"-75,2 16-54,7-13-60,-1 7-75,4-4-46,3 3-54,4-2-24,4 0-55,4 3-21,2-2-51,3-1-16,3 4-21,-1-3-10,5 1 3,4-2-31,1 1-10,4-2-9,-5 3-1,0-4-6,0 1 4,-7 2 2,-3 0 1,-1-2-2,-1 2 0,-7 0 15,-2-1 25,1 0 18,-8 3 6,1-3 11,-3 1 2,-4 3-16,-7 5-17,9-11-5,-9 11-4,0 0-5,-3-13-2,3 13 0,-9-5 3,9 5 10,-15-3 7,15 3 2,-21 4 29,9 0-38,-1 1-3,1 0-5,-2 5 11,3-1-29,2 1 1,-1 1-17,6 2 9,-1-1-23,4 3 23,1-3-23,4 3 20,2 1-20,4 1 14,-1 0-18,4 0 23,1 0-27,1-2 20,1-1-22,-3 1 21,2-3-21,-3-2 20,0-2-23,-3 2 24,-1-4-19,-1 0 66,-7-6 25,12 13 78,-12-13-48,4 10 57,-4-10-50,0 0-14,-6 9-16,6-9-22,-12 7-15,12-7-10,-19 5-6,6-2-33,1-2-67,-1-1-105,-2 0-56,1-1-72,-1-1-102,1-1-127,-1 0-138,-3-1-250,2-2-471,2 0-982</inkml:trace>
  <inkml:trace contextRef="#ctx0" brushRef="#br0" timeOffset="58704.3786">14108 725 682,'0'0'617,"-2"-19"-40,2 19 1,0-18-46,0 18-17,0-16-38,0 16-34,0-13-60,0 13-39,0 0-25,0-16-82,0 16 18,0 0-30,0 0 40,-7 6-83,7-6 28,-5 18-38,1-4-23,2-1-39,-1 3-16,-1 0-72,2-1 50,0 0-73,0 2 66,0-2-109,2-3-9,0 0-111,2-2-41,0 2-69,-2-12-61,4 17-72,-4-17-102,7 9-88,-7-9-134,0 0-603,14 0-936</inkml:trace>
  <inkml:trace contextRef="#ctx0" brushRef="#br0" timeOffset="59015.266">14032 497 549,'-11'2'622,"11"-2"-23,0 0-24,0 0-75,8 11-43,-8-11-50,12 4-37,-12-4-35,20 0-60,-6-2-32,1 0-22,4-1-23,-2-2-17,1 0-24,2-2-27,-2-2-10,1 1-15,-2-1-14,-3 1-14,1-4-1,-3 2-5,-1-2-3,-2-1-6,-2 2-11,-1-3 8,-3 3-14,-3 11-1,0-18-10,0 18 5,-7-15-10,-1 6-7,8 9-3,-19-5-14,19 5-5,-23 1-21,8 3-52,-1 5-45,-3 0-26,2 5-48,-1 4-39,2 0-41,1 3-43,5-2-42,2 1-23,2 0-63,4-1-8,2 0-64,3 2-59,7-1-293,-2 2-415</inkml:trace>
  <inkml:trace contextRef="#ctx0" brushRef="#br0" timeOffset="59339.8581">14351 737 474,'34'4'323,"-5"-1"14,2-3-19,0 0 30,-3-3-5,-1 0 12,-3-2-14,1-2-1,-3-2 8,-3 0-3,-4-1-18,-3-1-34,-1 0-23,-4 0-22,-3-1-2,-4 12-31,1-18-29,-1 18-20,-10-18-19,5 11-23,-6 2-8,0-1-28,-2 4-25,-1 0-12,1 2 11,-1 2-38,0 3 18,-1 2-34,4-2 18,0 4-26,1 3 15,4 1-13,1 1 18,5 0-26,2 2 15,5 2-33,5-1-10,1 2-61,5 1 3,0 2 15,5-4 18,-1 0 25,0-1-4,0-2 10,-3 0 2,-4-4 5,1 1 12,-5-4 5,-2 0 36,-1 0 32,-8-8 20,8 11 24,-8-11-26,-2 11 27,2-11-42,-11 7 26,-1-4-49,1-2 18,-5 1-42,0 0 25,-2-2-55,-1 0-43,0-2-105,-1 2-57,2-2-84,0-1-109,3 0-97,1-2-72,-1 2-275,3-5-346,3 2-809</inkml:trace>
  <inkml:trace contextRef="#ctx0" brushRef="#br0" timeOffset="59859.5055">16007 676 408,'-5'-12'676,"1"0"-74,0 2 2,0-1-30,1 1-30,3 10-35,-6-18-26,6 18-69,-5-14-72,5 14-56,-4-9-53,4 9 5,0 0 37,0 0-69,-4 14 28,3-2-17,0 3-32,-2 4-35,2 0-22,-2 3-26,1 2-74,-1 1 53,2-2-68,-1 0 51,0-2-63,1-1 51,1-3-60,0 0 51,0-3-55,0-2 45,0 1-62,0-13 52,1 18-70,-1-18 59,4 11-87,-4-11 28,0 0-58,10-3 24,-3-3-42,-2-1 10,1-4-19,3-4 17,-1-2-24,1-2 19,1-3-14,-1-5 13,2 1-9,2-1 2,-1-2 1,0 5-13,1 0-13,0 2-41,0 3-62,-2 3-53,2 0-86,0 3-74,-3 4-246,1 0-327,1 5-658</inkml:trace>
  <inkml:trace contextRef="#ctx0" brushRef="#br0" timeOffset="60207.8157">16436 897 813,'0'0'715,"0"0"-65,5 9-37,-5-9-88,0 0-81,15-4-49,-6-2-64,4 0-45,-1-3-54,3-2-25,-1-2-44,3 1 1,-3-2-43,2-3 1,-3 1-41,4-5 14,-6 3-36,0 0 19,0 2-7,-5 1 25,1 1-26,-3 2 22,-3 0-45,-1 12 12,0-17-31,0 17 21,-9-12-34,9 12 16,-13-3-18,13 3 21,-22 3-36,12 3 22,-3 2-13,2 2 16,-3 4-15,1 1 27,1 2-19,1 0 28,1 0-35,3-3 54,1 3-63,2 0 29,3-1-40,1-1 36,3 0-37,0-1 1,6-2-85,1 2-56,6-3-60,0 0-61,5-4-51,2 1-34,3-3-16,10-2-53,4-2-28,8-5-75,1 2-88,2-5-359,-1-1-568</inkml:trace>
  <inkml:trace contextRef="#ctx0" brushRef="#br0" timeOffset="60543.2528">17231 771 656,'28'-20'394,"-10"3"-35,-3 2-16,-6 4-8,-3-1 10,-3 3-10,-3 9-3,-4-12-15,4 12 8,-14-8-11,1 8-15,0 0 4,-4 3-36,-3 3 13,-1 2-21,-1 0 3,0 2-43,2-2-5,-1 5-35,5-2-33,-1-1-61,4 1 13,2-3-46,2 5 14,2-7-37,7-6 19,-6 15-36,6-15 25,4 9-39,-4-9 26,12 6-67,-12-6-25,20 1-54,-7-4-3,2-1-36,0 0 4,5-7-4,-2 2 23,-1-2 20,0 0 23,0 1 15,-5-2 24,2 1 9,-3 1 12,0 2 41,-2 0 25,-1 1 12,-2 1 0,-6 6 1,12-7 1,-12 7 42,0 0-18,14 0 26,-14 0-35,10 5 3,-10-5-33,10 12 16,-10-12-26,10 15 15,-3-9-26,2 2-6,-2 3-78,1-3-58,3 1-68,0-3-81,-1 2-73,1-1-69,1-3-3,0 0 23,3 0 31,0-2-60,0-1-135,5-2-247,-4 1-349</inkml:trace>
  <inkml:trace contextRef="#ctx0" brushRef="#br0" timeOffset="61147.3658">17884 623 591,'12'-14'525,"-3"0"-39,-1 3-48,-1-1 4,-5 0-52,2 3-33,-4 9 14,-3-14-73,3 14-12,-7-9-15,7 9-36,-16-1 5,5 5-7,-2 1-16,-2 4 23,-2 2 0,-1 1-35,2 4-49,0-1 19,2 2-68,0 2 13,4-2-50,1 1 9,0 0-38,5-1 19,2-1-40,2-2 27,2 1-39,3-4 23,3 1-89,2 0-8,2-2-79,6 0-24,-2-2-48,5-1-8,2 0-9,2-3-37,1-2-44,2-1-40,0-4 3,6 0 1,-2-5 11,0 0 24,-2-2 45,-1-4 54,-3-1 47,-2-2 18,0-2 68,-3-2 35,-5-1 85,1-5 27,-3 3 61,-1-2 31,-7 3 45,1 1 20,-2 1 21,-3-2 40,2 5-33,-4 1 35,1 1-38,-1 3 7,0 0-46,0 13-34,0-17-11,0 17 11,0 0-19,0 0-4,0 0 6,-11 8-5,8 3-16,1 6 31,-2 0-57,1 6 45,1 1-70,0 0 47,1 1-26,0 1-7,1 0-58,0 1 24,1-2-73,2 1 83,-1-2-85,2-2 56,0-4-52,2-1 53,2-1-69,0-5 50,1 2-65,1-5 37,3-1-84,-3-2 11,3-3-50,-2-1 10,1-2-30,0-2-3,1-2-5,1-2 22,-2-3-6,1-2 31,1-4 8,-3 3 31,1-1 1,-5-1 22,1 5 0,0-1 29,-2 2 0,-1 0 31,-5 9-23,9-12 12,-9 12-11,7-6 22,-7 6-8,0 0 21,10 5-15,-10-5 20,5 9-31,-5-9 22,6 14-17,-6-14 13,8 16-15,-4-8 9,2 2-40,2 0 12,2 2-62,4-3-64,3 1-82,6 0-76,3 0-65,4-3-43,3 1-35,3-2 18,-2-3-81,2 0-489,2-4-587</inkml:trace>
  <inkml:trace contextRef="#ctx0" brushRef="#br0" timeOffset="61506.938">19183 715 556,'7'-16'543,"-5"3"-37,0-1-49,-4 3-27,-2-1-22,-1 3-22,-2 0-8,-5 1-22,-1 4-9,-1 1-23,0 3-21,-4 3-15,0 1-12,1 3-45,-1 1-5,0 2-54,1 2-7,3-1-56,1 3 7,3-1-42,4-1 9,1 1-43,1-1 29,4 0-43,1 0 22,3-3-40,1 0 24,1-1-37,6-1 1,-1 0-62,1-3-13,2-1-37,-1-2-26,2-1-25,2-2 12,1-3-17,-3-1 3,2 0 17,0-4 22,-1 0 6,-5-2 46,2 2 9,-3-1 27,0 2 12,-2-1 37,-1 2 29,-2 1 12,-5 7 1,6-11 7,-6 11 17,0 0 20,0 0-20,0 0 26,5 11-26,-5-11-1,-1 14-28,1-14 7,0 16-24,0-16 14,1 20-33,0-10 28,3 2-35,-1-3 1,1 0-47,1 0-41,1 0-42,2-2-63,-1-2-66,2 1-1,3-2-17,2-1-1,-1 0-40,5-2-78,1-2-43,0-2-93,3 0-396,2-7-500</inkml:trace>
  <inkml:trace contextRef="#ctx0" brushRef="#br0" timeOffset="61914.7703">19585 674 525,'9'-19'467,"-1"-1"-33,-1 6-79,-1-4 35,-1 3-33,-1 0-19,1 2-10,-1 4-64,-4 9-27,5-13 12,-5 13 4,0 0-47,0 0-23,0 0 1,4 13-10,-4-13-1,-1 25 0,-2-9-10,2 2 15,-2 4-21,1 1-4,-2 0-36,-1 0 7,1-2-40,2-2 7,-1-1-42,0-1 12,1-1-27,-1 1 7,1-6-25,-1 2 16,2-3-22,1-10 23,-3 17-22,3-17 14,-1 15-25,1-15 18,0 0-29,0 0 7,0 0-47,6 6 2,-6-6-36,11-11-3,-2 1-24,2 1 8,-1-3-22,6-1 10,3-3 11,5-3-2,2 5-7,2-1-5,2 4 6,2 1 15,2 1 18,-1 3 22,-3 3 26,-1 3-11,0 3 20,-1 1-4,1 3 3,-2 0 25,-5 4 16,-1-1 22,-4 2 27,-4 1 36,-4-3 15,-3 0 26,-3-1-11,-3-9 34,-3 20-11,-3-10 62,-3 1-78,-1-1 18,-5-3-49,-2 3 19,-2-3-54,-1 2 24,3-4-59,-1 1 28,0-2-46,0-1 28,3 2-49,-2-4-22,4 1-104,-1-1-70,14-1-78,-23-1-86,23 1-129,-16-3-78,16 3-150,-9-8-636,9 8-957</inkml:trace>
  <inkml:trace contextRef="#ctx0" brushRef="#br0" timeOffset="62142.9691">20429 626 464,'7'-7'796,"-1"-1"-98,-6 8-72,10-8-90,-10 8-45,0 0-39,0 0-28,0 0-61,0 0 2,3 11-54,-3-11 4,-4 21-55,1-8-68,2 0 14,0 2-25,1 3-85,-3 1 23,3 0-61,0 0 34,3 0-70,-2 1 46,0-3-55,2 2 36,-1-3-89,2-1-52,0 0-89,-1-1-50,1-3-69,-1-2-76,2 1-101,2-3-73,-7-7-86,10 12-735,-10-12-971</inkml:trace>
  <inkml:trace contextRef="#ctx0" brushRef="#br0" timeOffset="62461.1448">20565 883 394,'0'0'590,"7"-6"-64,-7 6-25,13-9-34,-4 6-44,2-2-41,1-1-34,2 0-37,0-1-24,1 0-38,1 1-26,-1-3-26,3 1-30,-3-1 4,-2-1-28,1 1-6,-4-1-34,1-2 8,-1 2-25,-3-1 11,-1 2-42,-2-1 17,-4 10-21,2-16-13,-2 16 23,-5-11-39,5 11 14,-12-7-27,12 7 19,-19 0-29,19 0 49,-24 7-3,11 0 43,-1 1-13,1 1 43,-2 4-27,2 0 46,2 2-76,-1-1 57,5 1-11,0-1-75,2 1 53,2 1-73,1-3 53,2 0-65,4 1 56,1-1-64,1 1 57,2-3-59,2 1 55,0-2-76,3 0 73,1-3-75,2-1 0,0 0-90,1-2-64,2-1-95,1-3-115,1 0-185,4-3-168,0-2-871,4-5-1279</inkml:trace>
  <inkml:trace contextRef="#ctx0" brushRef="#br0" timeOffset="63363.2863">22866 408 589,'0'0'655,"0"0"-44,0 0-34,8 5-86,-8-5-39,0 0-57,15-3-40,-15 3-53,18-5-51,-8 1-41,4-2-40,0-3-30,2-1-25,1-1-14,1-3-17,-1 3-26,-1-3 1,0-1 1,-1 1-16,-1-1-18,-1-4 3,-3 3-17,-2-3 7,0 2-7,-3 3-1,-3-2 0,-1-1 4,-1 6-4,-1-2 6,-1 3 6,-3-2-14,1 3 0,-1-2-3,-2 6 11,7 5-6,-12-8-4,12 8 0,-15-1 7,15 1 7,-14 11 6,4-2 11,0 4 1,0 4 17,-2 5 17,2 5 16,0 2 3,1 2 14,0 6-26,0 3 38,0 0-45,3 3 70,-2 5 20,1-1-20,0 3-20,2-1-18,0 0-11,1 1-18,0-4-16,0 2-13,3-4-13,-2 3 0,3-9-8,0 0-3,0 0-2,1-3-8,2-1-1,0-1-3,-1-1 5,1-6-3,2-1-9,-1-3 0,0-1-1,0-2 0,-1-4-9,1-1-3,1 0 0,2-5 2,-1-2 8,4-2-11,2-2-2,1-2-17,2-1-20,4-4 1,3-1-11,1-2 7,2-4-6,1-3 5,-1-3-25,1-3 48,1-3-41,-4-3 44,-3-2-21,-4 4 33,-4-5-30,-5 0 38,-5 2-30,-4 2 36,-6-5-31,-7-3 34,-8 2 16,-4 0-11,-6 3 4,-3 2-4,-1 1 12,-4 0-13,0 4-35,3 3 43,2 0-36,4 1 43,5 5-42,7 2 28,2 1-52,3 3-63,3-1-78,3 0-85,9 7-72,-6-10-77,6 10-82,11-11-29,1 7-94,4 0-664,6-3-895</inkml:trace>
  <inkml:trace contextRef="#ctx0" brushRef="#br0" timeOffset="63875.7847">23201 581 497,'0'0'716,"-8"-9"-50,8 9-45,-6-9-88,6 9-55,-5-12-72,5 12-53,1-14-72,-1 14-50,9-16-20,0 11-12,3-1-18,3 1-7,2 3-19,1 2-16,3 4-10,3 4-20,-1-1-4,0 6-38,-1 3 2,0-1-29,-6 3 11,-1-1-11,-3 1 9,-4 1-33,1 2 17,-6-2-25,1-3 18,-2 0-25,-1-1 13,0-3-26,0-2 16,1 2-25,-2-12-1,1 14-57,-1-14 7,0 0-28,0 0-2,6 5-22,-6-5-23,12-8-8,-7 0 3,4-2-1,2-2 42,-2-3-1,3-4 19,-1 0 26,0-1 6,-1 2 10,0 0 26,-1 1 50,-3 4 35,1 1 21,-2 0-9,0 5-3,-5 7-13,6-11-9,-6 11 7,0 0 15,0 0 5,9 4 15,-9-4-22,4 11 26,-4-11-27,5 18 28,-1-7-27,0 0 12,2-1-29,1 1 16,2 0-25,0-1 13,1-1-29,2-3 12,0 1-18,1-2 10,0-3-10,-1 0 0,-12-2-12,25-1 14,-14 0-24,1-3 17,-3 1-17,0-5 26,-1 2-17,-1-3 26,-2-3-18,-2 2 25,-3-4-39,-2 1 21,0-4-24,-3 1-6,-2 1 5,-3-4-2,0 3 0,-1 1-25,-1 2-30,0 3-37,0 1-38,-1 1-30,1 1-44,0 4-63,12 3-63,-20 0-54,20 0-109,-18 3-87,18-3-618,-11 7-812</inkml:trace>
  <inkml:trace contextRef="#ctx0" brushRef="#br0" timeOffset="64423.3316">23895 515 709,'0'0'641,"19"1"-40,-19-1-35,18 3-55,-8 0-70,0 3-54,0 2-45,2 1-38,-1 0-33,-2 2-63,3 0-16,-3 2-44,0 0-13,1-1-40,-4 2-5,1-2-30,-2 1 7,1-1-33,-2-2 12,0 1-21,-2-1 7,-2-10-18,4 14 11,-4-14-20,2 12 15,-2-12-34,0 0 6,0 0-34,0 0-6,0 0-19,0 0 0,0 0-9,-3-12 9,3 12 4,3-18 14,-1 4 3,1 0 12,2-4 8,2-1 1,0 1 8,2 1-2,0-2 11,3 5 3,-1 0 6,4 2 23,-3 1 6,2 4 12,0 2 14,2 1 3,-2 4 19,2 1 1,0 2-23,-1 2-10,1-1 25,-1 4-30,-3 1 12,-1 1-22,1-1 10,-3 1-29,-3-3 20,1 2-18,-1-1 10,-2 0-20,-4-8 22,6 14-22,-6-14 13,4 12-20,-4-12 20,0 0-20,0 12 17,0-12-22,0 0 23,0 0-33,0 0 12,0 0-29,-13-2 7,13 2-18,-7-10 3,7 10 6,-6-17 10,5 5-2,1 1 7,0-4 3,1-2 2,2 0 3,3 2 3,-1-3 6,3 2 13,1-1 0,4 1 18,0 3 4,4 1 13,-2 3 14,2 4 26,0 1 12,3 3 1,1 1 18,2 5 11,1 2 27,3 4-66,0 4 33,2 4-59,-2 3 24,-4-3-53,-5 1 29,0 2-6,-4 0-10,-1 2-46,-6-4-116,-1 4-132,-2-3-131,-6-2-197,0 6-207,-6-3-819,-5 1-1256</inkml:trace>
  <inkml:trace contextRef="#ctx0" brushRef="#br0" timeOffset="64839.5244">26692 469 397,'0'0'686,"0"-13"-96,0 13-5,0 0-27,2-12-61,-2 12-48,0 0-24,2-10-54,-2 10-56,0 0-31,0 0-22,0 0 19,0 0-14,16 8-19,-11 1 38,1 3-80,0 2 42,0 2-90,-2 1 27,1 3-23,-1 1-25,-2 1-28,0 0-18,0 4-20,1-4-6,-3-1-16,3-1-12,-3-1-57,2 0 28,-2-2-129,0-3-22,0-1-123,0-1-61,0 0-54,0-12-57,0 17-121,0-17-70,-5 12-76,5-12-706,0 0-1015</inkml:trace>
  <inkml:trace contextRef="#ctx0" brushRef="#br0" timeOffset="65051.1435">26440 451 596,'-6'-14'660,"4"4"-94,2 10-3,0-17-50,6 9-74,1 0-56,7 0-28,1 0-61,6 2-40,3-1-41,2 2-24,7 2-41,-5 2-11,7 1-46,3 1 4,-3 1-32,-1 2 2,0 0-30,-1 2-27,-1-1-78,2 4-38,-4-2-104,-4 0-102,-2-2-63,-1 2-99,0 0-88,-6 0-546,-1 0-725</inkml:trace>
  <inkml:trace contextRef="#ctx0" brushRef="#br0" timeOffset="65586.6158">26508 898 323,'-27'13'947,"3"-1"-170,3-2-101,2-1-84,6-1-96,-1-2-63,6 0-75,1 1-13,7-7-64,-6 8-28,6-8-62,8 6-16,5-5-57,1 0-10,9-2-36,6 0 2,7-1-35,2-1 8,2-1-16,6-1-36,0-2-66,0-2-35,0 1-44,2-2-45,-3-4-51,0-1-16,0-1-3,-2-2 17,1-3 7,-2 1 35,-2-1 15,0-1 33,-1-4 20,-1 2 19,-3-4 34,-1 4 5,-3-2 65,1-1 40,-5 0 34,-2 2 37,-8 4 43,2 2 10,-7 0 5,-2 4 47,-1 1-41,-3-1 7,-3 3-24,-1-1 2,-2 13-23,-2-19 1,-3 9-9,-1 3-6,-1 0-18,-3 3 7,0 0-12,-1 3-8,11 1-10,-25 0 6,11 2-28,3 3 1,0 0-24,-1 2 2,2 0-5,1 4 19,-1 1-40,6-1 8,-1 4-5,5-1 8,0-1-8,4 3 17,-1 1-23,8 2 13,-2-1-36,2 1 13,3-2-24,-1 0 15,3-1-14,-2-1 22,2-2-4,-3 1 10,-2-4-10,-1-1 0,-2 1 25,1-2-14,0-2 16,-4 2 21,-5-8 41,7 11-2,-7-11 25,0 0-34,-3 13 22,3-13-30,-10 6 15,0-2-37,10-4 15,-20 4-26,20-4 12,-23 0-25,23 0 4,-24 0-64,24 0-46,-24 0-79,12-2-87,1 1-85,11 1-69,-21-4-88,21 4-110,-20-3-671,20 3-895</inkml:trace>
  <inkml:trace contextRef="#ctx0" brushRef="#br0" timeOffset="66299.1332">28357 267 648,'-6'-9'687,"1"3"-68,5 6-54,-6-13-93,6 13-38,-6-12-69,6 12-16,0-14-85,0 14-13,5-15-47,-2 7-13,5 0-25,2-1-12,3 4-15,1-3 17,4 4-24,-1-1-4,3 1 7,-1 4-14,1-3-23,0 3-17,-1 3-30,-2 1 9,1 0-24,-3 0 3,0 0-12,-2 3 3,0 3-10,-4 0 7,-3 2-19,-1-1 24,-2 1-17,-3 1 2,-1 3-2,-3 2-5,-1-3-3,-4 6-2,-4-1 2,2 3 8,-1-1-22,-1 3 6,0-5-25,1 0-31,1-2-18,1 2-23,1-4-10,1 2-9,2-2 11,1-1 22,0 0-9,2-1 0,2-1-54,2-2 27,0 1-15,1-2-3,4 0-36,-2-1-11,0-1-1,1 1 9,0 0 25,0-3 18,2 2-14,-4 1-4,-3-9 19,9 12 6,-9-12 39,7 12 0,-7-12 27,6 10 4,-6-10 20,7 12-9,-7-12 20,0 0-5,0 14 25,0-14-13,-7 11 32,7-11-1,-11 11 41,4-4-7,1 1 23,-2-1-9,2 2 5,1-3-17,5-6 3,-8 16-18,8-16 5,-3 12-5,3-12 0,4 11-8,3-5 6,0 0-17,5-1 18,1-1-15,3 1 7,1 0 15,1-2 18,0-2 1,1 3 21,-1-3 31,-3-1 42,0 0 25,-2-4 17,-1 3 6,-2-1 10,-10 2 30,17-8 24,-17 8-27,11-11 8,-11 11-63,1-10 42,-1 10-92,-4-12 37,4 12-83,-11-15 34,5 8-69,-2 1 36,-2-1-79,2 0 53,-1 3-62,1-2-160,8 6-95,-12-6-111,12 6-102,-9-7-119,9 7-136,0 0-817,0 0-1178</inkml:trace>
  <inkml:trace contextRef="#ctx0" brushRef="#br1" timeOffset="71343.0526">718 2479 418,'0'0'690,"-16"5"-80,16-5-30,-13 3-59,13-3-36,-12 4-29,12-4-58,-9 4-42,9-4-42,0 0-30,-9 3 28,9-3-10,0 0 4,0 0-60,-7 8 58,7-8-84,0 0 27,12 7-45,-12-7 23,17 2-58,-17-2 26,25 1-62,-9 0 30,4-2-98,3 1-63,2 0 0,4-3 0,-2 3 0,2-3 0,-2 2 0,2-2 0,-7 1 0,1 1 0,0-1 0,-3 2 0,-2-2 0,-3 2 0,-2-1 0,1-1 0,-14 2 0,18 0 0,-18 0 0,19 0 0,-19 0 0,14-1 0,-14 1 0,0 0 0,17-1 0,-17 1 0,0 0-274,13-6-267,-13 6-128,11-6-179,-11 6-229,9-5-440,0-2-1147</inkml:trace>
  <inkml:trace contextRef="#ctx0" brushRef="#br1" timeOffset="71982.9914">2211 2338 375,'-1'-11'619,"1"11"-36,-1-18-43,1 18-54,-4-19-19,4 19-29,-5-19 4,5 19-17,-3-15 15,3 15-45,-1-12 3,1 12-32,-2-11-32,2 11-78,0 0-45,0 0 4,0 0 42,0 0-19,0 0-15,0 0 27,3 19-20,-3-4-227,1 1-3,-1 3 0,0 2 0,-1 2 0,1 2 0,0-2 0,0 4 0,-1-4 0,1-1 0,-1-2 0,1-1 0,-1 2 0,1-5 0,-2 1 0,2-3 0,0 1 0,0-15 0,2 22-18,-2-22-398,0 18-2,0-18-59,2 10-84,-2-10-87,0 0-4,0 0-89,0 0-611,0 0-955</inkml:trace>
  <inkml:trace contextRef="#ctx0" brushRef="#br1" timeOffset="72222.9197">2187 2307 171,'-2'-12'822,"4"2"-137,-2 10-29,0-17-81,0 17-43,3-13-26,-3 13-64,7-11-32,-7 11-45,17-5 2,-17 5-14,22 3-13,-8 2-49,2 2-35,2 0-9,0 5-47,6 3-16,-2 2-32,1 1-17,-1 2-35,4 0-17,-5 1-13,2-1-20,-2-1-10,0 1-3,0-1-13,-1 0-3,2-1-8,-3-1-45,2-1-59,-5-4-58,2 0-80,-1-1-80,-3-5-33,2 1-70,-2-2-84,-1-2-12,0-2-48,-13-1-3,24-1-110,-24 1-519,18-7-798</inkml:trace>
  <inkml:trace contextRef="#ctx0" brushRef="#br1" timeOffset="72459.2527">2780 2329 304,'-9'-27'675,"1"1"-104,-1 0-19,1 1-44,0 3-16,0 3 1,0-1-36,1 1 1,1 5-64,-1 1 23,2 1-62,1 0 14,0 5-120,-1-3-2,5 10-50,-5-9 15,5 9 2,0 0 0,0 0-13,0 0 30,1 17-9,2-5-63,1 2-159,0 5 0,-1 3 0,1 4 0,0 4 0,1 1 0,-1 1 0,0 2 0,2-3 0,-2 1 0,0-1 0,0-2 0,0-2 0,0-3 0,-2 1 0,3-2 0,-2-1 0,0-3 0,0-2 0,2-1-516,0-1-173,0-2-125,3-3-174,-3-1-653,2-3-1301</inkml:trace>
  <inkml:trace contextRef="#ctx0" brushRef="#br1" timeOffset="72867.065">3009 2413 334,'-4'-11'860,"4"11"-93,-6-15-42,6 15-63,-7-11-67,7 11-72,-9-8-68,9 8-39,0 0-29,-10 5-33,10-5-33,-6 11-49,6-11-28,-6 18-39,6-6-42,-2 0-32,4 0-17,-2 1-29,3 0-12,1 0-15,1-1-15,1 2 0,1-2-29,2 0 24,1-2-9,0-1-15,2-1-11,0-2-15,2-1-31,-1-2-26,0-2-10,2-1-60,-2-1-14,4-3-7,-3-1 4,1-2 21,-1-3 13,0 1 17,-1-4 15,-2-2 18,0-3 18,-3 1 4,-2 2 9,-1-1 11,-1 0 16,0 2 29,-2 1 27,-1 1 34,1 1 23,-2 11-6,0-17 4,0 17-8,0-11 19,0 11-14,0 0 16,0 0 2,0 0-5,0 0-11,-5 14-19,5-14-11,-2 17-21,2-17-6,0 23-9,0-23 2,2 22-14,-1-11-12,1 0-42,1-2-79,1 3-64,0-5-14,1 3-49,2-3-62,0 1-72,1-3-77,-1-1-30,-7-4-35,19 7-54,-19-7-76,18-2-527,-9-2-785</inkml:trace>
  <inkml:trace contextRef="#ctx0" brushRef="#br1" timeOffset="73439.5215">3418 2413 1033,'3'-12'510,"0"3"-64,-3 9-16,5-15-10,-5 15 2,4-14-36,-4 14-45,3-9-25,-3 9-26,0 0-3,10-3-23,-10 3-31,9 4-25,-9-4-3,11 11-23,-3-2-21,0 0-10,-2 1-5,2 2-14,-2 1-25,2 0-22,-2 0-1,-1 1-18,0-2-6,1 1-9,0-1-2,-4-3-27,2 1 0,0-2 2,-4-8 1,5 14 0,-5-14-10,4 10-5,-4-10 2,0 0-1,0 0-1,0 0-8,0 0 0,0 0 2,0 0-7,-4-10-4,4 10 0,0-21-2,1 8 4,1-3 9,3 0-16,2 0-5,2-4 11,0 4-8,3-1 6,1 2-16,0 0 31,2 3-17,-1 1 12,2 5-11,0-1 12,0 2-10,1 5 19,1 0-10,1 3 38,0 4 1,3 3-4,1 4-13,-4 1 22,0 2-15,-1 3 7,-5-4-18,1 1 3,-3 0-13,-1 0 10,-4-2-7,1-1 14,-1 0-20,-3-3 11,-1 0-15,0-1 2,-2-10-6,-1 14 13,1-14-16,-3 10 8,3-10-7,0 0 5,-7 7-13,7-7 9,0 0-25,-10-2 7,10 2-2,-5-12-1,1 3-8,2-2 11,2-3 5,0-1-5,2-2-5,0 0 2,3-5-8,4 2 36,-1 1-36,2 1 26,1 1-23,2 2 25,0 0-12,2 3 16,-2 3-27,3 2 31,-1 2-4,3 3 43,-3 2 14,4 2 3,3 3 19,1 4 10,-4 1 1,2 0-4,-1 6-20,-5 0-10,-2-1-11,1 2-8,-3 0-3,-1 0 0,-4-2-18,-2 0 4,-1 1-16,-1-3-8,-2-1-40,0 0-69,-1-2-88,-2 2-78,1-3-83,2-9-71,-8 14-105,8-14-94,-10 11-84,10-11-778,-9 5-1121</inkml:trace>
  <inkml:trace contextRef="#ctx0" brushRef="#br1" timeOffset="73906.8597">4436 2167 730,'3'-15'718,"-1"2"-62,1 1-39,-3 12-69,2-18-53,-2 18-93,4-13-29,-4 13-53,0 0 15,0 0-44,0 0 3,12 10-7,-8 1-21,-1 2-47,3 4 0,1 2-43,-2 2-15,2 5 22,-2 3-22,0 0-21,1 0-32,-3-1-18,1-2-15,-2 0-12,1-1-22,-2-2-3,2-3-12,-2-1 3,-1-2-15,1-3 4,-1 0-9,0-3-2,0-11-1,-1 21-1,1-21-17,-1 12-14,1-12-14,-6 9-40,6-9 8,0 0-24,0 0 14,0 0-11,-9-6-8,9 6-10,-1-17 2,1 17 16,3-25 13,-2 11-8,3-1 5,2-2 10,3 1 12,4-1 8,1 0 7,3 2 11,1 3 0,1 0 10,0 2 4,1 3 8,0 4 5,-4 1-3,3 2 12,0 3 19,-1 2 8,-1 2 25,0 2 6,-3-1 21,-3 4-2,-1-1 39,-2 1-21,-4 1 15,-2-1-15,0 0 13,-5 1-22,1-2-12,-4 2-8,-1-1-8,-5 1-13,3-2-7,-3-2-9,-1 1-5,0-3-2,-2 1-8,2-2-11,-1 0-31,1-1-72,0 0-49,2-3-85,0 1-72,11-3-90,-19 1-102,19-1-144,-16-2-161,16 2-703,-10-9-1133</inkml:trace>
  <inkml:trace contextRef="#ctx0" brushRef="#br1" timeOffset="74246.6452">4949 2518 286,'17'-2'774,"-2"1"-123,-3-2-30,4-1-100,-2-1-52,1 0-51,-2 1-36,-1-4-53,0 3-43,1-3-28,-6 1-40,1 0-28,-1-1-23,-1 0-13,-1 0-15,-5 8-22,5-14-17,-5 14-20,0-15-16,0 15-4,-2-10-10,2 10-5,-7-7-2,7 7-18,-10-4 6,10 4 7,-10 4 37,10-4-1,-13 10 43,8-3-16,0 4 6,0 0-12,-1 3-5,3 0-20,0-1-3,-1 2-6,3 0-8,1-1-15,0 0-1,0-2-11,4 1-2,-2-1-13,2 0 0,1-3-43,1-1-49,1 0-54,1-2-36,-1-1-41,-7-5-21,17 5-44,-17-5-36,18 0-34,-18 0-22,20-3-18,-9-2-3,-1-3-26,1-1 15,1-2-5,-3-2 40,1-5-1,0 0 3,-2-1-28,2-3 42,-5 0-141</inkml:trace>
  <inkml:trace contextRef="#ctx0" brushRef="#br1" timeOffset="74486.4365">5269 2394 1283,'5'-19'204,"0"2"39,2 2-3,-1-1 21,2 3 12,-2 0 16,2 4 6,0 2-7,-1 0-6,2 2-5,-9 5-11,16-2-12,-16 2-9,17 7-23,-7 0-4,0 2-26,-1 2-2,-2-2-12,0 5-24,2-3-1,-4 4 6,-1-2-10,-2 0-10,-1-1-7,1 0 13,-2-12-12,-2 19 16,2-19-10,-2 16 11,2-16-13,-3 12-1,3-12-6,0 0-14,-6 8-18,6-8-17,0 0-4,0 0-29,-8-11 3,8 11-36,5-17-15,-1 4 0,1-3 0,3-1 0,2-2 0,2 1 0,2-2-68,2-1-120,1 2-74,1 2-55,-2 2-69,1 1-68,1 2-93,-4 3-138,0 1-216,-1 3-492,2 0-996</inkml:trace>
  <inkml:trace contextRef="#ctx0" brushRef="#br1" timeOffset="79203.1102">6636 2295 769,'0'0'653,"0"0"-37,12-2-19,-12 2-19,10-4-58,-10 4-48,13-4-68,-4-1-40,-1 1-35,2-1-33,-1-2-12,2-1-41,1 2-7,-1-5-58,1 2 12,2-1-39,-1-2-19,2 0-11,-2-2-4,1-1-29,-3 3-7,2-1-14,-4-1-17,0 3 8,-1-2-16,-1-2-8,0 3 6,-2-2-10,-3 2-7,1-1-6,0 2 2,-3 11-4,0-24-10,0 24 9,-3-20-5,-1 13-5,4 7-3,-8-17 1,3 9-6,5 8 7,-11-9 1,11 9-5,-13-8 2,13 8 1,-14-1 0,14 1 0,-13 4 2,13-4 3,-15 9-4,7 0-4,2 0 4,-2 4-3,3 2 3,-1 2 3,1 5 17,1 0 6,1 1-2,1 3 8,0 0-4,4 8 10,-2 2 40,2 8-40,1 2-41,1-2 0,-1 1 0,0 1 0,3-2 0,-2 2 0,0 0 0,0-3 0,0 1 0,1-1 0,-1-7 0,1 0 0,-2-1 0,1 1 0,0-4 0,-1 1 0,1-7 0,-2 0 0,1 0 0,-2-4 0,2-1 0,-1-4 0,1-2 0,-2-1 0,0-1 0,-1-2 0,1 0 0,-1-11 0,3 17 0,-3-17 0,4 12 0,-4-12 0,0 0 0,9 6 0,-9-6 0,13-4 0,-4-1 0,2-2 0,4-2 0,2-4 0,3-1 0,2-2 0,1-2 0,-2-3 0,4-1 0,-1-3 0,-3 4 0,-3-1 0,-2-1 0,0 3 0,-4 1 0,-3 0 0,-2 0 0,-2 0-12,-4 2-32,-2 0-2,-3 0 4,-4-2-8,-2 1 0,-6-2-5,-3 2-15,-3 1 10,-4 1-26,-6-2 7,0 1-22,3 4 26,1 1-31,0 1 1,0-1-22,1 1-15,5 2-32,3 2-32,0-3-32,3 4-48,1-1-30,5 1-33,-2-1-18,5 2-57,0-2-4,7 7-69,-5-12-63,5 12-409,4-13-557</inkml:trace>
  <inkml:trace contextRef="#ctx0" brushRef="#br1" timeOffset="87244.139">7374 2449 458,'0'0'608,"-3"-14"-83,3 14-7,-2-14-16,2 14-33,-2-15 8,2 15-21,-2-14-26,2 14-37,-1-12-35,1 12-36,-2-12-35,2 12-45,0 0-37,-2-10-44,2 10 12,0 0 0,0 0 3,5 10-37,-5-10-17,4 17-17,-2-5-17,1 0-13,-2 5-12,2-3-10,-2 2-9,2-2-3,-2 2-12,0-1-7,0-1-2,1-2 10,-1 0-21,-1-12-5,0 21 5,0-21 2,0 17-2,0-17 2,1 15-3,-1-15 4,0 0-5,-1 13-2,1-13 1,0 0 3,0 0-2,0 0 8,0 0-11,-3-12-4,3 12 2,3-17 10,2 5-14,-1-2 11,1-2-13,0 0 9,4-1-10,2 0 2,1 0-6,0 0 14,3 2-9,-1 1-2,3 2 3,0 0-7,-3 4-7,3 2-41,-3 0-38,3 2-44,-3 2-43,1 2-52,-1 1-24,3 3-36,-1 0-34,1 1-59,0 2-20,2 1-16,-1-2 19,1 3 21,1-1 19,0 0 20,-1-1 79,-2-1 24,-1 0 79,2-1 8,-4-3 71,2 1 29,-3-2 89,1-1 9,-2-1 63,-12 1 14,23-4 43,-14 0 32,0 1-13,-1-2 14,-1-1 21,-2-1-4,-5 7-7,7-14 19,-7 14-26,1-15-12,-1 15 9,-4-15-24,4 15-11,-10-12-4,1 7-7,9 5-9,-18-5 11,18 5-12,-22 2-12,11 2-10,-3 2-12,0 2 8,-2 4-22,2 0 3,-1 2-23,2 1-2,1 2 9,1-3-5,3-1-29,2 1-1,1 0-18,1-2 36,3 0-39,1-12 10,1 22-21,4-13 16,0-1-25,2 0 8,0-1 7,5-3-41,-1-1-26,2 1-17,0-3-28,1-1-18,0-1 18,3-3-35,0 1 1,-2-4 10,2 2 19,1-4 22,-2-1 2,-1 0 7,-1-2 7,-2-1 8,-1 0 11,-2 1 8,-1-2 9,-1 3 9,-2-1 21,1 0 24,-3 3 38,1 1-1,-4 8 3,7-14-14,-7 14-3,0 0-1,6-11 6,-6 11 7,0 0-2,0 0 10,1 13-16,-1-13 13,0 15-24,0-15 18,-1 18-36,1-18 8,0 21-13,0-21 4,1 19-9,-1-19-3,4 20-10,-4-20-30,5 18-19,-1-8-3,3-2-48,4 1-80,-1-1-49,2-1-31,2-1-22,0-3-30,2 1-23,2-1-21,0-3-14,3 0 3,-3-2-26,1 0 76,0-3 9,-3-1 72,5 0 26,-7-4 99,1 3 55,-3-3 62,-2-2 50,-1 1 56,-3 2 28,-1-2 36,-5 11 36,6-17 35,-6 17-2,2-15 6,-2 15 27,0 0-37,-1-14-3,1 14-26,0 0 11,0 0-17,0 0-12,0 0-18,-9 9-8,9-9-23,-4 14-24,4-14-3,-1 18-20,1-18 3,0 20-37,0-20-7,1 21-26,0-11 7,-1-10-14,4 21-1,-1-12-10,-3-9 0,6 17-6,-2-9 1,-4-8-8,10 14 8,-10-14-15,12 11 1,-12-11-6,12 7-30,-12-7-14,15 2-14,-15-2-15,15-2-2,-6-1-7,1-1-4,0-2 2,0-1 0,1-2 5,0-3 4,1-1 2,-2-3 14,3 3 4,-4 0 15,0 0 12,-1 1 10,0 0 9,0 4-4,-2-1 2,1 2 7,-2-1 4,-5 8 33,9-7-12,-9 7 0,0 0 13,11 2 5,-11-2 4,8 12 14,-8-12-3,4 13-3,-2-3-1,2 0-1,-1-1 4,-1 3 1,1-3-6,1 2-10,1-1-6,-2 1-6,1-4-3,1 3 5,2-3-7,-1 0 0,2 0-10,0-2 6,-1 0-9,-7-5-11,19 7-15,-8-5-15,-11-2-17,21-1-14,-9-2-7,2-1 3,0-2-8,2-1-13,0-3 14,-1-2-12,-1-2 14,2-1 6,-2-2 24,0 1-2,-1-2 36,-2 1-20,2 2 30,-4-1-8,0 3 30,-2 2 2,1 1 31,-4 2-2,1 2 12,-5 6-12,6-8 29,-6 8 6,0 0 18,8 5-10,-8-5 8,3 15-12,-3-15 9,0 18-1,0-5-9,0-1-18,-2 2-4,2-1-13,-1 0-12,1 0-7,-1 0 12,1-1-17,-2 1-7,2-13-8,2 21-28,-2-21-39,0 18-80,0-18-71,2 15-65,-2-15-51,7 11-44,-7-11-44,11 9-140,-2-4-814,-9-5-967</inkml:trace>
  <inkml:trace contextRef="#ctx0" brushRef="#br1" timeOffset="87595.1804">9306 2573 584,'0'0'679,"-6"-8"-96,6 8-43,0 0-74,0 0-58,6-9-54,-6 9-26,10-9-49,-2 4-52,1 0-34,2-2-21,0-1-20,2-1-26,-1 2 0,5-3-46,-2 0 14,3 1-28,-5-1-17,1 0 9,-3 1-19,0-1 5,0-1-16,-3 2 11,-3 0-21,0 1 6,-5 8-18,2-13 8,-2 13-12,-5-8 15,5 8-18,-11-3 9,11 3-11,-19 3 8,8 2-11,0 2 15,-1 3-9,-1 2 10,2 2-2,1 2 33,1 1 21,3-1 7,1 1 29,1-1-27,2 1-4,2 0-7,2-2-14,0 2-7,3-4-3,2 0-5,0-1-11,2-2 0,2 0-6,1-3-4,1-2-51,1 0-59,2-1-56,-3-1-89,2-3-58,1 0-112,-2-2-97,3 0-189,-2-1-575,2-2-883</inkml:trace>
  <inkml:trace contextRef="#ctx0" brushRef="#br1" timeOffset="88451.453">11151 2365 741,'-8'-9'700,"2"2"-61,2 1-1,-5-3-54,9 9-10,-9-14-50,9 14-66,-7-9-44,7 9-65,-7-6-17,7 6-13,0 0 12,-7 6-15,7-6-4,-2 23 13,1-6-26,2 3-27,-1 6-208,2 3-64,0 4 0,-2 2 0,1 1 0,-1 1 0,-1-2 0,2 2 0,-2-1 0,1-1 0,0 2 0,0-4 0,-2-4 0,2-1 0,0-3 0,2 1 0,-4-8 0,2 2 0,2-3 0,-2-5 0,0 0-457,0-12-60,0 18-101,0-18-97,0 0-111,-2 11-776,2-11-1253</inkml:trace>
  <inkml:trace contextRef="#ctx0" brushRef="#br1" timeOffset="88710.873">10999 2337 784,'3'-17'604,"2"6"-64,0 0-22,4 1-36,2 2-31,5 1-39,-1 1-56,5 2-28,2 2-43,0 2-26,0 2-33,3 2-26,-1 2-23,-1-1-14,-3 5-38,-1-3-9,-3 4-18,-2-1-5,-5 0 9,-1 0-20,-2 0-2,-3 0-15,-2 1-6,-2-1-17,-3 2 5,-3-1-18,-2-1 22,1 1-42,-6-1 3,1-2-50,0 0-68,-1 0-74,0-2-47,1 0-107,4-3-100,-5 1-65,5 0-139,9-4-741,-15 4-980</inkml:trace>
  <inkml:trace contextRef="#ctx0" brushRef="#br1" timeOffset="89082.5729">11565 2338 389,'10'-4'797,"-10"4"-156,9-5-56,-9 5-43,0 0-69,0 0-15,0 0-57,-5 8-46,5-8-49,-10 14-25,4-3-49,-1-1-20,0 3-41,0 1-11,2 0-5,0 1-25,1 0-31,1 1-8,2-4-4,1 1-12,0-1-10,3 2-15,2-2-4,0-2-20,2 0 16,3-2-24,0-2-3,1-1 1,1-1 5,1-1-14,1-2 1,-1-2-7,2 0 11,-1-3-10,1-3 6,1 2-12,-4-4 18,2 0-18,-2-2 3,-1-1-4,-2-3 12,-1 1 4,-3-1-8,1-1-3,-3 1 4,-1-2 2,0 3 6,-4-1 2,0 3 4,-3 1-9,0-1 1,-2 3-1,-1-2-6,-3 6 7,2 0-6,-1 1-32,-3 3-55,13 1-64,-22 0-60,10 2-56,-1 3-41,3-2-87,-3 4-45,4 2-26,1-3-55,1 2-68,2 1-568,5-9-767</inkml:trace>
  <inkml:trace contextRef="#ctx0" brushRef="#br1" timeOffset="89456.8502">11968 2397 220,'21'-9'712,"-2"-2"-108,0 2-58,-2-1-13,-1-2-22,-2 0-81,-3 2 10,-2 0-33,1 1-58,-6 1-46,0-1-38,-4 9-34,1-12-30,-1 12-37,-5-13-22,5 13-21,-14-7-7,14 7-20,-17-5-22,17 5-7,-25 0-8,12 3-11,-1-1-8,1 3-6,-1 3-4,3-1-8,0 2-8,1 1-10,1 1 8,3 0 15,2 1-29,3-2-14,2 2-26,3 0-47,0 0-42,5 0-28,0 0-30,2-2 14,1 0-14,3 2 23,-1 0 34,2 0 37,-1-3 15,-1 0-3,-3-1 36,0 0 2,-1-1 26,-4-2 20,1 2 41,-7-7 35,9 10 36,-9-10 8,0 0 7,0 15-8,0-15-9,-7 9-8,7-9-13,-13 8-4,13-8-30,-20 6-5,10-3-15,-2-1-6,2 1-14,-1 0-35,-1-1-79,1 0-66,11-2-100,-21 2-108,21-2-94,-15 3-129,15-3-755,-16 0-953</inkml:trace>
  <inkml:trace contextRef="#ctx0" brushRef="#br1" timeOffset="89720.7476">12383 2339 276,'10'-8'787,"-6"1"-115,-4 7-61,10-10-37,-10 10-97,0 0-36,0 0-60,0 0-42,0 0-46,0 0-27,-12 3-41,6 4-23,1 3-43,1 0-11,0 0-22,1 1-30,-1 1-13,1 0-15,3 0-8,0 0-18,2-2-7,1 2-4,0-2-6,3 0-3,0-1-7,1-2-14,1 1-40,1-3-48,1 0-50,-1 0-44,5-3-26,-14-2-9,23 0-65,-23 0-24,21-5-30,-9 1-32,1-2-36,1-4-97,-2 3-118,0-8-256,0 1-430</inkml:trace>
  <inkml:trace contextRef="#ctx0" brushRef="#br1" timeOffset="90046.7983">12468 2138 316,'-20'0'698,"6"1"-69,-4 3-34,-1 0-81,4 1-37,-1 0-48,5 2-55,-1-4-57,2 4-39,5 0-45,5-7-17,-8 12-30,8-12-15,0 0-31,8 13-20,-8-13-23,14 7-15,-1-5-25,-2-1-5,3-1-10,1-1-5,2-1-15,0-1 8,2-1-17,-1-1 5,-3 0-2,3-3 1,-5 1 19,1-3 14,-5 0-7,0-2 27,-3-2-9,2 0-15,-6-1 0,0 1 10,-2-1-1,-4 1 3,0-1-34,-2 1 35,-3 3-18,-1 0-9,-2 2-5,-1 3-33,-1 1 28,3 2-24,-2 2 18,-1 1-3,0 2 1,-1 2-16,2 2-2,-1 0-49,4 2-67,0 4-57,3-2-51,2 2-65,5-1-61,-2 2-54,4-1-66,3 1-86,2 1-177,-1-2-366,5 0-720</inkml:trace>
  <inkml:trace contextRef="#ctx0" brushRef="#br1" timeOffset="90290.8942">12830 2142 742,'7'-10'723,"-1"1"-46,-2 1-37,1 2-36,-5 6-70,7-13-37,-7 13-97,4-11-52,-4 11-84,0 0-14,0 0 10,0 0-35,0 0-8,0 0-2,2 19-42,-4-8-6,2 2-33,-2 4-9,0 2-19,2-1 0,0 6-35,-2 3 8,2-1-22,0 3-6,-3-3-6,0 1-11,1 0-4,2-1-14,0-1-53,-2-4-82,2-1-89,0-1-71,0-2-75,0-3-65,0-1-100,0-1-53,0-12-109,0 20-780,0-20-1079</inkml:trace>
  <inkml:trace contextRef="#ctx0" brushRef="#br1" timeOffset="90584.3039">12701 2366 692,'0'0'526,"5"-15"-83,0 7-48,3-1-62,5 3-67,1-3-47,4 1-40,4-1-18,1 2-16,2 1 0,0-1 0,-1 1 15,1 1 16,2-1 14,0 2-16,-2 2-19,0-1 6,-6 3-42,0 0 11,-4 3-12,3 2 23,-7 2-32,1 2 13,-3 1-14,-5 2 8,1 0-9,-1 3-6,1 0-18,-3-1-1,0 1 8,-2 1-12,0-1-26,0-2-3,1-2-12,3 1-11,-4-1 3,4 0-10,-2-2 0,3-1-17,-5-8-33,9 14-36,-9-14-47,13 8-35,-13-8-49,13 2-41,-13-2-66,17-4-64,-17 4-67,20-8-73,-11 1-750,4-1-866</inkml:trace>
  <inkml:trace contextRef="#ctx0" brushRef="#br1" timeOffset="90891.7821">13115 2121 689,'-19'6'716,"2"2"-104,3-1-75,1 1-75,2-1-46,2 0-5,4-1-61,5-6-43,0 12-57,0-12-29,9 11-52,1-8-18,2-1-41,0 1-14,4-3-21,4 0-8,-2-2-20,4 1-10,3-2-6,-2-3-4,-1 1 3,-2-1 0,-2-3 15,-2 1-3,-2-1 17,-3-1-5,-3-2-28,-3 0 21,2-1-28,-5 0 18,-2 13-23,0-22 28,-4 12-32,-4-1 17,-2 1-22,1 2 22,-5 3-27,1 0 19,-1 3-29,1 2 25,-3 2-67,-2 3-53,2 1-67,1 1-70,1 2-81,1 1-77,-1 3-76,7-1-148,-2-1-614,5 0-848</inkml:trace>
  <inkml:trace contextRef="#ctx0" brushRef="#br1" timeOffset="91255.3231">13546 2285 664,'0'0'671,"0"0"-52,0 0-51,-4 12-62,4-12-30,-7 12-84,7-12-41,-6 15-73,6-15-25,-6 19-46,6-19-23,-2 16-23,2-16-17,5 17-43,-5-17 1,9 13-21,-9-13-11,13 13-14,-3-9-10,-1 0-11,4-1-5,1-2-6,-1 0-8,3-1 0,-1-1-8,1-2-1,2 1 0,0-3 1,1-2-5,-4 2-2,1-4 1,-3 1 2,-2-4 6,1 2-9,-2-2 20,-5-1-9,2-1 4,-4 0 9,-3 2 3,0-3-1,-6 1 6,2 1-3,-3 1-5,-3 1 2,-2 1 0,1 2-4,-5 2-10,0 2-1,-2 3-2,0 1-4,-2 1-2,3 0 6,0 4-12,-3 2-38,5 0-62,1 0-66,1 1-78,2 1-54,1 2-80,4-2-61,3 0-113,-1 0-170,4-9-368,2 15-709</inkml:trace>
  <inkml:trace contextRef="#ctx0" brushRef="#br1" timeOffset="91927.7137">13924 2220 111,'5'-7'870,"-5"7"-176,8-10-98,-8 10-71,7-7-56,-7 7-41,0 0-45,0 0-39,7 8-53,-7-8-33,3 13-42,-3-13-20,2 18-32,0-9-26,0 3-24,2 0-22,1-2-6,-1 2-22,0-1-12,4 2-10,-4-3-6,3 0-11,1 1 0,0-3-4,0-1-4,-1-2 1,2 0-3,3-2-7,-12-3-6,19 4 1,-5-5-5,-3-2-4,1 0-1,1-4-18,0 0 2,-1-1-6,1-2 11,1-1-6,-1-2 11,-1-2-3,-1 1-1,-1 2-1,-2-2 12,1 4 4,-2-1 12,-1 0 20,2 4-1,-4 0-6,-4 7-2,9-10 0,-9 10 5,0 0-4,0 0 4,14 2 2,-14-2 13,4 12-14,-4-12 1,6 17-8,-3-7-2,-2 1-2,2-1-6,-3 1 5,4 1-11,1-1 6,-1 1-16,1 0-27,0-3-59,3 2-40,-1-5-41,5 3-16,-2-4-13,4 0-72,0-1-26,3-1-23,2-2 7,1-4-8,2 1 3,5-4 18,-2-1 60,4-3-13,0-1 66,5-6-7,-3-1 78,1-2 13,-1-3 79,-1-2 36,-3 1 43,-3-2 50,-3 4 52,-6 0 23,-3 5 18,-1-1 23,-4 2-20,-1 3 13,-4 0 13,-2 13-21,-2-18-7,2 18-15,-9-14-4,9 14 9,-15-5-3,15 5-22,-21 2-3,7 1-44,3 3-1,-1 3-31,-1 0 2,4 1-17,-1 2-12,1 0-10,2 1-10,4 0-3,1 2-9,-2-1-3,4 1 17,4 0-25,-1 2-2,3 1-2,1 0-2,2 1 3,0-1-4,0 0 13,0-1-17,-4-2 35,1-1 64,0-1 47,-5-1 47,1 0-1,-2-12 5,-3 19-21,-3-9-25,-3-2-28,-3 0-25,-1 1-22,-2-2-22,-3-2-95,0-1-153,1-1-191,-4-2-186,-2 0-312,1-1-899,-5-1-1477</inkml:trace>
  <inkml:trace contextRef="#ctx0" brushRef="#br1" timeOffset="93465.7513">2063 3425 372,'0'0'669,"0"0"-94,13-4-575,-13 4 1051,13-8-606,-7 3-22,3 0-47,0-2-23,0-2-48,0 0-30,1-2-51,-1 1-2,1 0-44,-1-2-3,0 0-34,0-2 4,-2 1-18,1-1-19,-1-1-13,-2 1-15,-1-1-17,0 1-4,-3 0-11,2 1 0,-2-1 7,-1 2-14,-1-3-6,-2 3-6,3 2 4,-3-2 0,1 2-6,-2-1-5,0 4 7,4 7-7,-6-16 17,-1 8-12,7 8-11,-9-8-13,9 8 3,-11-2 8,11 2-10,-13 3 6,13-3-8,-11 10 2,5-2 3,0 5 1,0-1 4,1 5 6,1 2 2,0 1 3,1 3-3,2 3 10,0 0 6,0 0 2,2 0 0,-1 4 3,2 1-19,1 1 4,0 3 2,0 0 43,1 2 13,0 0-14,1 3-11,-1-2-4,0-3-8,-2 0-9,2 0-4,-1-2-8,-1 0-8,2-2-2,-1-3 2,-2-3-5,3 0-5,-4-3 11,4-2-8,-3-2-2,-1-1 7,1-3-15,0-1-4,1-2 0,-2 2 3,0-13 5,1 18-8,-1-18 8,1 13 0,-1-13 6,2 12-13,-2-12 11,0 0-2,0 0-1,5 8-8,-5-8 5,0 0 1,6-7-2,-6 7-2,9-14 0,-3 6 0,2-3-10,0 0 10,2-5-10,0 0-7,2-1 4,0-1-2,1-3-6,0 2-5,1-3-4,-4 2 5,3 2 4,-3 0 1,0 1 10,-3 2 1,-1 0-6,-2 2-5,-1 1 9,-3 12-7,0-22 6,-4 11-9,-1 2 8,-3 0-16,-3 1 20,-2 0-1,-2 1 6,-1 3-3,-3-1-11,0 0-7,0 1-13,-3 3-43,1-1-12,0 1-19,0 1-42,2-2-16,-2 4-16,5-2-19,3 0-26,-1 0-25,3-2-24,11 2-47,-21 0 8,21 0-4,-11-2-21,11 2-11,0 0-43,0 0-26,1-11-605,-1 11-638</inkml:trace>
  <inkml:trace contextRef="#ctx0" brushRef="#br1" timeOffset="93990.7044">2325 3445 747,'8'-7'628,"0"-1"-97,-2 1-4,1 1-33,1 1-23,0-2-47,1 2-47,1 1-32,2 2-29,1 0-43,0 2-33,3 3-17,0 1-28,2 2-24,-1 2-34,2 2-24,-2 1-16,-1 2-21,-2 0-14,0 3-18,-2-1-11,0-1-3,-4 1-8,-1-3-1,-1 2-4,-1-1 0,-1-1 1,-2-3-9,1 0-2,-3-9-4,1 17 1,-1-17-4,2 12-19,-2-12-25,0 0-14,0 0-12,0 0-2,0 0-20,0 0-23,0 0 18,0 0-12,0-12-9,0 12 26,3-22 10,-1 9-20,2-3 54,-2 0 11,1 1 23,2 0-13,-1-1 6,-1 0 11,1 3-14,0 3 5,1-1 10,-5 11 9,9-13-2,-9 13 17,14-5-11,-14 5-20,14 5 37,-14-5 21,18 9 4,-9-2-6,1 1 2,1 0 9,-2 1 8,2 0-4,-2-1-3,1 0 22,2 1 37,-1-2-24,1 1-10,-1-4-3,1 0-1,-1-1-6,2-2-13,0 1-11,1-4 1,-3 0-9,5-1-3,-4-2-6,2 0 0,-2-2 9,1-1 0,-3 0 2,-1-1-2,0-1 20,-2-1-4,-3 1-5,-1-2-3,-2 0-7,-1 0-4,-2-1 2,-1 3 8,-3-3-18,-1 4 7,1 2-18,-4-2-2,-2 4-11,2 1 8,-2 3-10,-2-1 1,2 2-17,-4 3-38,1 1-97,-2 4-65,1 2-61,2-2-78,1 1-85,-2 3-103,3-1-40,-1 4-856,4-5-1054</inkml:trace>
  <inkml:trace contextRef="#ctx0" brushRef="#br1" timeOffset="94615.1139">3162 3517 753,'0'0'697,"15"-8"-72,-15 8-29,12-4-51,-12 4-60,8-6-72,-8 6-38,12-3-49,-12 3-45,13 0-44,-13 0-27,19 6-46,-10-1-20,0 0-24,4 3-20,-3-1-30,-1 3-3,3-2-18,-3 0-5,-2 2-4,1-2-17,-2-1 3,-1 2-10,1-3-9,-6-6 4,9 13 6,-9-13-7,6 12 10,-6-12-15,0 0 0,4 12 0,-4-12-1,0 0-2,0 0 3,0 0-9,0 0 5,0 0-2,0 0-2,-8-9-1,8 9 2,-4-15-2,3 4 4,1 11-5,0-24 9,0 11-6,3-3 2,0 1 2,1-2-1,1 1-3,4-1 3,0 0-1,3 2-2,-2 0 16,3 5-11,2 0 4,0 1-5,-1 3 21,2 0-6,-1 4 5,0 2 7,1 0 3,2 2 1,-4 3-1,2-1-2,-3 1-6,1 2-6,-2-1-8,-2 3-3,1-2 12,-3 0-3,-2 0 0,1-1 3,-1 1-3,-1 1-2,-5-8 5,7 10-10,-7-10 3,4 11 7,-4-11-3,0 0-11,0 0-2,0 12-1,0-12 1,0 0 1,0 0 0,0 0-1,0 0-3,-15-2-12,15 2 15,-6-9 0,6 9 0,-5-12-12,5 12 5,-3-21 2,3 8 11,2 0-13,0-4 3,2-1-1,1 1-2,3-1 0,1 0 3,0 1 0,3 1 0,1 1 18,4 5 7,-2 1 23,2 2 18,1 2 15,1 5 31,3 0 9,2 3-10,2 2-16,3 4 17,-1 0-18,1 4 4,0 2-18,-4 0-6,-1 2-26,-1 1 8,-5 2-39,-1 1-16,-4 1 0,-4-1 0,-1-1-89,-4 2-137,-1-3-124,-4 1-101,-3 1-162,1 1-216,-6-2-949,2 1-1476</inkml:trace>
  <inkml:trace contextRef="#ctx0" brushRef="#br1" timeOffset="99342.3363">5318 3491 342,'0'0'615,"0"0"-121,-12-3-51,12 3-22,0 0-39,-11-3-9,11 3-14,0 0-27,0 0-16,0 0-39,-10-3-35,10 3-20,0 0-24,0 0-10,0 0-20,0 0-6,0 0-8,0 0-11,0 0 5,-9-5-3,9 5 14,0 0-14,0 0 13,0 0-17,0 0 9,0 0-1,0 0-4,0 0 0,0 0-4,0 0 3,0 0-17,0 0 7,0 0-23,0 0 8,0 0-41,0 0-57,0 0-21,0 0 0,0 0 0,0 0 0,5 8 0,-5-8 0,4 15 0,-3-4 0,0 2 0,2 0 0,-3 3 0,1 1 0,0 0 0,1 1 0,-1-2 0,0 2 0,2-1 0,-2 0 0,0-2 0,0 2 0,1-4 0,-1-1 0,0 0 0,1 0 0,-1-2 0,-1-10 0,1 18 0,-1-18 0,1 13 0,-1-13 0,3 12 0,-3-12 0,1 10 0,-1-10 0,0 0 0,3 12 0,-3-12 0,0 0 0,0 0 0,0 0 0,0 0 0,0 0 0,0 0 0,0 0 0,11-2-199,-11 2-420,8-10-119,-2 5-119,-6 5-967,11-7-1529</inkml:trace>
  <inkml:trace contextRef="#ctx0" brushRef="#br1" timeOffset="100121.6734">6564 3618 63,'0'0'751,"-3"-16"-168,3 16-56,-2-17-8,2 17-44,-2-17 11,2 17-43,-2-17 2,2 17-46,-2-14-22,2 14-19,-1-11-24,1 11-29,-1-12-52,1 12-11,0 0-25,0 0 21,0 0 13,0 0 13,0 0-19,-5 13 4,3-3-82,1 2-167,-1 2 0,1 3 0,-1-1 0,1 1 0,1 1 0,0-1 0,1 1 0,-1 0 0,3-1 0,-3 0 0,2-1 0,-1-1 0,1-2 0,-1 0 0,0 0 0,-1-1 0,2 0 0,-1-1 0,-1-11 0,1 18 0,-1-18 0,3 13-444,-3-13-138,1 12-116,-1-12-98,1 9-207,-1-9-478,0 0-1105</inkml:trace>
  <inkml:trace contextRef="#ctx0" brushRef="#br1" timeOffset="100571.0114">6330 3775 919,'-10'-4'709,"10"4"-131,-12-7-54,12 7-86,-6-9-19,6 9-76,0 0-27,4-18-66,2 11-28,4-1-32,4-1-26,6 1-20,2 2-11,9-4-9,1 5-4,1 0-20,2 3 1,-3 1-19,2 2 4,1 0-6,-1 3-10,-2 1-14,-1 3-11,-6-2 3,1 1-5,-6 1-1,1-1 0,-2 0-1,-5 1-5,1-1 6,-2-1 25,-1 2-14,-1-4 16,-1 1-19,-1-2 12,3 1-12,-12-4-4,20 5-15,-20-5 8,23 0-21,-9-2 6,-1 0-12,2-1-5,0-3 1,-3-1-3,4-1-9,-2 1 17,0-3-5,-1 0 5,-1-2-16,-3 2 1,-1-2 3,-1 0 6,-1 0 2,-4 1 4,-2 11-11,0-18 3,-4 7 0,-2 5 7,0-2-9,-2 1 2,-2 3-2,-3 1 7,-1 1-13,0 1 8,-2 1-10,-1 1-2,0 2 2,-1 1-20,0-2-68,2 4-69,-1-1-74,3 1-51,0-2-89,2 2-68,2-1-75,1 1-89,2 0-785,7-6-996</inkml:trace>
  <inkml:trace contextRef="#ctx0" brushRef="#br1" timeOffset="101130.9172">8072 3632 530,'-4'-11'717,"4"11"-105,-4-11-20,4 11-19,-4-11-29,4 11-16,-5-10-51,5 10-39,0 0-40,-3-12-49,3 12-18,0 0-76,-3-10-20,3 10 33,0 0-4,0 0-6,-2 11 14,2-11-3,0 14-4,0-14-249,-1 24-16,2-12 0,-1 2 0,2 0 0,-2 2 0,1 0 0,0 0 0,0 1 0,1 0 0,-1-1 0,0-2 0,1 0 0,0-2 0,-1 1 0,0-3 0,1 2 0,-2-12 0,2 20 0,-2-20 0,2 14 0,-2-14 0,1 14 0,-1-14 0,3 11 0,-3-11 0,0 0 0,1 13 0,-1-13 0,0 0 0,0 0 0,1 12-498,-1-12-208,0 0-126,0 0-206,0 0-582,0 0-1276</inkml:trace>
  <inkml:trace contextRef="#ctx0" brushRef="#br1" timeOffset="102699.4221">9434 3807 649,'11'5'712,"-11"-5"-107,0 0-22,0 0-69,13 2-63,-13-2-58,0 0-107,0 0-50,0 0-64,0 0-18,0 0-72,9-3-94,-9 3-164,0 0-167,0 0-208,0 0-630,0 0-792</inkml:trace>
  <inkml:trace contextRef="#ctx0" brushRef="#br1" timeOffset="133905.7145">8432 3609 215,'0'0'537,"0"0"-77,9-4-72,-9 4-17,8-6-31,-8 6-50,0 0-32,12-7-30,-12 7-10,8-5-13,-8 5-17,8-7-26,-8 7-24,10-5-23,-10 5-22,7-7-8,-7 7-14,8-5-17,-8 5-10,0 0 0,9-8 8,-9 8 8,0 0 2,9-5 9,-9 5 20,0 0-25,0 0 23,9-7-11,-9 7 23,0 0-7,0 0 6,0 0 10,0 0-12,6-6 1,-6 6-18,0 0 3,0 0-14,0 0 3,0 0-19,0 0 2,0 0-13,0 0 10,0 0-19,0 0 2,0 0 4,0 0 31,0 0-12,-9 8-1,9-8-4,-10 6-1,10-6-3,-12 12 5,5-7 1,-1 2 11,1 1-2,-1 1-1,0-1-4,1 2-6,-3 1-12,2-1-1,0 1-7,-2-1-3,4 1 2,-2 0-8,1 2 11,2-4 4,-1 4-18,2-2 12,0 1-17,2-2 2,-1 3 3,2-1 0,0-2-7,1 2 3,1-1-6,0 2 6,2-2-8,1-1 0,0 2 7,-1-2-7,5 0-4,-3-1 1,3 0-1,0-1 6,0 0-9,3 1-1,-2-5 5,1 1-7,0 1 6,2-3-2,-1 0 0,1 0-3,0-1 0,0-2-2,-1 3 4,2-6-5,0 3 4,-1-3-10,0 1 19,1-2-15,1-1 13,-3 1-14,2-4 12,-1 1 32,-1 0 6,-1-3 1,-1 2 9,0-2 6,-1 2 7,-3-2-7,0 2-12,-5 8-2,8-16 0,-8 16-38,4-12-9,-4 12 0,-2-11 0,2 11 0,-7-6 0,7 6 0,-13-2 0,13 2 0,-19 1 0,7 0 0,0 2 0,0 0 0,-3 1 0,1 1 0,-2 1 0,2 0 0,0-1 0,0 1 0,1 1-166,1-2-131,1 0-61,1 0-69,1 1-97,9-6-135,-14 8-118,14-8-801,-10 5-1226</inkml:trace>
  <inkml:trace contextRef="#ctx0" brushRef="#br1" timeOffset="136032.3388">532 12143 61,'0'0'581,"0"0"-131,-19-2-58,19 2-12,0 0-28,-18 0-43,18 0-8,0 0-25,-18-1 20,18 1-10,0 0 1,-16 0-62,16 0 15,0 0-14,-11 1-8,11-1-7,0 0-4,0 0 15,0 0 47,0 0-5,-6 6-29,6-6 14,0 0-22,8 6 1,-8-6-12,15 5-30,-3-2-2,1-1-15,2 2-28,4 0-12,1-3-10,5 4-64,0-3-55,2 2 0,-3-2 0,3 0 0,-1 0 0,-2 1 0,-3-2 0,0 1 0,-2-2 0,-2 1 0,-2-1 0,-2 1 0,-13-1 0,24 0 0,-24 0 0,17 1 0,-17-1 0,17 0 0,-17 0 0,0 0 0,19 2 0,-19-2 0,0 0 0,13 0 0,-13 0 0,0 0 0,0 0 0,14 0 0,-14 0 0,0 0 0,0 0-521,0 0-104,6-7-155,-6 7-183,0 0-714,0 0-1347</inkml:trace>
  <inkml:trace contextRef="#ctx0" brushRef="#br2" timeOffset="142289.8247">1868 12162 104,'0'0'760,"2"-13"-137,-2 13-58,0 0-9,1-15-24,-1 15-51,2-8-20,-2 8-45,0 0-24,4-15-33,-4 15-8,0 0-13,3-11-43,-3 11-36,0 0-37,0 0-29,0 0 6,0 0 33,0 0-16,0 0-23,12 7 21,-12-7-21,8 21-156,-6-8-37,2 1 0,-1 6 0,-2-2 0,1 5 0,1 0 0,-2 2 0,1 0 0,-1-1 0,0 2 0,-1-1 0,-1-1 0,1 0 0,-1 0 0,-1-2 0,1-2 0,1-1 0,-2 0 0,1 0 0,0-2 0,0-2 0,0 1 0,-1-3 0,1 0 0,0-1 0,1-12 0,0 18-124,0-18-313,-2 12-111,2-12-95,0 0-90,-1 12-109,1-12-700,0 0-1179</inkml:trace>
  <inkml:trace contextRef="#ctx0" brushRef="#br2" timeOffset="142701.5722">1879 12235 700,'-1'-10'705,"1"10"-78,-1-20-29,1 20-99,0-18-38,0 18-42,2-21-34,1 10-61,-1 0-15,2 0-41,3-1-7,1 0-1,1 0-14,2 0-11,3-2-23,0 2-8,5 0-30,0 0-14,0 2-23,3 2-2,1 2-1,-1 0 2,-2 6-12,4-1-6,-2 2-18,1 4 6,0-3-15,-1 4-28,-3 3-63,0-1 0,-2 3 0,-6-2 0,1 2 0,-2 1 0,-2 2 0,-4 0 0,-2 1 0,-2-3 0,-1 3 0,-4 0 0,0 0 0,-7 2 0,4-1 0,-3 0 0,-2-1 0,0-1 0,-1 1 0,0-3 0,1 2 0,-2-3 0,2 1 0,-1-3 0,1-1 0,-1 1 0,1-1 0,-1-1 0,2 0 0,-1 1 0,0-1 0,2-2-45,1 0-282,1-1-47,1 1-115,8-5-61,-15 9-132,15-9-79,-12 6-811,12-6-1218</inkml:trace>
  <inkml:trace contextRef="#ctx0" brushRef="#br2" timeOffset="143057.3613">2450 12564 484,'0'0'936,"2"-12"-109,-2 12-109,0-12-33,0 12-69,-2-10-60,2 10-39,-2-9-52,2 9-37,0 0-78,-3-13-51,3 13-50,0 0-44,0 0-43,0 0-25,-5-8 3,5 8 0,0 0-12,-4 11-3,4-11-101,-4 15-24,4-15 0,-2 19 0,1-8 0,-1-1 0,1 3 0,1-13 0,0 22 0,0-10 0,1 0 0,-1-12 0,3 20 0,-3-20 0,5 18 0,-5-18 0,5 15 0,-5-15 0,10 14 0,-10-14-184,9 6-102,-9-6-39,11 6-34,-11-6-47,14 1-15,-14-1-76,11-4-33,-11 4-17,14-6-92,-7 0-624,-1 0-870</inkml:trace>
  <inkml:trace contextRef="#ctx0" brushRef="#br2" timeOffset="143374.1343">2472 12325 691,'0'0'620,"-15"-5"-71,15 5-7,-11-3-77,11 3-25,0 0-49,-11 3 21,11-3-54,0 0-39,0 0-20,-4 10-4,4-10-22,0 0-10,9 9-16,-9-9-24,12 6-3,-12-6 0,12 2 0,-12-2-9,17 1 0,-17-1 0,18-2 20,-18 2 6,20-7-194,-20 7-43,17-6 0,-8 0 0,-9 6 0,13-12 0,-13 12 0,9-16 0,-6 8 0,-3 8 0,2-18 0,-2 18 0,-2-19 0,0 9 0,-2 1 0,-1-1 0,5 10 0,-9-16 0,3 11 0,-2-2 0,8 7 0,-13-6 0,13 6 0,-14 0 0,14 0 0,-13 6 0,7 1-431,0-1-251,2 5-129,0-2-206,0 3-643,2-2-1329</inkml:trace>
  <inkml:trace contextRef="#ctx0" brushRef="#br1" timeOffset="146776.8553">3451 12390 323,'0'0'885,"0"0"-162,0 0-100,0 0-12,0 0-30,0 0-27,0 0-61,0 0-53,0 0-14,0 0-20,18 3-37,-18-3-35,20 1-36,-20-1-21,24 3-21,-9-3-19,0 0-35,-1 1-49,3-1-153,-3 2 0,2-2 0,0 0 0,0 0 0,-2 0 0,2 0 0,-2-2 0,0 2 0,-3-1 0,2 1 0,-13 0 0,20 0 0,-20 0 0,18 0-96,-18 0-259,13-2-72,-13 2-71,0 0-127,15-1-102,-15 1-206,0 0-506,0 0-1051</inkml:trace>
  <inkml:trace contextRef="#ctx0" brushRef="#br1" timeOffset="157396.6446">4699 12261 782,'0'0'902,"0"0"-184,0 0-87,-1-11-57,1 11-13,0 0-82,0 0-51,0 0-65,3 14-20,-3-14-28,1 17-45,-1-17-47,0 23-50,0-10-28,0 0-34,0 0-13,0 0-21,0 2-10,0-1-19,0-2-3,0 1-15,0-1-8,1-1-9,0 0-3,-1-11-34,4 18-59,-4-18-41,5 16-46,-5-16-41,6 11-46,-6-11-37,7 7-70,-7-7-61,0 0-65,13 3-59,-13-3-150,9-4-476,-9 4-787</inkml:trace>
  <inkml:trace contextRef="#ctx0" brushRef="#br1" timeOffset="157733.9303">4577 12196 38,'-14'5'742,"3"-1"-137,2 2-27,-1 1-14,3-2-68,1 2-55,0 0-50,6-7-27,-5 13-33,5-13-35,-2 11-28,2-11-22,6 8 2,-6-8-49,11 4-10,-11-4-29,21 0 10,-10 0-28,3-4-11,0-1 9,3 0-9,0-4-17,2-1 16,-4 0 4,3 1-19,-4-6-10,0 4-7,-2-4-8,-1 1-12,-3-1-11,-2 0-9,-1 0-13,-1 0-4,-3-2 4,-1 1-20,0 2-5,-1 1-3,-1-1-3,-2 0 2,-1 1-6,-2 4-1,-2-1-5,2 3 1,-2 1-5,-3 1-5,12 5-22,-20 0-32,6 3-45,2 2-49,-1 3-43,-1 4-72,0 2-47,2 3-78,0 1-126,4 1-119,-1 2-131,4 0-711,3 1-1103</inkml:trace>
  <inkml:trace contextRef="#ctx0" brushRef="#br1" timeOffset="158150.1278">5127 12351 539,'13'-12'841,"-1"1"-125,-2-1-68,-2-1-82,0 0-22,-2-1-70,-3 0-45,0 2-64,-3 0-11,0 12-70,-3-22-18,0 11-41,-3 3-20,-1 0-30,-1 2-25,-2 0-13,-1 4-20,-1-1-29,-1 3-18,-1 3 23,0-1-58,-1 4 36,1 0-49,1 3 29,3 1-47,-1 0-2,3 2 1,1 1-2,5 0 2,0 0-3,4 1-2,3 2-10,0-2-11,6 2-23,0 1-29,1-3-17,4 2 6,-1-3-27,3 0 6,0 0 20,-2 1 17,1-2 16,-2-3 9,-1 1 11,-2-2 9,-2-1 32,-1 0 16,-3-2 17,1 1 4,-7-6 3,4 8 12,-4-8 26,-4 9 16,4-9-12,-12 6-2,12-6-15,-21 5-5,9-4-14,-3 0-8,-3 1-10,-1-2-2,-2 0-13,2 0 2,-3 0-9,3 0 1,0 0-11,2 0-35,2-2-70,1 4-86,1-4-92,-1 2-110,14 0-138,-15 3-118,15-3-150,0 0-666,0 0-1079</inkml:trace>
  <inkml:trace contextRef="#ctx0" brushRef="#br1" timeOffset="158436.5472">5894 12227 768,'4'-13'953,"-1"3"-120,-3 10-85,0-22-31,0 22-97,-2-21-68,2 21-55,-2-18-39,2 18-53,-4-17-42,4 17-49,-4-12-57,4 12-52,0 0-40,-4-9-5,4 9 11,0 0-166,-6 11-5,6-11 0,-4 21 0,0-7 0,3 3 0,-2 2 0,2 0 0,0 2 0,-2 2 0,2 0 0,0 1 0,-1 0 0,1 1 0,0 0 0,-1-2 0,2-2 0,0 0 0,0-2-108,0 1-258,0-3-81,0-3-48,0 1-100,-1-3-73,1-12-97,0 19-741,0-19-1134</inkml:trace>
  <inkml:trace contextRef="#ctx0" brushRef="#br1" timeOffset="159013.2452">5720 12478 109,'-11'-11'773,"1"4"-145,1-4-81,1 5-38,0-3-32,3 3-27,0-1-86,5 7-47,-6-11-62,6 11-20,2-10-56,-2 10-11,16-6-42,-5 4 12,6-1-31,3 2 16,2 1-28,6-1 4,1 1-34,3-2 12,6 2-36,0-2 12,-1-1-33,0 1 20,0-1-27,1-1 16,-1-1-30,-1 0 19,-3-1-34,1 1 22,-8 0-21,-3-1 23,0 0-31,-3-2 28,-4 1-20,-3 0 19,0-1-15,-6-2 20,0 1-18,-2 1 22,-2-4-22,-2 2 20,-1-2-18,-1 0 18,-2 3-15,0-3 39,0 1-18,-1 2 28,-2 0-16,6 9 21,-7-12-26,7 12 26,-10-3-2,10 3 18,-9 6 12,4 2-1,-3 2 1,3 5-7,0-1-17,1 5 6,-1 3-15,1-1 0,0 0-16,0 3 5,2-2-14,1 2 7,-1-5-17,1 1 19,1-1-19,1-2 0,1 0 2,0-1-3,2-3-10,1 0 9,-1-2-9,1-4 2,1 0-12,2-2-4,-8-5-22,18 4 1,-18-4-41,23-4 19,-10-1-16,1-3 24,1-3-7,2-1 25,-3-3-10,3-3 22,0-2-15,-3 5 27,-1-2-19,1 3 27,-5 1 1,0 2 11,0 1 7,-3 3 9,-6 7-6,9-8 1,-9 8-15,0 0 34,11 4-5,-11-4 13,4 13-11,-4-13 6,4 17-9,-4-17 2,3 20-10,-1-10-4,0 1-13,0 0 1,2 0-7,-1 1 5,1-4-12,2 1-11,-1-1-39,1-1-6,1 1-58,2-4-16,1 1-77,0 0-23,1-3-89,2 0-60,0-2-78,4-2-88,0-3-160,-1 0-477,2-1-794</inkml:trace>
  <inkml:trace contextRef="#ctx0" brushRef="#br1" timeOffset="159321.0766">6839 12419 279,'0'0'658,"0"0"-114,0 0-56,0 0-59,0 0-48,-12-2-37,12 2-35,0 0-44,0 0-53,8-5-32,-8 5-29,12-8-11,-4 2-12,0 2-6,1-2-13,2-2 16,-1 0-20,1 0 14,0-1-26,-2 1 18,0-2-26,1 1 16,-2-1-15,-3 2 20,-1-1-9,0 1-11,-4 8-24,2-14 3,-2 14-10,-2-10-11,2 10-8,-8-5 4,8 5 0,-13 0 25,13 0 24,-18 9-4,9-1 27,-2 2-1,3 2 9,-1 0-2,3 2-8,-2 2-6,3-1-7,0 2-17,2-1-17,1 0-9,2-2-11,-1-1-25,3-1 7,-1 0-5,5 0-8,1-1-39,2-2-80,3-1-59,2-2-102,-1-1-65,3-2-118,2-1-144,2-2-142,0 0-796,7-2-1170</inkml:trace>
  <inkml:trace contextRef="#ctx0" brushRef="#br1" timeOffset="160604.5543">7690 12339 137,'0'0'818,"0"0"-180,1-11-60,-1 11-64,6-10-47,-1 3-59,2 1-37,0-1-70,5-1-28,-1-2-57,1-1-3,3 1-37,1-2-12,1 0-41,-1-1 4,2 0-31,-2 1 5,0-1-31,-1 0 8,-1 0-18,1-1 26,-3 1-27,-2 1 17,-1 0-24,-1-1 20,-2 2-29,-1-1 23,-2 0-27,-2 1 13,-1 11-17,-3-21 7,1 11-20,-3 1 14,-2 0-26,-3 0 14,2 1-21,-1 2 16,0 2-18,-2-2 22,11 6-24,-19-4 17,19 4-21,-21 2 19,21-2-11,-19 7 48,12-2-2,-2 3 8,0 4 5,2 0 8,1 2 3,1 3 47,1 3-28,0 3 45,0 2-43,2 0 6,1 4 8,1-1-5,1 6 3,0 3-10,3-3-14,-2 2-7,2 7-75,0 1 0,1 0 0,-1 0 0,1-1 0,-1 2 0,1-4 0,-2 2 0,0-6 0,-1-1 0,0 1 0,0-3 0,-1 0 0,-1-6 0,1 1 0,-2 0 0,1-2 0,0-1 0,-1-4 0,-1 2 0,1-4 0,1-1 0,-1-2 0,-1 0 0,2-4 0,-1-1 0,1-12 0,0 21 0,0-21 0,0 17 0,0-17 0,3 11 0,-3-11 0,7 7 0,-7-7 0,14 2 0,-14-2 0,17-3 0,-6-1 0,1-3 0,1 1 0,2-3 0,1-1 0,1-2 0,1 0 0,2-5 0,0 2 0,-2-3-10,0 0 20,-3 2-30,-1-1 2,-2-1 5,-1 1 3,-2-3 1,-2 1 2,-5 0-1,-1 1 2,-2-3 4,-4 0 1,-5-4 1,-4 1-3,-4-5 5,-7 3-4,-1 0 5,-2 1-6,-4 1 4,-3 1-4,1 0 3,-1 3-8,0 2 5,1 0-5,7 3-25,2 3-50,0 0-33,6 1-21,3 2-30,2 0-69,3 2-48,2 0-79,3 0-32,6 7-34,-5-10-39,5 10-36,6-12-65,3 7-102,0-2-463,4 3-749</inkml:trace>
  <inkml:trace contextRef="#ctx0" brushRef="#br1" timeOffset="161029.4403">7889 12417 686,'0'0'696,"10"-3"-107,-10 3-29,10-8-55,-10 8-20,9-9-56,-9 9-7,12-9-68,-2 4 2,-10 5-36,15-10 7,-3 8-27,1-3-21,1 5-44,2 0-32,2 0-26,0 5-18,4 1-34,-4 2-25,1 4-11,-1 0-16,-3 2-14,0 0-11,-2 2-10,0-1-15,-3 1 4,-1 0-4,-2-2-5,-2-1-6,0 2 4,-3-5-20,-1 2-11,1-2-17,-2-10 1,-2 17-7,2-17-9,-2 12-4,2-12 2,-4 8-13,4-8 13,0 0 2,0 0 14,0 0-6,0 0 18,-9-7-4,9 7 11,0-18-5,2 6 10,0-2-6,1-2 9,2-1-7,0 0 10,0-2 0,1 0-3,2 1 2,0 0 3,1 1 2,-2 3-3,0-1-2,1 3 7,-1 0-6,1 1 3,-3 3 2,2 2 3,-7 6 1,11-7 6,-11 7-7,0 0 14,14 3-8,-14-3-1,7 9-5,-7-9 3,4 17-5,-1-8-9,-1 2-34,-2-11-52,5 21-25,-2-11-57,0 2-14,0-4-54,4 4-24,-4-4-43,4 1 0,3 0 26,3-1-26,0-1-48,2-1-25,2 0-55,2-1 18,-1-4-7,1 2-56,1-2-262,0-1-251</inkml:trace>
  <inkml:trace contextRef="#ctx0" brushRef="#br1" timeOffset="162186.5239">8761 12383 412,'0'0'586,"0"0"-74,0 0-28,-10-6-25,10 6-52,0 0 10,-7-6-42,7 6-43,0 0-10,-9-10-42,9 10 13,-12-7-52,12 7-5,-13-8-35,13 8 14,-16-7-30,6 5 1,-2 0-11,-1 1-22,1 2 0,-2 1-12,-2 2-12,-2 1-7,2 3 5,-2 4-27,2-1-18,0 2-10,0 2-18,3-1 2,0 1-20,1 1-5,2 0-9,2-3-10,3 0-1,0-1-2,4 0-1,1-12-2,2 19-1,3-10-1,1-2 3,1 1-6,2-3-23,3-3-32,-1 1-8,3 0-12,-1-3-16,1-1 13,0-1-16,2-2 22,0 0-9,-2-3 14,1 0-9,0-2 32,0-3-12,-2 0 38,-1-2-26,-3 1 29,-1-2-20,1 3 31,-3-4-20,-1 3 37,1 1 12,-4 2 20,2-1 17,-4 11 5,6-15-20,-6 15 0,3-10-6,-3 10 11,0 0 37,0 0 3,0 0-1,-6 10-12,6-10-5,-3 14-12,2-2-11,-1 0-24,1-2 4,1 2-6,1 0-7,1 1-2,-1-1-4,2-1 5,0-1-11,1 2-8,1-3-36,2-1-35,-2 0-41,3-1-12,0-1-33,0 0 4,1-2-47,-9-4-15,20 3-6,-20-3-8,21 0-1,-11-2 23,2 0 21,2-4 11,-1-1 16,0-2 26,2-2 22,-1-2 20,0 0 14,0-1 15,-1-2 22,-2 0 13,0 2 43,-2 2 22,1-1 40,-3 2 5,-1 1 50,1 2-10,-2 1 4,-5 7-18,6-9 9,-6 9-13,0 0 27,0 0-11,0 0 15,0 0-29,11 6 9,-11-6-38,1 12 8,-1-12-32,1 15 14,-1-15-24,3 19 10,-3-19-25,2 20 11,-2-20-26,3 18 14,-3-18-17,4 17 11,-4-17-17,5 14 14,-5-14-11,7 12 9,-7-12-14,7 10 12,-7-10-18,8 7 14,-8-7-18,9 2 16,-9-2-17,0 0 16,15-1-14,-15 1 16,11-6-17,-4 0 14,0 0-22,1-2 2,0-3-29,2-2 17,0 1-6,0-5 6,3 0 1,-3 1 4,1 0 5,1 0 2,-3 4 9,-1 0-10,1 1 8,-3 2 3,-1 2 2,-5 7 6,11-11 2,-11 11 4,0 0 3,11-4-1,-11 4 6,0 0 6,5 9 5,-5-9-3,3 12-3,-3-12 0,1 15-7,-1-15 11,3 20-15,-3-20 15,1 20-19,-1-20 10,4 19-13,-3-9 12,-1-10-9,4 17 15,-4-17-18,7 17 15,-7-17-9,7 12 5,-7-12-9,9 9 7,-9-9-12,11 8 5,-11-8-7,13 3 10,-13-3-12,16-1 0,-16 1-34,20-7 9,-7 0-37,-2 0 18,2-3-28,2-2 25,1-1-20,-1-3 28,2-2 7,0-2 8,1 2 3,-5 1-9,1 1 17,-1 0 3,-3 4 7,0 1 4,-2 2 19,-2 1 4,0 2 7,-6 6 12,11-7 6,-11 7 3,0 0 4,9 4 13,-9-4 14,4 9-15,-4-9-1,1 16-2,-1-16-3,1 19-10,-2-8-9,1-11-8,0 23-7,0-23-5,0 21-2,1-8-5,-1-13-2,3 20-5,-3-20-23,4 19-32,0-11-26,1 1-55,0-1-27,3 0-86,-1-2-35,6-1-81,-2 2-78,5-3-63,-1 0-116,2 0-164,1-4-390,1 1-780</inkml:trace>
  <inkml:trace contextRef="#ctx0" brushRef="#br1" timeOffset="162525.4743">9915 12405 709,'0'0'711,"0"0"-96,0 0-69,-7-8-66,7 8-52,0 0-78,0 0-42,9-8-75,-9 8-27,10-6-42,-2 1-6,0 0-37,3 0 2,2-2-32,-1 0 24,2 0-24,0-1 13,-1-1-20,1 1-14,-1-1-5,-1 0-10,-1-1-3,-1 0-7,-1 2-6,0-4-6,-4 4-5,0-1-4,-5 9-6,4-15-3,-4 15-5,-1-14-7,1 14 4,-8-8 2,8 8-3,-15-2-6,15 2 6,-17 3 17,6 2 34,-1 2 29,1 3 14,-2 1 23,2 2 0,-1 3-5,4-2-13,1 0-7,2 2-8,-1 0-9,4-1-11,0 1-18,0 0-2,4-3-7,0 3-9,2-3-9,1-1-12,1 0 5,2-3-5,2 2-31,-1-5-61,3 2-58,2-3-93,0-1-43,0-2-87,2 0-132,2 0-82,2-2-237,0-2-610,2 0-1027</inkml:trace>
  <inkml:trace contextRef="#ctx0" brushRef="#br1" timeOffset="163066.2783">10505 12312 770,'5'-11'826,"0"3"-97,0-1-64,-5 9-38,5-13-43,-5 13-67,6-12-33,-6 12-65,4-11-105,-4 11 20,0 0-55,0 0 45,8 6-39,-8-6-14,3 19 18,-1-2-12,-2 3-80,2 3-197,-2 3 0,2 3 0,-1 5 0,-1 2 0,1 2 0,1 6 0,0-1 0,1 2 0,-2-7 0,2 0 0,-1-1 0,1-1 0,1-2 0,-2 2 0,3-5 0,-2-4 0,1-2 0,-1-1 0,1-2 0,0-5-81,0-1-423,0-2-9,3-3-99,-3-2-90,3-3-90,-7-6-787,10 6-1228</inkml:trace>
  <inkml:trace contextRef="#ctx0" brushRef="#br1" timeOffset="163345.0611">10639 12378 423,'7'-17'803,"2"2"-138,3-2-32,3 1-66,4 1-53,2-1-57,2 1-35,-2 5-43,1 1-36,3 1-27,-3 3 5,4 2-84,-8 1 13,2 2-85,-2 2 16,-2 1-53,-1 1 24,-4 2-55,-2 0 29,1 2-53,-10-8 31,6 17-51,-6-17 24,0 17-47,-4-7-3,-4 0-6,1 2-4,-4 0-3,-3-1 5,0 0-4,-4 1-20,3-3-38,-3 3-57,1-4-70,1 1-32,3-3-90,-1 1-64,4-3-126,-1 2-114,11-6-136,-13 7-744,13-7-1098</inkml:trace>
  <inkml:trace contextRef="#ctx0" brushRef="#br1" timeOffset="164082.9058">11182 12322 758,'13'-6'718,"-4"0"-57,-9 6-51,13-9-90,-13 9-55,8-5-85,-8 5-26,0 0-55,0 0 7,0 0-51,0 0-7,-8 12-44,2-5-10,0 0-36,1 4-1,0-3-47,-2 5-4,0-3-33,3 2-1,-1-1-24,2-1 3,0 2-23,3-12 13,-1 19-19,1-19 9,4 18-16,1-11 8,0 0-17,4-1 15,1-1-17,1-1 12,3-2-14,0-1 7,1-1-11,3-1 16,0-1-15,1-2 8,2-1-13,-1-1 11,-1-4-5,-1 1 3,0-2-1,-3-3 1,-1 0-2,-3 0-2,-3 1-9,-1-3 26,-2 2-22,-3 1 51,0-1-49,-4 1 51,0 4-56,-3-3 49,-3 4-60,1-2 58,-3 4-55,0 1 46,-1 1-48,-1 3 49,-2 1-51,1 1 6,-3 4-4,2 0-47,-1 0-43,2 5-42,-1-3-65,3 3 4,2 1-42,2 0-37,3-1-17,1 0-19,5 1-9,-1-1 12,5 2 9,2-3-14,1 1 32,1-2-35,3 1 44,0-3 13,2-1 45,2 2 3,2-3 164,4-1 26,1-1 51,3-1 22,0-1 80,2-2 37,-2-2 64,5 0 32,-1-4 10,-2 0-19,0-1 1,-3-3-3,-1 0-2,-3-1 31,-3 1-40,-2-1 23,-4 0 20,-3 2-15,-1-1-33,-1 2-29,-4 0-30,-4 10-22,1-18-10,-1 18 25,-7-14-61,1 6 26,-3 4-50,-1-1 44,1 3-67,-5 1 25,14 1-53,-26 1 40,15 3-55,-1 1 0,1 1 8,1 2-9,2 2-4,0 2 8,4-2-10,3 3-10,2 1-22,3 1-8,4-1-43,0 5 9,1-1-27,4 0 19,2 2-41,3-3 17,-3-2-10,0 1 33,-1-3 2,1 1 39,-2-3-15,-1-1 40,-2-2 8,-4 1 53,2-1 2,-8-8 43,9 12-12,-9-12 26,0 0-16,0 14 12,0-14-26,-10 5 11,10-5-30,-17 5 8,5-3-24,12-2 4,-24 1-23,10-1 9,3 0-16,-3-1 4,1 0-64,13 1-51,-25-1-103,25 1-87,-21-5-160,21 5-131,-13-4-160,13 4-672,0 0-1019</inkml:trace>
  <inkml:trace contextRef="#ctx0" brushRef="#br1" timeOffset="164329.5049">12126 12322 495,'0'0'842,"9"-10"-147,-9 10-18,0 0-65,0 0-67,0 0-25,-6-8-75,6 8-48,-10 6-60,10-6-56,-11 10-16,3-3-80,2 1-39,-3 2-28,3 0-16,1 3-25,-1-4-22,3 2-7,-1-1-8,1 2-3,2-1-11,1-11-6,3 19-10,-3-19-6,8 15-35,-2-7-12,1-1-49,0-2-10,3-1-54,0 0-20,1-2-53,1 0-19,3-2-67,-1 0-63,-1-4-51,4-2-62,-2 0-119,3-4-545,-1-1-768</inkml:trace>
  <inkml:trace contextRef="#ctx0" brushRef="#br1" timeOffset="164649.5479">12198 12123 626,'-23'0'668,"3"3"-57,0 0-20,0 0-77,1 2-41,2 1-70,3 1-54,-2 1-57,6-1-50,-2 0-32,5 0-22,7-7-24,-4 12-13,4-12-20,2 13-15,-2-13-9,14 9-12,-3-6-4,2-1 5,2 1 6,1-3-8,5 0 2,-3-3-6,4 1 2,-1-4 50,0 0-72,-2 0 39,0-3-66,-2-1-5,-1-1-2,-3-2 26,-3-1-30,0 1-4,-3-1-3,-3-3-4,2 2-7,-4 1 2,-2 0-6,-2 2-4,-1 2-2,-1-1 1,-1 2-4,-3 2 1,0 2 6,-1 2-12,-2 2 3,11 1-20,-25 1-19,12 2-41,-1 2-70,-1 2-40,1 2-71,3 0-33,0 2-111,0 2-110,4-1-55,0 0-170,3 0-517,-1 2-867</inkml:trace>
  <inkml:trace contextRef="#ctx0" brushRef="#br1" timeOffset="164925.3003">12621 12179 115,'4'-14'1010,"-2"2"-207,0 0-115,-1 0-42,-1-1-63,-1 3-22,1 10-85,-2-19-35,2 19-61,0-16-61,0 16-37,0 0-4,-4-10-18,4 10-5,0 0-50,-7 10 4,5-1-42,-3 3 17,1 1-61,2 4 8,1 1-56,-1 2-75,-2 2 0,4 0 0,-2 2 0,0 0 0,2-3 0,2 4 0,-2-1 0,2 0 0,-2-2-41,2-1-171,0-1-76,0-1-47,-1-3-78,1 0-72,0-4-110,0 1-66,0-2-169,-2-11-547,3 15-976</inkml:trace>
  <inkml:trace contextRef="#ctx0" brushRef="#br1" timeOffset="165214.513">12487 12376 710,'-4'-10'690,"4"10"-146,-2-16-59,2 16-75,6-16-47,2 9-48,1-2-56,2 1-27,5-1-44,1 2-6,6-1-38,-2 1-10,4 1-5,-2-2 12,4 4-23,-2-1 27,2 0-35,-2 2 12,-2 2-38,-4 1 11,0 0-29,-2 3 21,-2 1-29,-3 2 13,0 1-27,-3 2 17,-3 2-22,-1 0 17,-3 1-24,0 0 15,-2 0-29,0 1 13,0-1-26,-2 1 19,0 0-24,2-1 23,-2 0-27,4-2-7,-2-10-32,0 21-31,0-21-33,2 15-31,-2-15-27,7 13-57,-7-13-72,5 10-57,-5-10-30,9 5-41,-9-5-110,0 0-568,18 0-717</inkml:trace>
  <inkml:trace contextRef="#ctx0" brushRef="#br1" timeOffset="165537.0369">12914 12088 509,'-21'4'841,"2"1"-129,2 0-89,3 2-84,-1-1-48,1 2-67,3 0-56,4 1-59,0-1-34,7-8-49,0 15-35,0-15-30,7 15-26,0-9-10,4-1-13,3-1 1,1 0-5,3-1 8,0-2 6,2-1-2,-2-1 6,2-2 36,-2 1-55,0-4 32,-2 0-56,-1-2 27,-1 0-46,-1-4-9,-1 1-10,-3-2-4,-3-2-4,1 1-7,-2 0 0,-2-2-8,-3 3-5,0 0-1,-3 1-11,-2 0 0,-2 2-1,1 3-3,-3 0-1,-3 2-26,-1 3-42,-1 1-49,1 2-42,-5 4-85,-2 0-54,-2 4-92,-1 3-179,5 1-146,-6 3-910,5 1-1282</inkml:trace>
  <inkml:trace contextRef="#ctx0" brushRef="#br1" timeOffset="165970.113">13349 12317 74,'4'-9'958,"-2"-1"-220,-2 10-79,0-17-92,0 17-28,-4-16-33,4 16-57,-9-10-54,9 10-43,-14-4-35,14 4-36,-18 3-26,7 2-42,2 1-45,-3 2-13,4 3-39,-3 1-30,1 2-14,4-2-25,-1 1 10,3 0-16,0 2-5,3-3-17,2 0 11,1-1-9,2 3-1,2-2-8,3-2-1,1 0 5,1-1-7,3-2-1,-1-1-3,3-1 1,1-1-11,-2-2 3,2-2-1,-1 0 3,2-2-11,0-1-2,-1-2 4,-1-2-1,3-2 6,-4-1-7,-1-3 4,-3-1-1,0-3 2,-1 0-3,-4 1 2,-2-1 0,-2-1 49,-2 1-49,-2 1-2,-2 0 2,0 1 0,-4 1 0,-1 2 3,-1 3 0,-4 0 0,1 2 1,-4 3 8,2 2-15,-1 2 5,-1 2 38,2 2-107,0 3-46,1-1-75,1 2-24,4 2-45,0 1-37,5-1-79,3 2-65,1-12-54,1 21-98,5-10-682,2-1-886</inkml:trace>
  <inkml:trace contextRef="#ctx0" brushRef="#br1" timeOffset="166385.8182">13634 12347 724,'9'-8'746,"-2"-2"-70,0 2-54,-1-1-57,1 2-6,0 0-41,-7 7-82,9-11-77,-9 11-66,8-7-41,-8 7-35,0 0-26,7 4-21,-7-4-26,4 13-17,-4-13-13,3 20-11,-2-9-15,-1 2-16,4 0-18,-4-1-10,2 2-2,0-1-15,0 0-2,1 0-10,1-2 0,2 2-5,2-2 2,-2-2-1,1 0-5,2-3 2,2 0-5,-2-1 2,2-3-10,3 0-8,-1-2-21,1-2-5,2 0-13,0-4 20,1-2-6,1-1 18,-2-4-10,4-1 17,-1-4-17,0-2 21,-1-1 3,-3 0 0,0-1 3,-4 5 1,3-2 7,-5 4 10,-3 2 13,4 2-5,-4 0 8,0 3-8,-1 0-6,-5 8-6,8-8 20,-8 8 37,0 0-27,10 3 56,-10-3-33,4 13 32,-3-4-30,1 3-11,0 0 4,0-1 2,1 3 1,1 2-4,0-1-9,2-2-10,-2 1-10,5-2-4,-1 0-5,4-1-4,-1-1-11,5-2-59,-1-3-68,3 1-83,-2-5-111,2 1-95,-1-2-179,4-3-223,-2-3-926,0 1-1425</inkml:trace>
  <inkml:trace contextRef="#ctx0" brushRef="#br1" timeOffset="167698.2727">3859 13249 710,'0'0'658,"2"-12"-64,-2 12-47,5-15-36,-5 15-56,5-12 3,-5 12-32,1-14-41,-1 14-29,0-14-42,0 14-37,-3-11-27,3 11-30,-8-9-12,8 9-21,-11-5-19,11 5-2,-20 2-6,9 1-24,-3 4-4,0 2-8,-3 3-30,-2 5-15,0-2-10,1 5-16,0 1-11,2-1-5,0 1-11,3-2-1,3-1-6,1 1-3,3-1-5,1-2-2,2-1-4,5-2-5,0 2-22,6-2-28,1-2-41,3 0-42,6-2-28,3-1-33,1-3-9,3 0-10,2-3-5,0 0-2,2-2 3,0-2 2,5-3 29,-1 0 2,-1-3 53,0 1-9,-1-5 42,-2 2-3,-2-4 49,-2 0-22,-3-3 35,-3 0-26,-4 3 52,-2-3-17,0 2 39,-5 2-10,-2 1 35,-3 0 13,-3 12 21,2-15-12,-2 15 24,-1-11-5,1 11 12,0 0-4,-12-3 22,12 3-32,-11 7 6,5 0-11,-1 1 12,2 2-11,1 1-4,0-1-20,2 3 1,-1-1-7,3-12-6,3 22-13,1-10 8,1 0-12,2 0 5,2-1-11,4-3 8,-1 1-12,4-2 5,0-1-8,3-2 7,-1-1-1,2-1-5,0-2-2,0 0 0,-1-2-4,0 0 9,-4-1-9,1-1 7,-2-3-8,-3 1 9,-2-2-8,-2 0 9,-2-2-7,-3-1 3,-2-2-6,-1 0 6,-2-1-9,-3-2 4,0 1-2,-4 0 10,-2 1-9,-1 2 6,0 2-4,-1-1 7,0 5-4,0-1 2,-1 2-3,-1 2-2,3 3-23,-2 0-54,1 0-37,2 4-58,1 0-28,-1 3-119,1 2-71,2 1-77,2 0-114,3 1-664,1-1-856</inkml:trace>
  <inkml:trace contextRef="#ctx0" brushRef="#br1" timeOffset="168352.3982">4611 13400 17,'0'0'924,"8"-13"-187,-8 13-65,2-10-62,-2 10-69,0 0-55,3-10-77,-3 10-59,0 0-47,0 0-21,-5 8-62,5-8-6,-4 14-30,4-14-18,-3 21-30,2-10-31,1 1 19,1 2-52,1-2-12,-1 2-13,2 1-8,0-3 6,3 1-20,0 1-6,0-4-2,1 2-8,0-3-4,3-1-7,-2-1-25,3-2 0,-1 0-4,0-3-10,-10-2-7,23 2-2,-23-2-15,23-3 3,-12-1 8,1 1 2,1-3 9,-2-1 8,0-3 4,0 1-1,-2-3 14,0-1-3,1 0 13,-2-1-6,-2 0 14,1 1 10,-2 2 31,0 0 13,0 1 13,-1 2 2,-4 8-4,6-15-2,-6 15-5,5-7-5,-5 7-2,0 0 0,0 0-6,0 0 6,13 4-4,-13-4-3,2 10-28,-2-10 18,4 15-8,-1-5-1,-3-10-5,5 18-4,-5-18-5,5 18-2,-1-9-7,-4-9-61,8 15-36,-3-7-33,0-1-38,1 0 23,3-2-30,0 2-45,1-3-32,3 0-24,0-2 15,0 0-17,2-2-8,0 0 17,3-3-6,1-1 4,-2-1 17,3 0 31,-1-5 21,-2 0 41,0-2 36,-2 0 25,-1-3 36,-2-1 32,-1-2 20,1 0 42,-5-2 52,1 1 42,-1 0 63,-1 4 31,-4-1 10,3 1 48,-2 4-6,-2 0 14,2 1-21,-3 10-32,3-14-26,-3 14 10,0 0-12,0 0 0,0 0-8,0 0-17,0 0-28,0 0-11,-2 21 10,1-9-45,1-1-16,0 3-17,-1 3-14,1-1-13,0 1-8,0 1-7,0-2-10,0 1-18,0 0-38,1-2-46,-1-1-83,1 1-58,-1-2-40,0 0-64,2-2-93,-4 0-78,2 1-41,0-12-152,-4 17-540,0-8-838</inkml:trace>
  <inkml:trace contextRef="#ctx0" brushRef="#br1" timeOffset="169117.2216">5015 13521 792,'-9'-6'615,"9"6"-91,-13-10-76,13 10-77,-6-9-66,6 9-44,0 0-61,0 0-23,4-13-47,-4 13-13,12-4-35,-12 4-6,20-5-44,-5 4 15,0-1-24,6 0 7,-1-1-48,6 1-2,0 0-3,0-1 2,9-1 8,-1-1-4,2 0 5,0 0 3,0-1 4,-1 0 9,1 1 15,-2 0 21,-5 1-7,-5 0 35,0 0 9,-3 2 50,-2-2-7,-4 0 24,-3 2-38,0-3 0,-12 5-13,15-5 16,-15 5-19,8-5 20,-8 5-6,0 0 12,0 0-9,0 0 22,-11-2-12,11 2 7,-15 5-13,5 0-2,-1-1-15,0 4-20,-3-1 3,1 3-12,0-1-6,2 0-7,0 1-18,1 1-8,1-2-5,3 1-6,2-1-3,0-1-3,4-8-2,-2 16-9,2-16-23,6 11-7,0-4-27,-6-7-26,14 5-18,-2-2-32,-12-3-4,22 1-7,-22-1 3,25 0 15,-11-2 8,0-2-3,3 1 20,-2-2 13,3-2 29,-2 2 16,-1-4 7,2 1-6,-4-2 23,2-2 10,-4 2 30,-1-2 29,-1 3 34,1-1 22,-3 3 37,-1-1 20,-6 8-1,11-12-14,-11 12-20,7-9-10,-7 9 21,0 0-8,0 0 0,0 0 37,9 7-30,-9-7-14,0 11-18,0-11-1,0 16-11,0-16-21,0 19-27,1-8 6,-1-11-15,4 20 0,-1-10-15,-1 0 0,2-1-7,2-1-5,1 0-30,-1-1-33,2-1-26,2-1-34,0 1-39,2-2-21,2-3-21,-1 0-43,2-1-36,0 0 5,3-2 10,0-1-15,1-2 17,-1-2-32,1 2 51,-1-4 29,-2-1 40,-1-1 27,-4 0 35,1-3 16,-3 1 26,0-1 47,-3 1 39,0 1 59,-2 1 23,0 1 47,-1 1-13,-3 9 20,5-14-24,-5 14 2,4-10 4,-4 10 19,0 0 7,0 0-10,0 0-17,0 0-9,5 10-15,-5-10-10,2 13-31,-2-13-12,2 15-10,-2-15-12,2 20-6,-2-20-7,3 19-6,-1-9-12,1-1-32,-3-9-39,6 15-32,-6-15-32,8 14-13,-8-14-23,9 10-43,-9-10-68,11 5-29,-11-5-38,13 3-91,-13-3-58,14-1-633,-5-2-738</inkml:trace>
  <inkml:trace contextRef="#ctx0" brushRef="#br1" timeOffset="169416.4563">6083 13234 952,'-13'0'719,"13"0"-54,-17 5-125,17-5-27,-9 3-50,9-3-64,0 0-73,0 0-52,0 0-40,0 0-29,10 4-27,-10-4-30,16-3-23,-16 3-5,23-4-6,-10 2 18,1-3-21,0 0 15,2 0-5,-4 0-1,1 0-3,-1 1-1,-3-3-15,-2 2-12,2-2-16,-4-1-17,1 1 13,-6 7-24,5-17-6,-5 17-11,-2-15-3,2 15-17,-6-16 1,0 8-26,6 8 28,-17-10-13,7 6-6,-2 1-35,12 3-58,-24 0-38,11 3-81,-2 1-72,0-1-58,0 4-140,-2 2-113,1 2-240,2-2-510,1 1-956</inkml:trace>
  <inkml:trace contextRef="#ctx0" brushRef="#br1" timeOffset="170098.356">6458 13442 8,'0'0'921,"0"-14"-186,0 14-62,0-12-40,0 12-51,0 0-44,0-15-78,0 15-80,0 0-59,0-12-58,0 12-33,0 0-4,0 0-24,0 0-21,1 12-13,-1-12-13,-1 17-26,1-17-15,-2 21-22,2-9-18,0-1-13,0 3 0,2-1-23,-1-1 4,1 0-28,2 0 7,0 0-8,1 1 0,3-4-8,0 0 0,-2-1-21,3-1-2,0-1-12,1 0-17,0-4-6,2-1-46,-2 3 12,-10-4-22,23-2 14,-10-1-14,-1 1 14,3-5 4,-2 2 11,0-3 4,-1-1 15,1-3 13,-3 2 8,-1-2 8,2 0 7,-3 0 14,0 0 1,-2 0 24,0 4 15,-2-1 15,0 1 5,-4 8-7,5-9 0,-5 9-6,0 0 5,0 0 4,0 0 13,0 0-5,4 9 2,-4-9-6,2 13-8,-2-13 12,0 14-26,0-14 1,3 15-10,-3-15 2,5 17-25,-1-8-9,1-2-57,-5-7-10,11 13-49,-5-6-30,-6-7-32,15 7-22,-6-2-17,-9-5-6,19 5-18,-19-5 4,20 1-13,-20-1-12,21-1-16,-8-2 3,-1-1 27,0-2 36,2-1 43,-2 0 30,2-3 28,-3 1 24,0-3 39,-1 0 52,-2 2 59,-2-2 71,-1 4 36,1-1 52,-6 9 2,8-15 14,-8 15-32,5-9 40,-5 9-16,0 0 1,0 0-12,0 0 1,0 0-28,8 7-16,-8-7-25,0 12-29,0-12-21,1 14-19,-1-14-12,3 15-13,-3-15-7,5 15-8,-5-15-5,6 15-9,-6-15-8,9 13-16,-9-13-26,11 8-30,-11-8-26,12 8-19,-12-8-26,13 4-52,-13-4-44,15 0-45,-15 0-45,14-3-62,-14 3-70,18-7-195,-9 2-290,-1-2-521</inkml:trace>
  <inkml:trace contextRef="#ctx0" brushRef="#br1" timeOffset="170381.8988">7006 13250 582,'-19'5'801,"3"1"-100,0 1-102,3 1-63,0-1-73,2 0-73,3 0-46,0 0-31,8-7-37,-9 10-38,9-10-36,0 0-31,2 12-35,-2-12-24,10 2-19,-10-2-21,19-2-10,-9 0-13,7-1-5,-3-3 12,4 0 8,-2-2 8,1 0 1,0-2-3,-2-1-3,-1-1 3,-4 1-14,1-5 6,-4 3-1,-2 0-7,-1-1-10,-3 0-4,-1 14-8,-2-20-2,-2 8-10,-4 4 2,1 2-12,-2-1 6,-2 3-15,-1 3-36,-1 1-84,-4 1-67,2 4-121,-4 2-160,0 6-233,1-1-973,-4 3-1343</inkml:trace>
  <inkml:trace contextRef="#ctx0" brushRef="#br1" timeOffset="171601.4529">7203 13455 185,'2'-10'940,"-2"10"-221,4-10-45,-4 10-100,0 0-49,8-9-53,-8 9-57,0 0-51,0 0-23,10 4-37,-10-4-40,5 13-34,-5-13-42,3 19-22,-3-19-21,1 20-21,-1-20-33,0 21-9,1-11-20,-1-10-8,2 19-13,-2-19-5,3 15-21,-3-15 11,3 12-15,-3-12 4,6 9-6,-6-9 4,10 5-13,-10-5-2,16 2-31,-16-2 2,19-3-24,-6-1-1,0 0 9,0-2 3,0-1 8,3-2 6,-4 1 5,3-4 7,1 1 2,-4 0 6,0 2 2,0-1 0,-2 2 7,-1 0-5,-1 2 11,-2 1 3,-6 5 2,13-9 0,-13 9 0,0 0-1,13-1 9,-13 1-13,6 6 6,-6-6-4,9 9 2,-9-9 10,8 14-20,-3-6 8,0 1-13,1-1 15,4 1-52,1 0-3,0 0-56,3-1-15,0-2-39,5 4-16,2-5-15,-1 1-1,3 0-10,0-4 12,2 2 6,-5-3 0,2 1 26,-1-4 13,0 1 36,2-3 9,0 0 29,-1-2 4,-2-1 25,-1-2-9,0 0 24,-3-2-4,-4 2 59,0-1 1,-4 0 43,-2 1-12,0 1 33,-6 8-13,3-14-1,-3 14-6,-5-11 32,5 11-14,-13-6 15,13 6-15,-18-3-7,18 3 10,-23 0-14,23 0-23,-24 2-12,24-2-8,-22 3-10,22-3-6,-15 4-7,15-4-9,-11 5-9,11-5-11,0 0-38,0 0-17,0 0-12,7 8-4,-7-8-4,14 1-2,-14-1-21,18 0 34,-18 0-26,21-3 32,-21 3-4,21-1 28,-21 1-6,18-2 22,-18 2-7,14-2 24,-14 2-13,0 0 23,17 2-15,-17-2 30,6 6-13,-6-6 19,7 12-16,-7-12 21,6 17 10,-3-4-16,3 0 3,-2 4-28,1 4 107,0 4 10,1 4-32,3 3-14,-1 7 9,-2 1 13,0 2-1,-1 1-1,-3 0-25,2-6-2,-4 1-6,0 1-12,-1 0-7,-3-3-2,0 5-7,-2-2-5,-2-5-4,0-1-3,-2-2-2,0-3 19,0 1-31,-4-3 30,1-1-22,-1-4 19,0 1 4,-2-7 34,2 1-40,-2-3 32,-1-1-23,-2-3 27,0 1-24,-2-4 16,0-2-23,-1-1 22,0-3-15,-3 0 24,-2-6-23,-4-1 24,-1-3-23,-4-8 31,1-3-9,3-1 17,2-4-10,6-3-4,1-5-19,3-4-7,5-1-10,4-2-5,6-3 3,4 5-17,3-4 3,7 2-40,4 0-40,6 1-52,3 2-81,9-5-41,8 4-102,4 3-120,3 4-87,6 2-220,3 0-546,1 3-923</inkml:trace>
  <inkml:trace contextRef="#ctx0" brushRef="#br1" timeOffset="172052.3901">8942 13316 695,'9'-12'786,"-2"1"-108,1 1-18,-2 0-63,-1 3-40,-5 7-60,9-15-55,-9 15-85,6-6-16,-6 6-7,0 0-28,0 0-25,4 13-31,-4-13-33,-3 22-27,0-8-29,1 3-32,-1 0-21,-1 1-25,0 1-12,1 0-16,0 1-13,-2-2-10,3 0 1,-1 1-20,2-2-19,-1-2-61,1 1-53,1-3-66,0-1-74,0 0-44,0-12-73,0 20-100,0-20-95,1 14-68,-1-14-915,0 12-1195</inkml:trace>
  <inkml:trace contextRef="#ctx0" brushRef="#br1" timeOffset="172401.7123">8700 13511 448,'0'0'726,"-14"-6"-142,14 6-68,0 0-54,0 0-72,7-12-32,4 9-93,3-3-31,9 1-75,5 2 4,7-6-38,7 1-28,5 0-19,3 0-18,0-1-8,4 1-17,-1-2-8,2 2 1,-2-1-8,-1-1-26,-2 1 20,-4 1 8,-9 2-11,-3 0-6,-9 1 26,-1 1 23,-6 2 21,-5 1 16,-13 1 13,16 2 10,-16-2 14,7 8 12,-7-8 1,-6 17 0,3-8-13,-5 6-18,2-3-18,-2 2 12,0-1-42,1 1 8,0-1-29,1 1 9,3-2-28,-1-2 12,3 1-22,1-11 13,1 20-25,-1-20 17,8 15-37,-1-8-9,-7-7-53,16 10-12,-7-6-54,1-1-26,3-3-43,-13 0-41,24 0-55,-12 0-58,-1-3-47,5-2-52,-5-2-165,4 1-436,-3-3-687</inkml:trace>
  <inkml:trace contextRef="#ctx0" brushRef="#br1" timeOffset="172717.2243">9387 13259 549,'-15'4'759,"1"1"-120,5-2-73,9-3-86,-16 9-58,16-9-47,-8 8-53,8-8-53,0 0-59,0 12-40,0-12-10,11 5-19,-11-5-23,20 2-18,-5-2-18,-1 0-6,5-2 6,1-1 15,-1-1-6,0 1-8,-1-2 3,0 0-7,-3 0-6,-1-2 0,-2 2 4,-1-4-7,-5 1-9,0 2 7,-6 6-30,3-17 13,-3 17-25,-5-16 10,0 8-23,5 8 17,-15-13-24,6 6 11,-1 4-12,-2 0 7,-1 1-15,13 2 21,-25 2-17,11 1 10,-2 2-20,3 2-2,1-1-72,0 3-52,1 0-51,5-1-62,0 1-69,4 3-78,-1-2-64,6 2-89,1-2-800,2 0-951</inkml:trace>
  <inkml:trace contextRef="#ctx0" brushRef="#br1" timeOffset="172965.1751">9808 13268 625,'0'0'811,"3"-17"-112,-3 17-50,0 0-36,-2-14-60,2 14-61,0 0-52,-2-12-50,2 12 8,0 0-39,0 0 8,-8 9-66,8-9-22,-5 17-10,2-5-54,1 1-27,0 1-27,-1 2-29,0 1-22,2 1-23,0-1-34,-1 0-53,2 2 0,0-2 0,2 2 0,0-2 0,1 0 0,0-2 0,3 2-102,-2-3-112,1-2-60,1 0-79,-1-1-40,3-2-79,-2-2-103,1 3-63,-1-5-133,-6-5-627,14 7-1002</inkml:trace>
  <inkml:trace contextRef="#ctx0" brushRef="#br1" timeOffset="173297.4456">9895 13471 191,'8'-9'785,"-2"2"-114,3-1-80,1 1-58,2 0-59,0-1-45,1 1-47,0-2-37,1 1-52,1 1-20,0-3-49,0 4-34,-2-2-28,1 0-27,-3 0-26,1 0-22,-1 1-15,-3-1-7,-2 1-9,-1-2-12,-5 9 11,4-14-30,-4 14 14,-1-12-33,1 12 17,-9-11-23,9 11 21,-17-7-24,17 7 19,-20 0-21,20 0 21,-23 1-22,11 3-1,0 3 4,-1-1 21,3 3 19,-2 2 21,2 1 1,2-1 25,1 3-11,2 0 8,1-2-24,1 3 15,2-2-13,2-2 2,2 4-10,2-3-10,3 1-8,0-2 1,4 0-21,2-2-7,1 0 5,6 0-21,-2-1-82,4-3-58,1 0-107,2-2-74,-1-2-142,0 2-97,1-3-122,1 0-757,1 0-1062</inkml:trace>
  <inkml:trace contextRef="#ctx0" brushRef="#br1" timeOffset="173736.5343">11073 13400 168,'0'0'825,"-4"-11"-151,4 11-18,0 0-81,-5-12-46,5 12-47,0 0-48,-6-9-53,6 9-26,0 0 2,0 0-28,-12 7-29,12-7 11,-6 14-48,3-4-23,-2 0-2,2 3-38,0-1-36,2 1-30,-1-1-28,1 2-23,0-1-10,2-1-16,0 0-12,-1-12-9,4 23-11,0-14-2,1 0-11,2 1-18,-1-3-39,2 1-47,3-1-51,-3-3-52,3-1-70,1 0-19,-2-1-59,-10-2-42,24 0-75,-11 0-49,-2-3-72,1 0-118,0-3-589,-1-1-891</inkml:trace>
  <inkml:trace contextRef="#ctx0" brushRef="#br1" timeOffset="174041.566">10864 13164 607,'-11'3'680,"11"-3"-73,-12 9-31,12-9-65,0 0-67,0 0-51,2 10-12,-2-10-70,14 4 4,-14-4-38,21-1-8,-7-2-35,1 0 11,3-1-32,-1 1 12,3-6-21,0 4-4,-2-2-11,-1-1 1,-3 0-7,1 2 8,-3-4-15,-1 1-21,-3 0-16,-2 1-19,0 0-18,-6 8-48,2-17-54,-2 17 0,-4-14 0,-1 6 0,-1 2 0,-1 1 0,-3-1 0,1 2 0,-1 1 0,-1 1 0,0 0 0,11 2-38,-20-1-306,20 1-122,-19 1-182,19-1-202,-17 4-994,17-4-1556</inkml:trace>
  <inkml:trace contextRef="#ctx0" brushRef="#br1" timeOffset="174218.6876">11864 13128 400,'24'2'762,"-24"-2"-218,13 0-99,-13 0-130,11-3-145,-11 3-131,0 0-167,12-5-207,-12 5-366,0 0-209</inkml:trace>
  <inkml:trace contextRef="#ctx0" brushRef="#br1" timeOffset="319424.3376">16707 16162 80,'13'-2'74,"-13"2"-74,19-6-53,-9 2 17</inkml:trace>
  <inkml:trace contextRef="#ctx0" brushRef="#br1" timeOffset="456195.5839">17072 2117 643,'-11'2'757,"11"-2"-82,0 0-57,-14 2-39,14-2-52,0 0-25,0 0-71,-16 2-32,16-2-19,0 0-26,0 0 0,0 0-60,-10 3-25,10-3-2,0 0 23,0 0-6,0 0 0,10 6-24,-10-6-236,13 3-24,-13-3 0,22 0 0,-22 0 0,27 0 0,-12 0 0,-1 3 0,5-3 0,-1 0 0,-1 0 0,-2 0 0,2 0 0,-2 0 0,0 0 0,0 1 0,0-1 0,-2 1 0,-1 1 0,-12-2 0,22 1 0,-22-1 0,19 2 0,-19-2 0,15 3 0,-15-3 0,12 1 0,-12-1 0,0 0 0,16 3 0,-16-3 0,0 0 0,0 0 0,12 1 0,-12-1 0,0 0-394,0 0-309,0 0-145,0 0-185,-6 7-616,6-7-1314</inkml:trace>
  <inkml:trace contextRef="#ctx0" brushRef="#br1" timeOffset="468531.4399">18365 2003 425,'0'0'757,"0"-13"-117,0 13-38,2-12-101,-2 12 35,2-13-49,-2 13-24,3-11-55,-3 11-30,0 0-36,3-15-67,-3 15-20,0 0-32,0 0 32,8-5-29,-8 5 14,0 0-2,7 15-13,-5-5-6,1 0-12,-2 2 1,2 4-127,-1 1-81,0 0 0,-2 0 0,1 0 0,-1 1 0,1-1 0,-1 1 0,0-1 0,0 0 0,0 0 0,0-2 0,0 2 0,-1-5 0,0 2 0,-1 1 0,1-3 0,0-1 0,-1 0 0,2-11 0,-2 18 0,2-18-66,-1 15-346,1-15-31,-3 10-97,3-10-88,0 0-62,-4 10-33,4-10-764,0 0-1114</inkml:trace>
  <inkml:trace contextRef="#ctx0" brushRef="#br1" timeOffset="468780.1666">18385 2034 178,'0'0'905,"-7"-13"-178,7 13-68,-2-12-78,2 12-44,0-16-56,0 16-47,5-20-65,0 11-31,1-3-37,3 2-46,0-2-12,7-1-13,0 1-4,1 1-36,3 0-47,1 1-10,2 1-28,0 0-19,0 2-5,0-1-45,0 3 11,0 1-7,-3 0-5,-1 3-36,2-2-37,-2 3-60,-4 0-57,0 0-74,-2 3-38,0-1-81,0 2-71,-4 2-68,-3 0-79,-6-6-40,5 16-708,-5-16-917</inkml:trace>
  <inkml:trace contextRef="#ctx0" brushRef="#br1" timeOffset="469177.9404">18539 2073 735,'-14'4'670,"14"-4"-123,0 0-69,0 0-77,0 0-40,0 0-53,0 0-48,0 0-46,12-5-26,-12 5-25,19-7-29,-6 4-11,1-1-9,2 0-25,0 1 4,0 0-29,1 1-16,-2 2-12,1 0-4,-1 2-4,-1 1-5,1 1 1,-1 3 0,-1-1 1,-1 3 0,-2 2 9,0 1 12,-2-2-10,-1 3 10,-1-1-27,1 0 14,-2-2-19,0 0 11,1 1-20,-3-3 16,3 2-18,1-3 10,-1 0-1,1-1-3,-7-6-3,16 7 10,-16-7-12,17 3 22,-17-3-12,21-1 29,-11-2 3,1-1 27,-1 1 14,1-3 24,1-2 11,-3 2 16,0-5 16,0 3-16,-2-4-5,-2 0 2,-1 2-8,-2-2-7,0 1-23,-2-2-3,-2 1-19,0 2-4,-2-1-19,-1 1-2,-2 1-20,0 1 1,-2 1-16,0 2-1,-3 0-13,2 2-10,-2 1-75,-1 1-68,0 2-78,-1 2-73,1 1-87,-2-1-118,0 4-74,4 1-141,-6 3-727,6-1-1064</inkml:trace>
  <inkml:trace contextRef="#ctx0" brushRef="#br1" timeOffset="469843.8686">19187 2182 357,'-11'-5'800,"11"5"-156,-8-7-63,8 7-78,0 0-46,-3-11-43,3 11-31,9-9-11,-9 9-49,16-8-24,-5 5-13,2 2-10,0 1-17,5 1 7,1 2-31,1 3-28,1-1-33,-1 4-32,-2 0-15,0 2-25,-3 2-17,1-2-7,-2 1-18,-3 0-3,-2 0-8,-1 0-2,-2-2-10,0 2 12,-3-3-12,0 0 1,-3-9-6,0 17-4,0-17-2,-4 15-4,4-15-5,-9 10 5,9-10 0,-9 9 6,9-9 1,0 0-1,-13 1-3,13-1 6,-10-3-4,10 3-3,-8-12-11,8 12 2,-4-19-8,3 8-2,2-1-2,1 0-1,0-2-1,2 1-1,3-2-6,0 3-6,1-1 0,2 1-9,1 1-12,1 1-33,1-1-46,1 2-60,-1 2-64,2 1-67,-1 1-60,1 1-70,-2 2-80,1 1-84,0 1-94,-3 3-764,2 0-1070</inkml:trace>
  <inkml:trace contextRef="#ctx0" brushRef="#br1" timeOffset="471051.9423">20381 2312 355,'7'-6'812,"0"0"-109,-2-1-58,0-1-48,-1 0-57,-4 8-31,7-16-59,-7 16-57,2-14 1,-2 14-53,-3-14-26,3 14-38,-9-11-37,9 11-17,-13-9-30,13 9-24,-20-3-12,8 5-12,-2-1-19,2 6-12,-2 0-14,-1 1-1,0 3-15,2 2-5,0-1-12,2 2-9,2 0-52,1-1-6,2 1 0,1-2 0,1 1 0,3-1 0,1-12 0,1 21 0,2-11 0,1 0 0,3-4 0,1 2 0,2-3 0,1-2 0,1-1 0,2 0 0,1-4 0,5 0-28,-4-1-36,6-5 2,0-1 2,-3 0 0,1-3 5,-3-1 2,1 0 9,0-1 17,-3 0 3,-1-1 2,-1 1 9,-3 4 7,0-1-6,-1 3 5,-2 0-1,-1 2-2,-6 6 1,11-7 3,-11 7 16,0 0 28,10 4 11,-10-4-2,3 12 12,-3-12 1,4 17-7,-2-5 0,-2-12-11,1 22 2,0-9-18,-1 0-3,1-2-1,3 0-10,-3-1 0,2 1-3,-1-2 0,2 0-7,-4-9-2,11 15-13,-11-15-23,14 10-23,-14-10-13,16 4-9,-16-4-16,21 0-17,-8-3 7,0-2 2,3-1 9,2-4-8,-2 1 9,2-1-4,0-5 23,-2 3 4,0-2 15,-2 1 21,0 1 3,-4 2 14,1 0-4,-1 2 14,-4 0-1,1 3 8,-7 5-7,10-8 16,-10 8 29,0 0 12,11 3 31,-11-3-4,4 9 14,-4-9 7,1 13-9,-1-13-3,3 18-19,-3-18-7,3 21-9,-3-21-15,2 19 1,1-9-3,-1 0-9,1-1-3,2-1 0,0 0-2,0-2-3,2 2-4,0-4 0,3 1 2,-1-1-13,2-1 3,-11-3-40,23 0 0,-11 0-18,1-3-6,0-2 4,2-1-9,-1-4 4,4 1 10,-2-1 7,-1 0 1,-2 0 9,-1 1 7,-1 0 3,-4 3 5,2-1 0,-1 2 16,-8 5-18,12-7-2,-12 7 2,0 0 18,0 0-1,12 5 8,-12-5 7,4 10 0,-4-10-1,4 11 3,-4-11 27,4 13-22,-4-13-20,5 17 18,-5-17-17,10 15 18,-5-9-18,3 1 13,0-1-16,2 1 14,0-5-18,0 2-15,4-1-4,-1-3-18,1 0-19,0 0-3,4-2 0,-1-3 9,-1 0 6,4-1 4,-3-5-12,2 2-2,-1-3 14,-1-1-3,0-1 18,-2 2 7,-1-2 6,-3 5 1,0-2 14,-2 4 0,-1-1 19,-1 1-1,-1 2 3,1-2-14,-7 7 14,9-5-7,-9 5 15,0 0 3,0 0 5,2 10 16,-2-10-7,-6 17 22,2-3-5,-1 3 34,-2 5 9,1 1 24,-3 5-18,0 1 8,2 2-7,-3 6-1,-1 1-7,2 0-14,0 1-11,-1 0-4,1 0-10,1 2-9,0 0-13,-1 0 0,1 1-7,0-2-9,-1 2-2,2-3-7,-1 2 2,0-3-12,-1-6-1,2 0-7,-1-1 2,-2-3 6,2 0-3,-1-4-3,0-2 9,-1-3-6,1 0 2,-3-3-4,1-1 4,-2-1-4,1-3 7,-1-1-3,-4-3 2,0-1-3,-2-2-2,-4-3 0,-1-2-5,-2-4-4,-3-5 6,1-2-7,1-5 6,0-6-12,3-2 2,5-5-7,1-1 6,5-4 3,4 5-2,5-4-11,6-2-8,4 3-7,4-6-34,6 0-45,4 4-48,4-2-62,8-4-46,4 3-88,4 0-50,4 4-134,2 2-87,3 1-236,2-2-452,4 1-925</inkml:trace>
  <inkml:trace contextRef="#ctx0" brushRef="#br1" timeOffset="471715.3754">22596 2343 171,'13'-9'840,"0"4"-137,0-3-34,-1 1-133,0-2-28,2 1-61,-1-1-34,-2 1-49,0-1-25,-2 1-40,1-1-19,-3 1-14,-1 0-19,-1 0-18,0 1-35,-5 7-11,5-13-43,-5 13-14,-4-11-36,4 11-10,-8-10-24,8 10-5,-16-5-29,16 5 4,-23 0-16,23 0 12,-23 3-22,11-1 19,0 4-27,-1 0 0,2-1 4,-1 4 4,3-1 3,0 3-2,1-1-13,3 2-3,1 0 3,3 0-12,2 0 4,2 1-20,1-1 11,2 2-13,4 1 4,-1-1-4,4 1 15,-2-2-4,2 0 9,0-3 0,-3 2 11,0-3-3,2-1 7,-4 0 0,1-1 13,-9-7 5,12 12 32,-12-12 16,8 10 7,-8-10-6,0 0 7,3 10-13,-3-10 7,0 0-15,-11 7-3,11-7-7,-16 2-13,16-2 0,-21-2-8,8-1-4,-2-1-2,0 1 0,-1-3 1,1-1-32,1 0-26,0-1-52,1 1-61,-1-2-48,4 1-82,1 2-44,3-3-112,6 9-97,-8-12-35,8 12-115,4-13-612,2 5-908</inkml:trace>
  <inkml:trace contextRef="#ctx0" brushRef="#br1" timeOffset="471983.5224">23184 2157 41,'7'-7'870,"-7"7"-184,5-12-46,-5 12-39,1-12-61,-1 12-33,-3-11-40,3 11-35,0 0-47,-3-13-60,3 13-35,0 0-48,-3-10-46,3 10-45,0 0-8,0 0 6,-4 10 8,4-10-24,-1 19-9,1-7-21,1 4-12,0 2-12,1-1-16,-1 4-15,0 0-5,2 0-3,-1 3-13,1-2-1,0 2-8,-1 0 1,1-2-15,2 2-50,-3-2-46,-1-5-49,2 1-49,-2-1-69,1-2-92,-2-4-54,0 1-92,-2-1-63,0-1-66,-2-3-90,-2 1-466,-1-1-792</inkml:trace>
  <inkml:trace contextRef="#ctx0" brushRef="#br1" timeOffset="472792.5273">23000 2494 731,'-9'-8'579,"4"1"-108,5 7-48,-6-12-78,6 12-64,1-15-26,4 8-41,2 0-36,5-1-27,4 1-23,3-2-23,5 1-14,4-1-3,4 1 14,0-1-15,3 2-5,0 0-23,0 0 8,7-1 36,-1 0-14,0-1 21,-4 2-38,-1-1 22,-2 1-25,-2 0 27,0 2-5,-6-1 30,-4 1-7,-3 1 15,-3 0 8,-1 0 13,-2 3 0,-3-4-11,-10 5-28,13-3-24,-13 3-6,0 0 9,0 0-44,0 0-2,0 0-2,-9 8 3,0-3 7,-2 3 41,1 2-21,-5 2-1,0 0-18,1 1 5,0 0-22,1 1 9,-1 0-22,4-2 6,1 0-21,0 0 13,3-2-15,1 0 15,1-1 10,4-9-19,-3 15-17,3-15-2,5 10-46,-5-10-12,15 7-33,-15-7-21,20 3-3,-8-6-26,1 0 3,2-2 0,1-1 17,3-3 4,-2-2 21,1 1-3,-2-3 32,1-2 1,-2 2 25,-2-1 19,0-1 6,0 1-1,-4 2 32,0 2 12,-2 0 32,1 2 3,-3 1 16,0 0-19,-5 7 8,8-9-3,-8 9 11,0 0 24,0 0 9,0 0 0,7 7 12,-7-7-16,-2 12-6,2-12 6,0 17-19,-1-5-5,-1-2-15,2 2-11,0-12 8,0 22-27,2-12 5,-2-10-17,3 21 13,-3-21-31,5 17-2,-1-8-66,-4-9-45,11 15-37,-5-7-55,4-4-21,0 1-63,2-2-17,2 0-56,-1-2-17,2-1 15,-2 0-15,1-1 26,3-2-31,-1-2 59,0-1-1,0-3 87,1-3 21,-2 0 108,-2-5 33,1 3 91,-1-5 47,-2 0 45,1-4 22,-5 2 51,3-1 19,-1-1 13,-3 2 12,-1-1 20,0 1-13,0 4 34,-3 2-9,1 1 4,0 1 15,-2 2-8,-1 11-5,4-20-21,-4 20-28,2-15-35,-2 15-30,0 0-19,2-13-11,-2 13 36,0 0 22,0 0-21,-3 9 5,3-9-10,-3 18 10,2-7-10,-1 3 2,0 3-14,1 0-1,1 2-23,-1 1-14,1-1-39,0 3-58,0-2 0,0 1 0,1 0 0,0-1 0,2 0 0,-2-3 0,2 0 0,-1 0 0,2-1 0,0-3 0,1-1 0,1-3 0,2 1 0,-1-3 0,2 0-103,1-4-65,0-1-26,-10-2-65,23 1-28,-12-2-32,3-1-85,1-3-22,-2-2-81,-1 1-36,1 0-92,-2-4-747,0 0-981</inkml:trace>
  <inkml:trace contextRef="#ctx0" brushRef="#br1" timeOffset="472995.4142">24062 2319 987,'-15'1'812,"15"-1"-74,-21 4-134,21-4-66,-13 0-75,13 0-41,0 0-60,0 0-58,0 0-49,0 0-48,13-3-46,1 1-29,0 0-31,6-1-16,-1 0-25,0-1-24,4 2-71,1-4-38,-1 1-66,0-1-59,0 1-65,3-1-86,-3 0-89,1 2-37,0-2-106,3 1-586,-1 3-781</inkml:trace>
  <inkml:trace contextRef="#ctx0" brushRef="#br1" timeOffset="473347.4554">24555 2329 601,'0'0'765,"0"0"-127,-7 8-48,7-8-55,0 0-74,0 0-49,0 0-70,12 4-56,-12-4-45,16-2-17,-6 0-39,0-1-20,4 0-32,-2 0-10,3-1-22,-1-3-8,0 2-21,0-1 0,-2 0-12,0 0 0,0 0-4,-1-2-2,-3 1-7,-1-1-16,-1 2-2,-2-3-7,-4 9-8,2-13-7,-2 13-4,-3-10-1,3 10 4,-11-7-8,11 7 3,-19-4-7,19 4 4,-19 2 1,6 2 16,0 1 24,1 2 19,0 3 6,1 0 27,-1 0 45,4 2-47,-1 0-1,3-1 11,0 1-14,2 1-13,0-3-13,3 2-16,1 0-2,0-12-9,5 19-4,-2-9-24,3-3-66,0 1-78,2-1-78,2 1-105,3-2-71,0 2-104,2-1 1,1-1-80,2 1-151,5 2-545,-1-2-879</inkml:trace>
  <inkml:trace contextRef="#ctx0" brushRef="#br1" timeOffset="473699.2557">25133 2556 281,'0'0'872,"13"0"-114,-13 0-62,0 0-67,0 0-45,0 0-40,0 0-63,0 0-41,0 0-17,-4 9-57,4-9-41,0 0-38,0 0-43,-5 11-30,5-11-26,0 0-19,-7 6-18,7-6-30,0 0-9,-7 7-28,7-7-10,0 0-23,-9 6 2,9-6-18,0 0-26,-13 4-9,13-4 0,0 0 0,-16 0 0,16 0 0,-9-4 0,9 4 0,-10-5 0,10 5 0,-5-9 0,5 9 0,-6-10 0,6 10-13,0-12-3,0 12-2,6-13 10,-1 6-10,-5 7 7,15-6 2,-15 6 1,22 0 2,-11 2 6,3 2-4,0 4 12,1 0 4,-2 1 0,2 3-1,-2 1 25,-1 3-7,-1-4-26,-3 5-3,-4-2 0,-3 1 0,-1 1 0,-5 3 0,-3 1-86,-7 1-154,-2 0-122,-8 4-149,-5-2-160,-1 1-171,-6 0-889,-10 2-1416</inkml:trace>
  <inkml:trace contextRef="#ctx0" brushRef="#br1" timeOffset="477236.377">26404 2469 63,'0'0'772,"-11"10"-123,11-10-27,-5 10-43,5-10-62,-2 10-54,2-10-35,0 0-30,0 13-36,0-13-20,0 0-24,10 8 4,-10-8-35,0 0-37,15-2-50,-15 2-13,16-8-44,-5 2-15,0-2-19,1-1-38,-1-1-15,3-3-11,-1 0 4,-2 0-23,3-4 4,-3 2-12,-1-2-1,2 0 0,-1-1-7,-4 0-4,2-1 8,-2-1-9,-5-1 7,2 1-13,-4 2 8,0 0-6,0 1 3,-2 1-16,0 0 11,0 5-15,-2 0 16,1 1-3,3 10-3,-6-13-1,6 13 3,0 0 19,-12-3-43,12 3 17,-7 9-12,7-9 16,-8 18-11,6-4 14,0 3-2,0 3 27,0 2-23,0 4 40,2 1-6,0 2 17,0 0 4,2 5-7,-2-1-14,2-6 6,2 1-3,-2 0-8,2-2-2,0-2-6,1 1-2,1-4 0,2-1-4,-2-1-1,-1-4 0,1 0-9,1-1 1,0-4-8,0-1-22,-1-2-35,1 0-3,-7-7-100,18 6-64,-18-6-79,16-1-78,-5-4-74,0 1-109,-2-5-76,3-1-106,-1-4-591,1 0-943</inkml:trace>
  <inkml:trace contextRef="#ctx0" brushRef="#br1" timeOffset="477604.331">26844 2544 19,'5'10'818,"-5"-10"-137,9 7-51,-9-7-61,9 8-47,-9-8-53,9 7-50,-9-7-48,16 2-47,-16-2-38,17 0-29,-17 0-38,21-2-35,-9-3-21,3 1-15,1-3-24,-3 1-26,4-4-20,0 0-17,1-1-15,-3 1-6,0-4 1,-3 1-14,0 0-7,-3 1-2,-2-1-2,2 0-2,-5 4 3,1-2-13,-5 11-4,2-16-1,-2 16 1,-2-11-3,2 11 3,-10-5 3,10 5-8,-13 1 2,4 3 3,0 0 1,0 5 11,0 1 9,0 2 23,2 3 6,-1-3-7,-1 4 24,3-1-13,-2 0 15,4 2-28,2-3 6,-1 1-21,-1-1 5,4-1-14,2 0 8,0-2-19,3 1 9,-1-3-29,2 0-23,2-2-52,1-1-46,2-1-26,3-1-42,-2-3 21,7 1-67,-1-4-58,8 1-23,-1-3-38,0-3-45,4 0 1,1-6-40,-1-1 32,2-4-82,-1-3-24,-3-2-249,-1-2-292</inkml:trace>
  <inkml:trace contextRef="#ctx0" brushRef="#br1" timeOffset="477856.7439">27510 2331 1119,'6'-20'371,"-1"2"16,-2 1 2,-1 1-12,0 3-13,0 0-17,-2 1-16,2 2-12,-2 10-31,2-18-30,-2 18-40,1-13-11,-1 13 9,0 0-9,0 0-5,0 0 5,0 0 5,0 0-7,4 15-3,-4-1-2,2 2-2,1 2-32,-2 5-9,1 0-26,0 4-15,0-1-22,-2-2-36,2 1 8,-2 1-9,4-2-14,-2-2-7,1 1-10,1-1-3,1-4-10,-1-1 1,3-2-9,-2-1-25,1-2-27,1 0-16,1-4-45,0-2-32,3-1-30,-2-2-54,4-1-33,-13-2-53,21-1-24,-8-2-44,-2 2-38,3-5-52,-5 1-8,3-3-113,-2-1-106,-1-2-285,0-1-573</inkml:trace>
  <inkml:trace contextRef="#ctx0" brushRef="#br1" timeOffset="478044.0141">27510 2433 1,'-15'6'1046,"0"-2"-235,5 1-117,1-2-91,9-3-63,-16 8-60,16-8-66,0 0-33,0 0-38,2 10-55,-2-10-42,18 2-45,-5-3-36,4 1-33,0-1-31,5-1-23,-3-1-41,1 1-72,0 0-78,1-2-97,1-1-106,-4 1-127,-2 1-98,2-2-188,-3 1-594,-2 0-927</inkml:trace>
  <inkml:trace contextRef="#ctx0" brushRef="#br2" timeOffset="480874.9717">29466 2561 226,'0'0'742,"0"0"-96,0 0-42,0 0-86,2 10-40,-2-10-37,0 0-47,0 0-39,9-6-49,-9 6-16,8-11-33,-3 3-25,1 0-20,2-4-17,-2-1-31,2-1-24,2-4-9,-1-1-30,3-4-16,-1-2-18,1-1-7,-1-2-15,-1-1-5,1 0 6,-1-2-12,-1-1-3,-3-1-7,1 3-23,-2-3 36,1 1-23,-3 6 36,-1 1-41,-1 1 49,-1 5-39,0 0 76,0 2-22,-1 4-7,0 0-11,0 2-17,-2 0-9,3 11-11,-9-13-5,9 13 0,-10-5-4,10 5 1,-13 5-5,4 1-12,3 2 16,-1 4 5,1 2 5,-3 4 4,3 3-2,-1 1 17,1 6 8,-1 3 6,1-1 4,1 3-5,1 1 6,0 1-17,2-3 23,-1 4-9,3-2-3,0-2-16,3-3 4,-1-2-15,1-1 6,2 1-30,2-5 0,0 2 0,-1-3 0,4-1 0,-1-1 0,1 0 0,0-2 0,0-3 0,0-2 0,2-1 0,0-1 0,0-3 0,1 0 0,2-2-64,1-3-61,0 0-28,0-2-50,1-1-35,1-2-32,-1 0-25,1-1-17,-2-1-14,1-2-20,0-1 10,-1 1 8,-2-1 19,0-1 10,-1 2 9,0-5 30,-2 2 35,1 0 59,-2-2 45,0 1 63,-1 0 53,0-1 51,-1 2 49,-3 2 32,1 0 46,1 1 29,-2-1-2,-5 8 5,6-9-17,-6 9-13,7-7 10,-7 7 11,0 0 10,0 0 6,0 0-9,2 14 8,-2-14-8,-1 17-23,-2-8 5,2 2-29,0 0-29,-2-1-14,2 2-37,-2-1-4,2 0-26,0 1 6,0-2-28,1-10 14,0 18-27,0-18 9,0 16-53,0-16-24,3 14-38,-3-14-43,7 9-41,-7-9-48,8 7-41,-8-7-47,12 1-53,-12-1-38,14-4-12,-5 0-32,1 0-30,-2-2-61,0-2-524,2-1-683</inkml:trace>
  <inkml:trace contextRef="#ctx0" brushRef="#br2" timeOffset="481179.4456">30032 2307 454,'-12'3'603,"2"1"-59,-1-1-59,2 3-43,1-1-87,-1 1-17,9-6-24,-9 11-34,9-11-39,-5 10-9,5-10-26,5 10-20,-5-10-8,10 6-14,-10-6-17,18 0-14,-18 0-4,24-3 1,-11 1-2,2-2 8,0-3 5,0 1 8,-2 1-15,-1-5-12,-1 4 9,-2-5-2,1 4 12,-4-3-22,-1 2 23,-1-2-22,-1 1-7,-3 9-26,1-17-12,-1 17-17,-2-14-11,2 14-9,-7-12-11,7 12-11,-9-9-8,9 9-2,-14-4-33,14 4-100,-14 1-86,14-1-70,-17 5-82,10-1-90,7-4-111,-14 12-116,7-4-183,2 0-414,5-8-886</inkml:trace>
  <inkml:trace contextRef="#ctx0" brushRef="#br1" timeOffset="485087.4806">31472 2312 515,'-1'-13'668,"-1"2"-77,2 11-47,-2-20-78,2 20-25,-2-17-25,2 17-42,-2-13-40,2 13-73,-1-11-37,1 11-53,0 0 5,0 0 5,0 0 27,0 0-33,-4 11 14,3 1-23,-2 2 27,2 4-57,-1 0 15,0 5-52,1 0 41,-2-1-69,0 2 31,2-6-7,0 2-19,0-2-16,-1-2-10,1 1-8,1-3 6,-1-1-23,1-1-8,-3-2 2,3-10-8,0 19 3,0-19-3,3 14 0,-3-14-4,0 0 1,4 13-6,-4-13 2,0 0 0,11 0-19,-11 0-48,13-8 56,-4 1-53,1 0 48,3-3-44,1-1 43,0 0-34,4-1 41,0 1-31,1 1 45,0 2-42,1-2 42,1 5-32,-2 1 32,-1 1-37,0 1 42,1 2-35,-1 2 34,0 1-29,-1 2 41,-1 1-38,-2 2 56,0-2-47,-2 3 44,-2-1-54,-2 0 65,-3 0-51,-1-1 62,-4-7-59,1 17 59,-1-17-60,-7 16 59,2-7-66,-2-2 64,-5 0-79,1 0 67,-2 1-65,-1-1 60,-1-3-62,0 1 50,0-2-52,1 0 63,1 1-63,1-2 13,0-1-113,12-1-82,-20 0-104,20 0-82,-13-4-109,13 4-104,-4-9-44,4 9-849,5-8-1124</inkml:trace>
  <inkml:trace contextRef="#ctx0" brushRef="#br1" timeOffset="485459.896">31934 2535 873,'18'0'698,"-18"0"-39,20-2-86,-9-1-58,2 0-59,2 1-36,0-2-64,3-1-45,-2 1-40,4-4-35,-1 2-30,-2-1-22,2 0 10,-4 0-50,1-1 9,-2 1-47,0 0 10,-3 0-25,1-2 26,-1 1-51,-3 0 26,0-1-55,-3 1 42,1 1-59,-6 7 31,4-15-43,-4 15 28,-1-12-46,1 12 36,-10-9-34,10 9 33,-15-3-38,15 3 36,-20 3-42,8 1 45,0 4-43,0 0 46,1 3-34,-1 0 62,3 2-41,3 1 56,-2 1-55,5 0 62,1 1-70,4-1 63,0-2-68,4 3 60,2-3-80,2 3 71,4-3-63,-1 0 58,4-2-70,-4-1 68,2-2-71,-1 0 62,1-3-68,-2 0 69,1 0-76,0-3 46,-2 1-95,2-3 11,-3 2-97,2-1-64,-13-1-53,22-1-63,-11-1-75,1-1-127,-1 0-64,-11 3-913,18-5-1164</inkml:trace>
  <inkml:trace contextRef="#ctx0" brushRef="#br1" timeOffset="486499.2767">17431 3507 777,'-7'-11'711,"7"11"-58,-7-8-77,7 8-24,-6-7-64,6 7-53,0 0-95,0 0-23,-10-4 23,10 4 17,-3 11-34,4 0 1,-1 2-14,2 5-11,-1 2-22,-1 3-36,1 4-34,2-1-28,-2 3-29,2-3-23,-2 3-27,1-1-20,1 0-52,-2 2-28,2-2 0,-2-2 0,2 1 0,-1-3 0,0-1 0,0-4 0,-1-1 0,1-1-135,-1-4-122,0 0-30,-1-13-80,2 18-73,-2-18-91,-3 13-58,3-13-61,-5 7-119,5-7-551,0 0-925</inkml:trace>
  <inkml:trace contextRef="#ctx0" brushRef="#br1" timeOffset="487087.5519">17178 3843 399,'-10'-6'643,"10"6"-86,0 0-17,0 0-36,0 0-51,0 0-49,0 0-62,12-6-15,-1 7-41,2 1-20,4-2-46,2 3-3,1-2-38,6 1-16,-1-1-39,2 0-8,1-1-41,0 0 7,0-1-35,1 0 1,0-1-32,-1-2-13,0 2-41,0-1 0,-2-2-31,-1-2 1,1 2-11,-4-1 11,-2 0-12,-2-2 25,-3 1-9,-2-2 24,-3 1-10,0-1 10,-2-1 5,-4 0 11,0-1 7,-4 11 1,3-20 6,-3 20 12,0-20 7,-3 11 10,3 9 16,-4-17 11,4 17-4,-4-12-10,4 12 1,0 0 15,0 0 34,0 0 12,-10 5 40,10-5-14,-3 21 18,3-6 3,-2 2-10,2 0-12,2 4-8,-2 0-12,0 0-7,3 2-2,-1 0 38,2 2-8,0-2-14,1-1-24,1-1-16,1-2-10,-1-1-12,2-3-6,0-2-5,1-2 14,0 0-30,0-5-18,0-1-22,2-3-18,-11-2-13,22 0-18,-11-2 1,0-3-22,1-1 22,0-3-20,-2-2 31,0 0-18,-1-3 29,-1 2-14,1-2 27,-3-1-6,-1 1 27,0 2-15,1 1 24,-4 2-20,3 0 27,-1 1-17,-4 8 21,0 0-12,6-9 45,-6 9-11,0 0 37,4 9-1,-4-9 13,3 15-3,-3-15 4,1 19-8,0-7-16,1-3-4,0 3-10,0-1-13,0-2 0,-1 3-1,3-2-20,-1-1 13,1 0-7,-4-9-23,6 14-5,-1-6-74,-5-8-9,15 8-59,-6-5-65,-9-3-66,25 0-38,-13-2-93,5-2-70,0 0-63,2-5-43,0 1-698,-1-4-899</inkml:trace>
  <inkml:trace contextRef="#ctx0" brushRef="#br1" timeOffset="487399.392">18304 3887 230,'0'0'670,"0"0"-101,0 0-26,0 0-19,0 0-35,0 0-44,0 0-63,0 0-30,0 0-60,0 0-30,0 0-54,12-7-14,-12 7-48,15-10-1,-6 6-45,0-3 11,2-1-33,0 2 2,-1-2-27,-3 1 10,1 1-25,0-1 15,-3 0-20,1-1 29,-6 8-23,8-11 12,-8 11-32,0 0 14,1-14-25,-1 14 18,0 0-23,0 0 16,-15 0-13,15 0 28,-13 8-7,7 0 37,-1-1-21,0 3 20,2 0 0,-1 4 14,1-2-7,3 2-1,-1-2-24,2 1 4,0-1-20,1 0 5,0 2-7,1-4-4,1 1-20,2 0-14,1-4-48,1 1-27,0-3-75,4 1-22,-10-6-88,18 6-96,-4-5-93,-1 1-96,3-2-174,5-3-589,2 0-923</inkml:trace>
  <inkml:trace contextRef="#ctx0" brushRef="#br1" timeOffset="488243.8281">19600 3917 43,'-6'-8'779,"6"8"-157,0 0-45,0 0-39,0 0-59,0 0-24,0 0-28,0 0 20,0 0-49,0 0-4,7 9-36,-3-1-18,0 1-7,0 0-53,0 2-39,-1 0-19,1 3-20,1-1-36,-2 2-21,-1-2-30,1 0-20,-2-1-23,2 1-5,-3-1 3,1-2-29,-1-10-10,-1 22 0,1-22-7,0 14-1,0-14-3,-3 15-1,3-15 0,-2 13-4,2-13-3,0 0-9,-8 8-4,8-8-5,0 0-10,-13-3-19,13 3-16,-6-9 2,6 9 6,-5-18 3,3 7 11,2-2 5,0-1-12,3-3 19,-1 1-4,4 1 1,0-4 4,4 2 1,-1 0 1,3 3 13,2 0 16,-1 2 15,2 3 21,-1 2 9,2 3 19,0 1 40,3 3 14,-2 0-98,2 3-35,0 3 0,0 2 0,0 0 0,0 5 0,-2-2 0,-2 1 0,1 2 0,-2 0 0,-3 1 0,0-3 0,-3 1 0,0-1 0,-1-1 0,-4 0 0,3-2 0,0-2-62,-4 4-510,-2-11-156,5 14-203,-5-14-929,3 12-1577</inkml:trace>
  <inkml:trace contextRef="#ctx0" brushRef="#br1" timeOffset="489307.2576">20346 4008 652,'0'0'932,"0"0"-145,0 0-71,5-9-59,-5 9-44,0 0-121,0 0-64,0 0-74,7-8-55,-7 8-50,0 0-2,0 0 3,0 0-39,1 10-34,-1-10-10,-1 15-18,1-15-19,0 18-24,0-18-13,0 22-17,1-10-7,0-2-21,0 1-8,-1-11-4,4 20-7,0-12-1,0 2 0,2-3-9,2 0-2,0-2-6,1-1 0,2-1-19,-1-1-17,-10-2-11,25 0-14,-13-1-13,0-3 6,2 3-1,0-6 4,0 2-4,-1-2 3,0 0 6,-2-2 5,1 1 7,-1-2 6,-2-1 8,-1 1 4,1 1 8,-4-1-1,0 1-3,-5 9 23,9-14 7,-9 14 8,7-12 15,-7 12-4,6-8-3,-6 8 13,0 0 21,0 0 10,0 0 19,0 0-12,3 9 0,-3-9-16,-1 12-4,1-12-6,0 15-56,0-15 0,1 14 0,-1-14 0,2 15 0,-2-15 0,2 16 0,-2-16 0,4 16 0,0-9 0,1 1-80,-5-8-83,13 12-114,-13-12-50,15 9-74,-15-9 4,19 4-22,-19-4-34,19 1-15,-19-1 10,18-2 20,-6-2 29,-3 0 65,0-3 81,0 2 33,2-4 86,-2 1 41,0-1 81,1-2 62,-2 3 60,-2-1 57,2 1 26,0 0 40,-3 1-5,1 1 30,-6 6-6,14-9-6,-14 9-9,12-5-2,-12 5-2,13 0 6,-13 0-10,15 6-18,-15-6-2,14 9-28,-6-2-6,-2 1 9,2 1 5,-2-1-29,3 2-26,-3 0-29,1-2-12,-2 1-16,0-1-2,-5-8-25,9 14 3,-9-14-4,6 11-8,-6-11-13,4 7 4,-4-7-4,0 0-2,0 0-10,0 0 2,0 0-18,0 0-18,0 0 15,0 0-24,0 0-9,0 0-2,0-15 16,0 15-10,3-19 24,-1 8-9,1 0 13,1-1-7,3 0 13,0 0-10,-1 2 15,2-1-11,-2 3 4,3 3 1,0 0 10,0 0 9,-9 5 12,19-2 14,-8 5 6,1-1-3,-2 3 9,3 1 15,0 2-9,-1 0 7,0 1-16,-2 0 8,1 1-5,0 1-7,-2-1-9,-1 1 1,-1-1-14,0-1 2,-2-1-7,0 1 4,-5-9-6,8 13 4,-8-13-7,5 11 6,-5-11-9,0 0 5,2 10-11,-2-10-18,0 0-16,0 0-5,0 0-19,0 0 4,0 0-4,-2-10-5,2 10 42,2-16-41,1 5 16,-2 0-1,3-5 4,1 0-13,0-3 18,3 0-4,2-1 14,-1 1-3,3 2 15,3 1-10,-2 1 19,3 1-12,-1 3 20,-2 3-1,0 1 20,3 3 19,-4 3 7,-12 1 19,26 2 8,-14 1 4,0 4 4,0 0 12,0 4-10,-1-1-5,-1 1-15,0 3-9,-2-1-14,-2 0-3,1 0-7,-1 2-6,-2-2-16,-2-1-29,1-1-66,-2-1-69,-1-10-80,1 19-83,-1-19-82,0 16-70,0-16-124,2 12-72,-2-12-108,1 11-567,-1-11-943</inkml:trace>
  <inkml:trace contextRef="#ctx0" brushRef="#br1" timeOffset="489775.9066">21768 3867 115,'2'-17'825,"-1"4"-169,0 0-4,1 1-73,-2 12-29,1-19-66,-1 19-68,1-15-83,-1 15 3,0 0-3,0 0-21,0 0-14,0 0-44,11 7-2,-7 4-17,0 3-37,0 0-21,0 2-15,0 0-28,1 3-27,0 1-11,-3 2-6,2 0-2,-1 0-17,1 1-11,-3-4-6,2-1-16,-3 0-9,1-1-1,0-2-9,-1-4-1,1 1-2,-1 0-3,0-12 1,2 17 4,-2-17-14,3 14-16,-3-14-19,0 0 1,3 12-5,-3-12-2,0 0-15,0 0 12,8-6-11,-8 6 9,9-11-8,-4 2-13,4-2 2,-2-1-11,4 3 17,0-4 3,1 3 6,4-2 2,0 1 16,3 1 0,-1 0 6,2 5 12,-1 1-6,0 0 9,0 2-7,0 2 3,-2 3 20,0 0 6,-2 2 24,0-1 8,-2 4 17,-1-2 11,-2 4-20,-4-2 12,0 1 5,-6-9-4,5 16-5,-5-16 2,-3 17-8,-1-9-2,-2-1-9,-2 3 2,-3-2-13,-1 0-7,-2-2-4,-1 2 2,-3-2-9,3 0-4,-2-1 2,0-1-9,0 1-24,1-2-23,-2-1-86,5 1-67,-2-2-54,15-1-114,-25-1-79,14-2-120,-1 2-112,12 1-125,-16-9-694,16 9-1116</inkml:trace>
  <inkml:trace contextRef="#ctx0" brushRef="#br1" timeOffset="490399.9414">22244 4132 722,'15'0'759,"-1"0"-56,-1 0-95,1-2-28,-1 1-51,0-1-39,0-1-74,2-1-47,0 1-36,-2-2-39,2 0-27,-3 1-36,1-3-32,-1 3-23,-2-3-19,0 0-23,-2 2-29,0-4-13,-2 2-13,-6 7-2,9-15-24,-9 15 1,4-12-28,-4 12 1,-1-12-11,1 12 2,-7-8-11,7 8 4,-11-4-10,11 4 9,-14 2-10,14-2 27,-18 8 9,9-3 18,1 2 8,-1 3 7,2 1-11,0-1-4,1 4-6,2-2-5,-1-1-8,4 0-1,1 2-15,1-3 0,2 1-17,2-2-29,0 1-33,2 0-16,2-2-18,4-1-5,0 0-49,2-2-43,-2-1-16,4 0-7,-3-3-16,0-2 12,0 0 3,2-2 18,-3-2 27,1 1 27,-1-3 28,-1 0 14,-4-3 26,1 0 15,-1-2 24,-1 0 9,-1-2 33,-1 0 17,0 1 14,-1-2 45,1 4 10,-1 0-7,0 0 5,1 1-5,-1 2-6,-4 8-5,10-11 18,-10 11 0,11-6-11,-11 6-17,13 3 4,-5 2 3,-2 2-8,2 1-12,-1 2 6,0 2 12,-1 1 7,0 0-20,0 0 0,-4-1 3,1-1 5,-2 1-1,0 0 2,-1-12 1,0 21-4,0-21 23,-1 16-12,1-16 9,-2 14-4,2-14 4,0 0-1,-4 12-2,4-12-8,0 0-8,0 0-16,0 0-6,0 0-13,-4-12-2,4 12-10,5-17-5,-1 4-11,0-3 0,1-1 0,3-1 0,3-1-28,-1-2-40,7 0-26,0 1-18,2 0-26,0 2-29,3 0-10,1 3-33,-1 0-16,0 2-36,-1 3-5,0-1-48,0 3-45,-1-1-42,-2 5-35,0 0-4,1 2-7,2 1-31,-3 1-106,3 0-349,2 1-506</inkml:trace>
  <inkml:trace contextRef="#ctx0" brushRef="#br1" timeOffset="491647.7782">24177 3967 517,'18'-1'767,"-18"1"-117,20-3-40,-8 1-88,-12 2-53,23-4-47,-12 2-39,1 0-48,-1-2-35,1 0-31,-2 1-6,-1-1-56,1-1 0,0 0-57,-3 1-2,-7 4-30,10-11-12,-10 11-20,5-9-8,-5 9-27,0 0 2,-7-12-25,7 12 13,-13-3-24,13 3 11,-22 3-23,9 2 16,-2 3-16,2 0 18,-3 4-16,1 1 6,0 4 5,1-2-3,1-1 6,3 2 8,2 0-11,2-2 12,1-1 3,4 0-11,2-1 6,2-2-14,3 0 11,3 0-6,2-3-15,6 0-32,0-3-10,3 0-37,2-4-22,0 0-25,3-3-34,2 0-23,-2-1-23,5-6-17,-2 1-5,-1-3-2,-2-1 5,-3-2-16,0-1 33,-2-2-1,-4 0 46,-3 0 22,-2-1 32,-2 1 21,-3-1 14,-2 3 47,-2 0 9,0 3 21,-4 0-10,1 1 10,-2 3-5,-4 0 10,2 1-12,-1 2 14,-1 0-12,7 6 11,-14-6 9,14 6-26,-13-2 26,13 2 4,0 0 10,-11 3-4,11-3 0,0 0-2,0 0-10,0 0-7,2 15 4,-2-15-2,12 5-4,-12-5-9,16 6-15,-16-6-20,21 4-27,-21-4-29,22 1-14,-8-2 28,5-3-15,5 0-10,1-1 1,-1-2-17,0-1-6,0 0 6,3-2 20,-7-1 7,2 2 13,-4-3 13,0 0 15,0-1 5,-4-1 19,-3 1 18,-2 0 23,-1-2 18,-3 1 28,0 0 2,-5 1 18,2 1 10,-4-1 2,0 1 13,-2 2-13,-1 1 19,0 0 25,0 1 9,5 8 25,-9-14-30,9 14 17,-8-7-4,8 7 37,0 0-8,-14 1 20,14-1 3,-4 12-1,4-12 20,-3 21-7,3-7 0,0 5-6,2 0 1,-1 7-11,3 0 2,-3 7-10,2 1-7,-1 3 10,1 6 19,2 5-37,-5-2-181,2 1 0,0 1 0,-2 0 0,-2 1 0,1-2 0,0 0 0,-5 0 0,2-2 0,-2 0 0,-1-2 0,-2 0 0,0 0 0,-2-5 0,-1 4 0,-1-6 0,0 1 0,-1-2 0,3-7 0,-2 0 0,2-2 0,2-4 0,0-2 0,1-2 0,4-2 0,-2-1 0,1-3 0,3-2 0,2-10 0,0 15 0,0-15 0,8 6 0,-8-6 0,16 3 0,-16-3 0,25-3 0,-8 1 0,-1-3-11,3-1-51,-1-2 9,4 0 10,-4-1 13,0-1 7,1-1 1,0-2 4,-1 1 9,-3 0-2,0-1 7,0-1 11,-2-1-6,-3 1 33,-1 2-31,-3-3 31,-1-1-31,-5 1 27,0 0-35,-5-2 3,-3-2-3,-4 1 0,-5-3 4,-4 2-4,-4-4 3,-4-1-2,-1 5 1,6 0 0,4 2-1,-2-1-1,3 1 1,3 2-5,2 0-15,4-2-20,0 0-56,5 0-49,3 0-48,4-2-42,3-1-58,3-1-75,8-5-106,3 0-128,6 0-147,3 0-738,1 0-1118</inkml:trace>
  <inkml:trace contextRef="#ctx0" brushRef="#br1" timeOffset="496046.4634">26537 3822 152,'0'0'474,"-5"-12"-73,5 12-60,-4-14-14,4 14-27,-4-13-16,4 13-5,-5-15 22,5 15-32,-5-13-2,5 13-18,-2-16 16,2 16-52,-2-14 14,2 14 3,-2-13 14,2 13-4,-1-12 8,1 12-11,-2-11-7,2 11-7,0 0-15,0-11-21,0 11-21,0 0-15,0 0-26,0 0 39,0 0-7,0 0-2,5 9 19,-5-9-13,4 18 19,1-3-9,-2 0-20,1 4-111,0 1-40,1 2 0,-1-1 0,2 3 0,-2-2 0,2 2 0,-2-2 0,1-1 0,-1-1 0,0-3 0,-3 0 0,4 0 0,-1-1 0,-2-1 0,1-4 0,-1 2 0,0-2 0,0-2 0,-2-9 0,2 19 0,-2-19 0,2 14 0,-2-14-55,3 11-317,-3-11-24,0 0-20,0 14-28,0-14-82,0 0-29,0 0-27,-7 7-94,7-7-646,0 0-924</inkml:trace>
  <inkml:trace contextRef="#ctx0" brushRef="#br1" timeOffset="496383.4362">26248 3964 95,'-10'-8'838,"10"8"-231,0 0-84,-4-11-56,4 11-43,13-7-57,-4 2-48,6-2-40,6 2-23,4-2-27,6-1-31,3 2-9,11-2 2,0 0-24,2 1-6,2 2-33,-3 0-24,-6 4-22,-2-2-18,-5 3-7,-3 3-13,-1-2-5,-2 3-7,-2 0-1,-2 3-2,-4 0 5,-1 3 3,-3 0-2,-2-1-1,-1 3-5,-2 0 0,-3 1-1,-1-2 0,-1 2-5,-1 0-3,1-2-4,-3-1-7,1 2 0,-3-12-1,2 18-2,-2-18-2,4 16-2,-4-16-2,4 12-13,-4-12-14,5 8-23,-5-8-32,9 6-30,-9-6-40,12 3-22,-12-3-49,14-3-48,-14 3-22,15-8-44,-7 4-17,-1-2-42,2-2-58,-2-1-109,0-3-309,1-1-425</inkml:trace>
  <inkml:trace contextRef="#ctx0" brushRef="#br1" timeOffset="496710.8906">26886 3771 708,'-14'7'658,"1"0"-74,3 0-28,1 0-58,2 0-45,1 0-31,6-7-49,-6 15-31,6-15-45,2 12-34,-2-12-35,8 9-28,-1-4-29,-7-5-18,16 8-12,-16-8 4,18 1-1,-18-1-6,18 0-18,-18 0-3,19-1-13,-19 1-7,17-6-4,-9 1-13,-8 5-1,12-10-18,-12 10-16,9-13-9,-9 13-4,2-17-10,-2 17 16,-2-20-28,-2 9-1,-1 2-3,-2-3-1,0 2-2,-2 0 8,-1 3-7,-2 0-11,-1 0 1,-1 2-3,1 4-7,-1-1 3,1 2-13,-1 2-19,1-1-21,0 3-21,0 0-52,0 2-41,2 0-42,2 0-55,5 2-61,-1 0-72,1 1-71,4-9-59,0 19-105,4-10-598,1-1-852</inkml:trace>
  <inkml:trace contextRef="#ctx0" brushRef="#br1" timeOffset="496995.2126">27103 3789 686,'0'0'790,"3"-14"-87,-3 14-43,2-13-67,-2 13-57,4-12-56,-4 12-69,4-11-44,-4 11-41,0 0-40,8-11-22,-8 11-5,0 0-22,11 2-10,-11-2-21,11 12-21,-5-3-21,0 3-15,0 1-10,-1 3-19,1-1-8,-4 3-22,3-1-13,-2 3-15,1 2 0,-2 3-62,-2-2 0,2 1 0,-2 0 0,0 0 0,0-3 0,0-1 0,2-1 0,-2-2 0,1-2-127,-1-1-168,2-1-86,-2-2-49,0-11-64,4 16-110,-4-16-57,4 13-98,-4-13-652,0 0-1017</inkml:trace>
  <inkml:trace contextRef="#ctx0" brushRef="#br1" timeOffset="497667.223">27236 4084 204,'0'0'755,"0"0"-135,6-11-66,-6 11-54,10-6-76,-10 6-30,15-10-43,-5 7-28,-1-2-21,1-2-42,4 3-21,-1-2-18,2-1-26,-2 0-23,1 1-21,1-2-22,-2 0-19,1 2-21,-3-2-10,2 0 1,-1 1-1,-4 1-3,2 0 8,-3 0-14,-1 0-4,-6 6-3,9-10-18,-9 10-11,2-8-7,-2 8-10,0 0 0,-2-9-2,2 9-11,0 0 10,-13-4-3,13 4-4,-15 4 12,15-4 6,-19 7 20,7 0 10,-1 1 12,2 0-4,0 3-3,1 2-2,0-2 7,-2 3-5,3 1 6,2-2-14,-2 2-15,4-1 0,1 0-10,0-1-2,2 0-6,2 0 3,2-1-3,0-1-3,2-1-10,1-2 4,6 2-31,-2-3-22,2 1-18,3-4-11,3-1-23,0-1 9,3-2 1,-2 0 15,5-2 8,1-3 15,1 0 5,5-1 9,-2-5 6,3 1 3,-2-2 6,6-4 2,-4-2 3,-6 2 3,4-4 4,-6 3-6,-1-3 0,-2 2 5,-6 2 25,-1 1-21,-1 1 15,-3 1-13,-3 0 15,-2 4-18,0-2 18,-4 11-21,-3-17 19,-2 9-16,5 8 8,-11-13-7,11 13 29,-18-7-26,18 7 14,-20 0-13,20 0 16,-20 4-19,9 1 0,1 0-3,2 2 9,1 0-4,1 3 1,0-2-1,6 3 3,0-11-4,0 20-5,5-9-23,-2-1-12,3-1-9,1 3 0,1-4 4,2 1 6,-2-1 9,1-2 5,-1 1 14,0 0 1,-1-2 3,0 0 11,-7-5 15,14 10 16,-14-10 11,9 7 5,-9-7 14,6 8-20,-6-8-7,0 0-5,2 10-5,-2-10 1,-5 8-9,5-8-4,-10 8-1,3-3-4,-3-3-3,0 4-2,-1-2-8,-1-1-48,-3 1-57,-1-1-59,2 0-63,-2-1-40,3 1-81,-1-2-92,-1 0-81,15-1-93,-27 2-721,16-2-941</inkml:trace>
  <inkml:trace contextRef="#ctx0" brushRef="#br1" timeOffset="498271.4904">29195 3957 112,'0'0'654,"-7"-11"-124,7 11-59,0 0-25,-5-11-29,5 11-7,0 0-48,-2-12-2,2 12-44,0 0-4,-1-11-37,1 11-6,0 0-19,0 0-20,0 0-32,0 0-21,0-12 8,0 12 6,0 0-5,0 0-7,1 17 17,-1-17-4,0 24-11,0-10-22,0 4-1,0 2-15,0 0-10,1 6 25,-1 1 2,0 0-10,1 0-119,1 2-31,-1 0 0,1 3 0,0-4 0,0 0 0,-1-2 0,1 0 0,-2-1 0,1 3 0,-1-5 0,0-1 0,0-2 0,0-1 0,-1-1 0,1-2 0,-2 1 0,1-5 0,0 1 0,-2-1 0,3-12 0,-3 19 0,3-19 0,-5 16 0,5-16 0,-11 9 0,11-9 0,-18 6 0,18-6 0,-23 0 0,5-2 0,-1-2 0,-3-3 0,-2-1 0,-4-3 0,-1-2 0,-6-4-287,3-2-88,2-1-59,0-2-75,2-2-123,4 0-102,-1 0-917,8-6-1317</inkml:trace>
  <inkml:trace contextRef="#ctx0" brushRef="#br1" timeOffset="498594.9666">29100 3832 871,'0'0'720,"0"0"-55,0 0-99,0 0-29,0 0-57,0 0-47,0 0-51,16 0-41,-16 0-41,16-3-39,-6-1-29,1 1-28,3-2-22,-1 0-20,2-1-26,-1 0-19,1-1-12,-2-1 16,0 0-12,-2-1 8,1 1 5,-2 0-11,-2 1-7,-2-1-19,-6 8-14,8-16-8,-8 16-18,2-13-5,-2 13-8,-5-9-6,5 9-8,-10-10-4,10 10-6,-20-2 0,20 2 0,-22 0-2,9 2-8,1 1-46,0 1-74,3 0-93,0 2-98,0 1-117,9-7-97,-9 14-129,9-14-178,-3 15-643,3-15-1100</inkml:trace>
  <inkml:trace contextRef="#ctx0" brushRef="#br1" timeOffset="499299.673">30788 3921 524,'0'0'473,"12"-3"-84,-12 3-40,9-4-60,-9 4-34,0 0-67,10-5-27,-10 5-42,0 0-17,10-3-30,-10 3-22,0 0-52,0 0-52,0 0-69,9-4-80,-9 4-615,0 0-352</inkml:trace>
  <inkml:trace contextRef="#ctx0" brushRef="#br1" timeOffset="499919.3145">30845 4012 716,'0'0'635,"10"-8"-52,-10 8-54,11-8-62,-11 8-35,9-9-17,-9 9-55,8-7 1,-8 7-38,6-8-47,-6 8-42,0 0-30,0 0-33,-1-12-15,1 12-4,-12-5-10,12 5-9,-15 0-11,2 1-5,0 2-18,0 0 1,-2 2-12,-1 2-10,2 0-21,-4 3-1,2 0-19,0 2 8,2 0-28,0 0 9,2-2-5,3 2-11,-1 0-7,4-4 7,1 2-11,1 0 10,4-10-12,-2 15 5,2-15-24,7 14-10,-1-8-22,3-2-6,3 1-4,2-2-2,2 1 18,1-1-5,2-1-4,0 1 19,1-1 15,0 0 0,0-1 0,-2 2 14,1-2-7,-2 2 1,-2-1 5,-2 1 7,0 0 14,-13-3 0,19 4 5,-19-4 32,15 7 7,-15-7 14,7 6-16,-7-6 34,0 0-6,-3 11 13,3-11-23,-13 7 5,3-3-24,-1-3 9,-4 4-16,-1-2-2,-2-1-14,0 1-8,-1-2-4,-1 1-5,2-1-2,-1-1-6,1 0 4,1 0-11,3 0-43,-1 0-54,2-3-92,0 0-111,3 1-102,0-1-153,0 0-88,10 3-67,-11-7-739,11 7-1069</inkml:trace>
  <inkml:trace contextRef="#ctx0" brushRef="#br1" timeOffset="500339.4638">31121 4051 312,'10'-4'853,"-10"4"-156,11-5-71,-11 5-100,9-4-76,-9 4-64,0 0-29,0 0-39,0 0-24,0 0-26,4 9-17,-4-9-28,-5 12-31,5-12-21,-5 16-18,5-16-28,-4 17-22,4-17-22,-1 17-13,1-17-7,0 15 0,0-15 5,3 14-19,-3-14-6,11 11-14,-11-11-4,14 9-13,-14-9-23,18 5-24,-18-5-15,20 0-9,-20 0-12,22-1 3,-12-2-3,0-2 7,2 1 10,-2-1 7,-2-3 8,2 3 6,-2-4 8,-2 0 7,0 2 4,1-1 14,-2 0 16,0 1 10,-5 7 14,8-13 7,-8 13 4,5-11-4,-5 11-10,0 0 17,0 0 37,0 0-4,0 0 22,10 6-15,-10-6-2,1 11-4,-1-11-18,-1 17-26,1-17 5,0 20-21,0-20 9,0 23-21,1-11 6,0-2-15,1 1-2,0 1-70,1-2-60,1-1-54,1 0-65,0-1-57,3 0-81,-1-2-81,2 0-59,3-2-32,-2-1-96,3 0-511,1-2-778</inkml:trace>
  <inkml:trace contextRef="#ctx0" brushRef="#br1" timeOffset="500973.1892">31779 4060 322,'0'0'692,"1"-17"-115,-1 17-45,-1-11-45,1 11-63,-7-11-7,7 11-57,-13-5 14,13 5-32,-14-3-33,14 3-9,-21 3-12,9 1-16,-2 3-27,3 1-10,-2 2-17,1 1-40,2 1-27,0 1-33,1-1-25,1 1-4,3 1-31,-1-2-12,2 2-6,1-2-19,2 0 9,1-12-35,3 19-12,-1-8-37,4-4-37,0 0-37,1 0-48,2-2-37,3 0-34,-2-2-43,2-2-37,0-1-6,1 0-28,2 0-24,-2-1-7,4-2-12,-3-1 73,2-2 40,-1 1-6,0-2 12,-2-2 27,3-2 25,-2 0 73,0-1 123,-1-5 50,-1 2 31,0-2 46,-1 0 17,-2 2 54,-1-2 40,-2 1 49,-1 2 3,-1 1-4,-2 1 8,1 2-15,-1 0-1,-2 10-16,3-14-12,-3 14-16,0 0 5,-3-12 5,3 12-17,0 0 10,-4 12-37,4-12 20,-5 20-35,4-9 11,-2 4-34,1 2-2,-1 0-40,1-1 4,0 2-17,1-1-15,0 0-7,0-1-13,1-1-8,1-1-13,0-2 3,0 0-3,2-1-29,1 0-37,0-3-30,3-2-43,-7-6-20,14 10-26,-14-10-13,16 3-10,-16-3 3,18-1 0,-18 1 22,20-6-2,-7 0 34,-1-1 12,0 0 41,1-2 13,2-4 21,-3 4 3,-1-3 26,1 3 16,-2-2 29,-1 2 16,0 3 19,-3-2 1,1 3 3,-7 5 13,9-7 10,-9 7 5,0 0 8,0 0-9,0 0 18,12 4-17,-12-4-6,0 0-19,3 13 0,-3-13-27,1 12 5,-1-12-21,2 10 8,-2-10-22,1 12 14,-1-12-22,2 9-13,-2-9-38,4 9-52,-4-9-55,5 7-63,-5-7-65,8 6-75,-8-6 6,10 4-30,-10-4-54,15 3-148,-15-3-322,20 1-475</inkml:trace>
  <inkml:trace contextRef="#ctx0" brushRef="#br1" timeOffset="501226.3287">32586 3938 756,'3'-14'705,"-3"14"-64,1-19-83,-1 19-60,1-16-43,-1 16-41,0-14-61,0 14-60,0 0-15,-1-9 13,1 9-20,0 0 25,0 0-53,-4 12 36,4-12-126,-1 19 69,1-6-36,-1 1-27,1 0-87,0 3 53,0 1-87,0 0 43,0 1-67,0-1 53,-2 1-66,1 0 51,0-3-65,1 1 30,-1 0-53,-1-3-69,2-1-36,-1 0-86,0 1-43,1-14-51,-2 19-62,2-19-51,-1 16-39,1-16-43,0 12-95,0-12-649,0 0-867</inkml:trace>
  <inkml:trace contextRef="#ctx0" brushRef="#br1" timeOffset="502127.4025">32452 4105 76,'0'0'856,"-9"-12"-224,9 12-125,-4-12-82,4 12-91,4-10-57,-4 10-60,10-8-41,-2 4-35,3 0-32,4-1-32,0 0-32,0 2-31,3-2-12,-1 1-5,4-2-24,1 1 19,1 0-5,0 1 2,-1-3-5,-1 2-2,-2 0 3,-2 1 7,-3-1 6,2-2 16,-5 1 15,2-1 24,-4 0 13,-1 0 26,-1 0 6,1 0 2,-8 7 16,10-12 5,-10 12 13,9-10 4,-9 10-5,8-8-4,-8 8-27,6-7 4,-6 7 13,0 0 30,0 0 3,0 0 19,5 12-27,-5-12 26,2 19-39,-4-6 24,2 1-47,0 3 12,-1-1-34,0 1 28,1 1-57,-2 0 32,1-2-56,1-1 42,0-1-63,1 0 34,-1-2-43,3 0 36,0-1-49,-1-1 39,2 0-54,0-2 18,-4-8-61,10 12 13,-10-12-46,13 9-4,-13-9-34,15 3-9,-15-3 2,18-3-1,-18 3 16,20-6-2,-9 1 17,1-2 11,-1-1 21,-1-1 13,1 0 16,0-2 12,-2 1 9,-1 2 7,-1 1 12,-1-2 10,1 4 7,-7 5 1,8-7 1,-8 7 7,0 0 6,11-3 5,-11 3-4,0 0-1,0 0-1,5 11-3,-5-11 2,0 0-9,3 16-2,-3-16 0,1 11 2,-1-11-5,4 9-5,-4-9-14,4 10-32,-4-10-7,10 8-33,-10-8-21,13 6-25,-3-2-5,0-1 23,1 1-1,5 0-21,0 0-12,3-1-13,1-1-18,-2 0-11,2 0 16,-2-2-19,1 0 55,1-1 4,0-2 52,-1 1 2,-1-3 63,-2-1 30,0 1 54,-2-3 10,-3 0 60,2 0 24,-5 2-1,-3-1-8,-5 7 4,7-12 16,-7 12-4,0 0 21,-6-14-28,6 14-3,-9-6 18,9 6-6,-15-1-2,15 1 3,-22 4 1,8 0-3,0 3-2,0 2-13,1-1-16,0 0-20,1 2-2,0-1-45,2 2 9,1-2-37,3 0 14,0-1-33,1-1 21,5-7-25,-5 12 10,5-12-63,0 0-29,5 14-32,-5-14-22,9 6-15,-9-6-23,13 1-29,-13-1-18,20-2 2,-20 2 3,23-5-5,-11 2 25,2-4 27,-1 3 20,-2-2 31,2-2 16,-1 3 21,-1-1 22,-2 2 30,-1-2 15,-1 1 25,-7 5 18,14-5-17,-14 5 32,0 0 1,13-4 29,-13 4-19,0 0 13,10 5-16,-10-5-5,0 0-9,7 8-11,-7-8-9,0 0-3,5 12-8,-5-12-4,4 9-4,-4-9-4,0 0 2,5 12-22,-5-12-25,0 0-30,9 7-35,-9-7-50,0 0-46,10 6-35,-10-6-68,0 0-30,13 0-55,-13 0-32,11-4-114,-11 4-268,12-6-322</inkml:trace>
  <inkml:trace contextRef="#ctx0" brushRef="#br1" timeOffset="502427.2163">33716 3924 517,'2'-15'626,"2"1"-61,-1 3-42,-2-1-64,-1 12-38,1-21-23,-1 21-33,2-14-22,-2 14-42,1-15-39,-1 15-32,0 0-44,0-15 3,0 15-11,0 0 1,0 0-9,0 0 15,0 0-31,0 0 18,0 17-48,0-17 38,0 22-54,1-8 40,-2 1-67,1 2 47,-1 1-76,1 0 47,-2 2-72,1-2 45,0 0-67,-1-1 61,1 2-76,0-2 54,-2 0-64,2-3 54,1 2-54,-1-5 36,1 1-71,0 1 34,0-13-61,4 18-29,-4-18-20,3 16-32,-3-16-30,7 12-17,-7-12-30,10 7-33,-10-7-28,14 2-40,-14-2-13,16 0-5,-16 0-39,19-3-30,-9-1 6,1 2-117,0-4-377,1-1-485</inkml:trace>
  <inkml:trace contextRef="#ctx0" brushRef="#br1" timeOffset="502662.0691">33639 3950 800,'-11'-1'806,"11"1"-60,-18-3-137,18 3-72,0 0-58,0 0-54,-13 0-80,13 0-54,0 0-46,10 3-44,-10-3-35,19 1-36,-7 2-25,2-1-23,0-2-15,4 1-14,-2 0-11,4-1 0,-4 2-11,3-1-8,-2-1-6,-2 1 0,1-1-19,-4 1-11,-12-1-38,25 1-28,-25-1-38,19 0-45,-19 0-60,16 0-71,-16 0-71,0 0-103,0 0-65,0 0-717,0 0-858</inkml:trace>
  <inkml:trace contextRef="#ctx0" brushRef="#br2" timeOffset="506099.4507">19669 5939 649,'0'0'810,"0"0"-49,0 0-95,-1-12-19,1 12-45,0 0-34,0 0-52,-3-11-15,3 11-6,0 0-76,0 0-2,0 0-63,0 0-8,0 0-60,0 0-132,0 0-154,0 0 0,0 0 0,0 0 0,0 0 0,4 9 0,-4-9 0,1 21 0,0-8 0,2 1 0,-2 3 0,2 0 0,-1 2 0,0 0 0,0 1 0,1 4 0,-1-2 0,-1 4 0,1-3 0,-2 3 0,1-1 0,-1-2 0,0 2 0,1-1 0,-1-3 0,0-1 0,2 1 0,-1-1 0,-1-1 0,0-2 0,1 0 0,-1 0 0,0-2 0,0-1 0,-1-2 0,1 1 0,-1-2 0,-1 0 0,2-11 0,-4 18 0,1-8 0,-2-3 0,1 2 0,-3-3 0,1 1 0,-2-1 0,-1-2 0,0 0 0,-1-1 0,10-3 0,-23 2 0,9-4 0,0-1 0,-2-4 0,-2-1 0,0-1 0,0-5 0,0-5 0,-1-1 0,3-2-347,3-4-521,0 1-69,1 1-967,3-5-1630</inkml:trace>
  <inkml:trace contextRef="#ctx0" brushRef="#br2" timeOffset="506443.8292">19459 5748 633,'0'0'731,"0"0"-82,11-7-32,-11 7-121,12 0-15,-12 0-57,13 0-8,-13 0-65,18 0-9,-18 0-36,22 0 8,-22 0-29,21 0-26,-21 0-6,25-2-30,-12 1-18,-2-1-4,1 0-18,0-3-20,-2 0-9,1 2 12,-1-4-37,-1 0-21,0 1-12,-3-3-90,2 2-6,-3 0 0,-1-3 0,-4 10 0,5-15 0,-5 15 0,0-16 0,0 16 0,-6-14 0,6 14 0,-11-11 0,2 6 0,9 5 0,-16-5 0,16 5 0,-21 0 0,10 1 0,-1 4 0,1 0 0,0 2-79,-1 1-291,2 1-86,1 3-63,0 0-110,1-1-97,4 2-137,2-1-582,0 0-1058</inkml:trace>
  <inkml:trace contextRef="#ctx0" brushRef="#br2" timeOffset="507335.6656">21437 6053 290,'4'-9'888,"-4"9"-139,6-15-87,-6 15-38,6-12-58,-6 12-21,2-13-81,-2 13-27,3-11-16,-3 11-38,2-9-10,-2 9-76,0 0-31,4-9-25,-4 9-8,0 0 15,0 0 17,0 0-45,2 10-201,-2-10-19,-2 15 0,1-5 0,1-10 0,-1 25 0,-2-12 0,3 0 0,-1 1 0,2 1 0,-1-1 0,0-1 0,1 0 0,1 2 0,0-4 0,0 0 0,0 0 0,2-1 0,-4-10 0,7 18 0,-1-11 0,-6-7 0,11 11 0,-11-11 0,14 5 0,-14-5 0,17 3-351,-17-3-181,19-3-54,-9-1-82,1 1-62,2-4-91,-1-2-610,1-1-1040</inkml:trace>
  <inkml:trace contextRef="#ctx0" brushRef="#br2" timeOffset="507666.7269">21463 5828 438,'-13'0'787,"13"0"-144,-20 2-19,20-2-47,-12 3-76,12-3-24,0 0-69,-11 4-29,11-4-55,0 0-13,0 0-40,0 0-10,16 1-18,-16-1-31,20-4-14,-8 0 6,1-1-11,2 1-1,1-1-17,-2 0-1,-1-2-15,0-1 11,-2 3-6,-2-2-58,-1 1-106,0 0 0,-1-1 0,-2-1 0,0 1 0,-5 7 0,4-14 0,-4 14 0,0-14 0,0 14 0,-5-12 0,5 12 0,-11-9 0,11 9 0,-17-6 0,17 6 0,-20-3 0,20 3 0,-24 3 0,10-1 0,1 2 0,0 1 0,0 0-4,0 3-445,0 0-68,1 1-130,3 3-149,1 0-209,1-2-509,2 4-1144</inkml:trace>
  <inkml:trace contextRef="#ctx0" brushRef="#br2" timeOffset="508799.0724">23245 6189 409,'0'0'838,"7"-13"-112,-7 13-47,5-13-81,-5 13-52,1-16-52,-1 16-73,-1-17-34,1 17-31,-5-17-34,0 8-55,0 1-39,-3 1-21,-1-3 22,-1 4-60,-2 0 10,1 2-41,-2 2 25,-1 1-44,1 2 4,-3 3-42,-1 1 29,-1 4-25,0 2 28,2 2-48,0 0 23,1 3-43,1-2-39,4 3-6,-1-2 0,3 0 0,1-1 0,3 1 0,2-3 0,0 0 0,2-12 0,3 20 0,1-11 0,2 0 0,3-3 0,-1 0 0,2-2 0,3-2 0,1 0-20,0-2-86,1-3 17,3-1-48,-1 2-3,1-5 2,0-2 12,-1 0 19,0 0 13,-2-3 7,-3 0 25,2 3 4,-4-2 11,0 0 12,-1 1 30,-1 2-19,-2 1 43,-6 7-33,12-12 21,-12 12-33,9-6 46,-9 6-32,0 0 14,9 5 10,-9-5 2,7 11 4,-3-2 10,1 1 1,1-1-2,-1 4-14,1-1 4,2-2 0,-1 1-4,1-1-4,0 0-4,2-1 5,-1-1-14,1-2 0,2-1-12,-2-2-16,0 0-10,3-1-9,-13-2-5,23 2 4,-10-4-8,-3 0-6,3-1-11,-2-4-1,2 0 18,-3-1 7,-1-2 11,1 1 11,-2-4-2,-2 2 7,-1 1 9,1 1 7,-2 0 12,0 1 15,-4 8 3,7-12 0,-7 12-3,0 0 25,0 0 9,0 0 12,0 0 10,0 0 2,5 12 8,-5-12-10,-1 17-5,1-17-7,0 22-5,0-22-9,0 21-6,1-9-2,-1-12-14,3 20-6,-3-20-3,5 16 5,-5-16-6,10 11-3,-10-11-25,11 7 18,-11-7-19,16 5-9,-16-5-7,21-5-6,-9 2-16,2-2 4,0-3-3,0-1 1,0-3 5,1-1 10,0 0 7,0-2 10,-4 1-2,2 0 35,-4 2-32,0 1 44,0 0-26,-3 3 55,1-1-35,-2 3 39,-5 6-41,10-9 68,-10 9-35,0 0 38,0 0-10,14 4 42,-14-4-28,5 13 36,-5-13-45,4 19 21,-1-9-46,-1 3-8,2-2-10,-2 1-8,1-2-6,0 4-8,1-2-1,2 1-4,-1-1-20,3-1-45,-1 0-43,4 0-39,0-3-52,1 1-57,2-1-82,2-1-36,2-2-75,0 0-78,4-2-49,-1-2-6,1-1-143,6-1-533,-2-2-852</inkml:trace>
  <inkml:trace contextRef="#ctx0" brushRef="#br2" timeOffset="509290.5248">24401 6268 338,'9'-9'673,"-4"0"-102,0 3-34,0-4-63,-5 10-44,4-14-26,-4 14-39,-2-17-26,2 17-34,-5-12-37,5 12-16,-11-12-9,11 12-9,-16-8-20,16 8-9,-20-2 14,7 4-43,-1-1-7,1 3-25,-3 1-22,2 2-20,-1 1-19,-1 3-17,1 2-6,3-4-15,0 3-11,3-2-10,0 2 3,2 0-10,1-2-7,3 0-1,3-10-15,-1 16-20,1-16-20,8 13-37,-8-13-3,18 9-27,-8-7-29,3-1-36,-1-1-11,6-2-31,-1-3-5,1 0-5,3-2-23,-1-3 15,4-2 2,0-3 17,2-2 33,1-2 18,-2-3 24,1-1 10,-2-2 38,0 0 19,-10 1 27,4-2 27,-4 1 29,0-1 39,-2-1 44,-1-2 17,-2 3 38,-5 1 29,0 1 8,-1 0-18,-3 3 23,-2 3-18,1 1 15,-3 2-22,0 4 17,-3 1 8,-2 4 39,9 6-2,-16-4 9,6 7-25,0 2 22,0 4-5,-1 1-9,0 5-1,1 3-3,1 2 17,0 2-51,1 5-131,2-1-46,2 0 0,1 1 0,0-2 0,3 3 0,2-3 0,2-1 0,-2 0 0,4-2 0,0 0 0,2-3 0,1-2 0,1-2 0,0-1 0,1-2 0,0-5 0,0 1 0,2-1 0,0-2 0,-2 0 0,1-4-99,-2 2-304,-10-3-101,19 0-121,-19 0-139,20-4-197,-9 1-572,-3-2-1168</inkml:trace>
  <inkml:trace contextRef="#ctx0" brushRef="#br2" timeOffset="509786.4952">26344 6104 640,'-2'-10'874,"2"10"-106,0-22-53,-2 11-59,2 11-33,-1-20-76,1 20-31,0-17-46,0 17-57,-2-13-76,2 13-57,0 0 1,0 0 4,0 0-20,0 0-11,0 0-33,-2 22-175,-1-10-46,3 6 0,-2 1 0,2 3 0,0 2 0,0 2 0,2-1 0,-2 1 0,3-2 0,-3 1 0,0-4 0,0 0 0,2-1 0,0-2 0,-1-2 0,3 0 0,-2-4 0,0-1-239,2-1-204,-4-10-30,9 14-106,-9-14-76,14 8-68,-14-8-182,11 1-418,-11-1-927</inkml:trace>
  <inkml:trace contextRef="#ctx0" brushRef="#br2" timeOffset="510062.8163">26390 6013 762,'-6'-18'729,"-1"1"-65,5 0-95,-2-2-56,4 2-63,4-1-64,-2 2-48,7-1-56,5 0-33,-1 2-30,10 1-14,0 2-18,4 1-5,1 5-11,-1 2-6,4 1-4,-3 5 1,1 0-22,-2 3 2,0 2-13,-4 1-15,-4-1 4,0 3-14,-6-1 5,-2 1-12,-4-1-1,-3 1-30,-4-10-9,-2 20-10,0-11-10,-7 1-7,0 0-7,-4-1-2,-6 2-6,2-1-5,-4 1 20,-1-4-71,0 3-1,-1-4-92,3 2-59,-2-1-56,-1-2-84,2 1-53,1 1-143,0 0-132,4-2-124,1 2-622,1 0-1011</inkml:trace>
  <inkml:trace contextRef="#ctx0" brushRef="#br2" timeOffset="510443.0442">26937 6321 640,'0'0'872,"20"0"-101,-20 0-74,11-3-66,-11 3-29,0 0-75,16-2-37,-16 2-37,0 0-49,9-5-54,-9 5-65,0 0-51,0 0-21,12 3-9,-12-3 1,4 10-8,-4-10-25,5 21 7,-4-8-114,0 3-65,-1 1 0,2 3 0,0-1 0,-2 5 0,2 0 0,-2 1 0,0 1 0,-2-1 0,2 2 0,-4-1 0,3 0 0,-3-2 0,0 1 0,-1 0 0,-2-3 0,3 0 0,-3-2 0,-1 0 0,0-4 0,1-1 0,-1-2 0,1-2 0,-2 1 0,0-4 0,0-1 0,1-2 0,0 0 0,8-5 0,-17 2 0,17-2 0,-19-7 0,11 0 0,-4-3 0,3-5 0,2-2-58,-3-4-507,2-4-45,2-4-98,3-3-86,-1-1-931,2-3-1405</inkml:trace>
  <inkml:trace contextRef="#ctx0" brushRef="#br2" timeOffset="510730.4489">26986 6052 171,'0'0'837,"9"5"-123,-9-5-28,16 6-109,-16-6-21,17 7-63,-7-3-34,1-1-61,0-2-40,3 0-38,-1-1-38,3 0-37,-3-1-25,2 0-22,-2-2-17,1 1 32,-3-3-51,-1 1 22,0-1-52,-1 0 11,-3 0-31,1-2-15,-7 7-19,9-15-6,-9 15-21,3-13-9,-3 13-9,-5-13-10,5 13 0,-8-11-8,8 11-7,-12-11 0,12 11-4,-16-7-16,16 7-53,-18-4-40,18 4-51,-20-1-78,20 1-77,-18 1-40,18-1-93,-20 4-122,20-4-101,-14 7-147,14-7-575,-11 7-991</inkml:trace>
  <inkml:trace contextRef="#ctx0" brushRef="#br2" timeOffset="511459.1026">28544 6108 515,'0'0'922,"-1"-21"-128,1 21-66,-2-14-34,2 14-53,-2-13-123,2 13-61,0 0-74,-2-12-19,2 12 1,0 0-39,0 0-27,0 0-26,4 14-23,-4-14-24,3 22-31,0-7-32,1 2-85,-2 1-78,1 2 0,1 0 0,-2-1 0,0 0 0,1 1 0,0-2 0,0 0 0,-2 2 0,0-2 0,3 0 0,-2-1 0,1-3 0,-2-2-284,0 0-53,1 1-52,-2-13-45,1 19-63,-1-19-104,4 12-98,-4-12-869,0 0-1213</inkml:trace>
  <inkml:trace contextRef="#ctx0" brushRef="#br2" timeOffset="511766.8357">28534 6067 471,'-2'-19'872,"-1"4"-171,3-2-34,1 0-87,2 1-43,3 1-79,2 1-78,3-1-28,4 1-27,1 1-29,2 3-43,4 1-15,2 2-25,3 4-12,1-2 3,0 5-17,1 1-20,-2 3-3,0-1-7,-1 4-10,-3-1-16,-3 1 8,-1 0-11,-3 0-2,-5 2-29,-2-2-97,-1 2 0,-8-9 0,2 16 0,-2-16 0,-6 14 0,-2-6 0,-3 1 0,-2-1 0,-1-1 0,-4 3 0,-2-1 0,0 1 0,-1-2 0,3 1 0,-3-1 0,1 1 0,1-2 0,0 0 0,2 1-169,-1-1-247,4 1-57,-1-2-93,3 2-106,1 0-71,2 1-888,2-1-1289</inkml:trace>
  <inkml:trace contextRef="#ctx0" brushRef="#br2" timeOffset="512055.0873">29062 6321 741,'0'0'912,"13"-8"-122,-13 8-96,6-6-63,-6 6-75,0 0-94,0 0-56,0 0-24,0 0-32,0 0-35,0 0-52,0 0-3,-4 9-17,4-9-40,-8 13-29,6-1-33,-3-4-17,1 5-28,0-3-18,0 2-13,2-1-12,-1 1-11,1-1-3,-1 0-11,2 0-8,-1 0-3,2-11-15,0 18-23,0-18-27,3 17-34,-3-17-31,8 10-39,-8-10-56,10 9-44,-10-9-48,14 5-54,-14-5-51,16 1-83,-16-1-78,19-3-66,-9 2-788,3-6-1025</inkml:trace>
  <inkml:trace contextRef="#ctx0" brushRef="#br2" timeOffset="512347.3286">29151 6121 434,'0'0'693,"-14"4"-81,14-4-23,-12 4-91,12-4-30,0 0-24,-8 8-47,8-8-29,0 0-83,11 8 1,-11-8-40,17 2 4,-4 0-29,-2-4 8,-11 2-13,26-1-6,-13 0-1,-1-4-1,1 3-11,-3-3 16,3 0 4,-5 0-11,0-1-25,-3 0-30,-5 6-16,7-15-107,-7 15-28,0-14 0,0 14 0,-7-15 0,0 10 0,1-2 0,-2 1 0,-2 1 0,1 0 0,0 2 0,-1 1 0,10 2-41,-21-1-301,21 1-64,-23 2-121,10 1-179,-2 3-207,2 0-749,-1 1-1331</inkml:trace>
  <inkml:trace contextRef="#ctx0" brushRef="#br2" timeOffset="529642.881">20752 5959 488,'0'0'480,"0"0"-74,0 0-47,0 0-16,4-10-10,-4 10-25,0 0-24,5-10 28,-5 10-8,4-10-27,-4 10 16,5-7-25,-5 7 9,0 0-20,7-11 13,-7 11-27,0 0 11,7-8-9,-7 8-15,0 0-17,0 0-21,5-9-10,-5 9 5,0 0-51,0 0 19,0 0-52,0 0 17,4-8-49,-4 8-9,0 0-10,0 0-5,0 0 39,0 0-31,-9 8 26,9-8-43,-14 12 26,5-3-41,-1-1 24,-4 1-34,0 3 20,-1-1-33,-2 1 0,1 1 0,-1-1 0,-2 2 0,1-1 0,1 1 0,-1-2 0,0 0 0,1 1 0,1-4 0,3 2 0,1-2 0,-1 0 0,3-1 0,-1-1 0,1-1 0,3 0 0,7-6 0,-16 10 0,16-10 0,-11 7 0,11-7 0,-9 5 0,9-5 0,-7 7 0,7-7 0,0 0 0,-10 7 0,10-7 0,0 0 0,0 0 0,-6 5 0,6-5 0,0 0 0,0 0 0,0 0 0,10 5 0,-10-5 0,15 2 0,-15-2 0,22 3 0,-8-3 0,3 3 0,2 1 0,1-2 0,6 2 0,1 0 0,1-1 0,-1 2 0,6 0 0,-6-1 0,0 1 0,-1-1 0,0 3 0,-3-1 0,0 1 0,-1 1 0,-3-2 0,-2 2 0,-1-1 0,-2-1 0,0 1 0,-2-1 0,-2-1 0,-1 0 0,0-1 0,-9-4 0,14 7 0,-14-7 0,11 6 0,-11-6 0,11 4 0,-11-4 0,0 0 0,10 6 0,-10-6 0,0 0 0,0 0-249,0 0-141,0 0-46,-10 2-86,10-2-133,0 0-105,-20 2-879,20-2-1300</inkml:trace>
  <inkml:trace contextRef="#ctx0" brushRef="#br2" timeOffset="538074.4789">27820 6224 461,'0'0'423,"0"0"-70,0 0-37,0 0-28,-4-9-10,4 9-17,0 0-30,0 0-17,0 0-14,-5-9 1,5 9-1,0 0-3,0 0 4,0 0-2,-5-8-4,5 8-15,0 0-4,0 0-24,0 0 9,0 0-21,0 0 6,0 0-20,0 0 3,0 0-25,0 0 9,-4-10-21,4 10 7,0 0-27,0 0 26,0 0 13,0 0 16,7 6-20,-7-6 7,8 6-30,-8-6 1,13 8 10,-7-1 1,-6-7-12,16 10-5,-9-3-4,4 1-10,-1 1-13,0-3 3,3 2 0,-1 0-17,3-1 36,-1 2-30,-1-1-9,-2-1-3,6 0-7,-3 2-6,0-3 1,0 4-6,0-3 5,-1 1-10,1-1 6,-1-1-7,-2 2 2,2-3-7,-3-1 6,-2 1 9,2 2-7,-1-3-8,-9-4 13,14 5-11,-14-5 9,10 8 3,-10-8 6,9 5 4,-9-5 9,7 5-1,-7-5 10,0 0 15,0 0 1,-2 12-17,2-12-2,-7 7-7,7-7-7,-15 8-21,5-3-7,-1-1 0,-3 2 0,-1 2 0,-1-2 0,-2 3 0,-2-3 0,-1 3 0,1-2 0,0 1 0,1-1-83,2 2-107,1-4-101,1 1-80,2 0-87,-1-1-146,3-1-163,-1 2-949,3-2-1394</inkml:trace>
  <inkml:trace contextRef="#ctx0" brushRef="#br1" timeOffset="785022.2663">3653 5291 601,'0'0'695,"-10"-8"-103,10 8 12,-9-10-46,9 10-21,-12-12-63,12 12 12,-10-10-32,10 10 11,-8-9-2,8 9-15,-6-8-14,6 8-12,-9-6-17,9 6-26,0 0-205,-8-7-174,8 7 0,0 0 0,0 0 0,0 0 0,-10 4 0,10-4 0,-3 13 0,3-13 0,0 23 0,0-10 0,2 4 0,-1 3 0,-1 1 0,1 2 0,1 1 0,0 1 0,-1-1 0,1 1 0,0 1 0,1-2 0,-1-2 0,0 0 0,0-2 0,1-2 0,-2 0 0,3-4 0,-2 3 0,0-5 0,-1 0 0,0-2 0,2 0 0,-3-10 0,1 15 0,-1-15 0,3 13 0,-3-13 0,1 11 0,-1-11 0,0 0 0,0 0 0,1 10 0,-1-10 0,0 0 0,0 0 0,-4-8 0,4 8 0,-2-12 0,2 12 0,-3-14 0,3 14-734,-5-14-451,5 14-790,-4-16-1721</inkml:trace>
  <inkml:trace contextRef="#ctx0" brushRef="#br1" timeOffset="785990.2724">6000 5399 8,'0'0'979,"0"0"-196,0 0-97,0 0-76,0 0-46,-10-4-37,10 4-48,0 0-55,0 0-30,0-12 5,0 12-57,6-11 12,-6 11-59,9-11 11,-9 11-43,13-12 29,-4 4-56,3 1 1,-2 0-224,4 0-13,-3 3 0,5 0 0,-5 2 0,2 0 0,1 1 0,-2 2 0,0 1 0,0 1 0,-1 1 0,-1 2 0,-1 3 0,0-1 0,-2 1 0,-3 1 0,-2 2 0,-2 0 0,-1 1 0,-2 1 0,-3 2 0,0-1 0,-2 2 0,-1 0 0,-2 0 0,1-1 0,-1-2 0,1-1 0,1-1 0,0 0 0,-1-2 0,2-2 0,2 0 0,-2-2 0,8-6 0,-12 12 0,12-12 0,-9 7 0,9-7 0,0 0 0,0 0 0,0 0 0,0 0 0,0 0 0,6-7 0,-6 7 0,17-9 0,-8 6 0,3 0 0,3-2 0,-1-1 0,3 3 0,-2 0 0,2 0 0,1 1 0,-4 0 0,-1 2 0,2 0 0,-2 3 0,-1-1 0,0 2 0,-1-1 0,-3 4 0,0-2 0,-3 3 0,-5-8 0,6 17 0,-6-17 0,0 19 0,0-19 0,-5 19 0,-1-7 0,-2 0 0,-2 0 0,-3 1 0,-2 0 0,-2-2 0,-2 3 0,0-4 0,-3 0 0,1-1 0,-1 2 0,-1-3 0,0 0 0,0-3 0,0 1 0,0-2 0,2 0 0,0-4 0,1 3 0,0-6 0,1 3 0,2 0 0,-1-2 0,3-1 0,-2-1-9,6 0-665,-1 0-214,1 3-235,2-4-614,0-1-1422</inkml:trace>
  <inkml:trace contextRef="#ctx0" brushRef="#br1" timeOffset="787167.0656">8617 5392 117,'0'0'991,"4"-14"-159,-4 14-86,4-12-59,-4 12-45,4-16-52,-4 16-59,4-14 15,-4 14-56,2-12-5,-2 12-77,4-9-10,-4 9-72,0 0-23,2-12-204,-2 12-99,0 0 0,0 0 0,0 0 0,0 0 0,-6 13 0,4-4 0,-2 2 0,0 3 0,-1 2 0,0 2 0,-1 2 0,-1 0 0,-1 0 0,2 2 0,-2-1 0,-1-2 0,2 3 0,-1-3 0,1 0 0,-1-1 0,2-3 0,0-2 0,1 0 0,1-2 0,-2-1 0,6-10 0,-7 17 0,7-17 0,-5 12 0,5-12 0,-5 9 0,5-9 0,0 0 0,0 0 0,0 0 0,0 0 0,0 0 0,0 0 0,0 0 0,3-11 0,-3 11 0,10-10 0,-1 5 0,0-2 0,1 1 0,4 0 0,0-1 0,3 2 0,-1-2 0,3 3 0,3-1 0,0 1 0,2 0 0,0 4 0,-1-3 0,-1 3 0,0 0 0,1 0 0,-1 0 0,-2 2 0,1-1 0,-2 1 0,-1-1-19,-1 0-71,-2 0-35,0 1 33,-2-1 25,-1 0-41,0 0 14,-12-1 16,19 3 11,-19-3 15,15 1 16,-15-1 8,12-1 4,-12 1 6,13-1 3,-13 1 3,9-5 2,-9 5 2,6-7-2,-6 7 4,0 0 3,5-12 12,-5 12-11,-1-12 7,1 12-3,-5-13 3,1 4 4,-1 1 45,0-2-24,0 1 48,-3 1-23,3 2 43,-2-2-23,1 0 44,6 8-26,-13-11 32,13 11-33,-9-10 23,9 10-115,-7-6 0,7 6 0,0 0 0,-11-3 0,11 3 0,-7 7 0,7-7 0,-5 13 0,5-13 0,-3 19 0,2-8 0,0 1 0,-1 2 0,2 2 0,0 5 0,0-1 0,-1 1 0,1 4 0,-1-1 0,1 2 0,-2-1 0,1 3 0,0-2 0,-2 1 0,2 0 0,-3 0 0,4 0 0,-1-1-51,0-1-591,1 1-165,-2-1-160,2-6-840,0 1-1509</inkml:trace>
  <inkml:trace contextRef="#ctx0" brushRef="#br1" timeOffset="787893.3728">11174 5279 412,'0'0'857,"-8"-6"-131,8 6-83,-6-6-30,6 6-55,-10-7-11,10 7-58,-7-6-23,7 6-18,0 0 24,-7-5-75,7 5 8,0 0-64,0 0-2,-8-7-61,8 7-78,0 0-200,0 0 0,0 0 0,0 15 0,0-15 0,3 17 0,-1-6 0,1 0 0,-1 4 0,1-1 0,-2 3 0,3 2 0,-1-2 0,-2 1 0,2 0 0,-2 1 0,2 0 0,0-1 0,-3 1 0,1-2 0,1 0 0,-2 2 0,1-2 0,-1-3 0,0-1 0,0 0 0,0 0 0,1-2 0,-1-11 0,0 21 0,0-21 0,1 14 0,-1-14 0,0 13-696,0-13-169,0 0-155,5 12-751,-5-12-1467</inkml:trace>
  <inkml:trace contextRef="#ctx0" brushRef="#br1" timeOffset="788374.0199">11528 5342 903,'5'-10'955,"-5"10"-67,5-16-106,-5 16-43,3-13-87,-3 13-61,1-14-15,-1 14-95,0-12-46,0 12-40,-2-10-26,2 10-58,0 0-197,-3-13-114,3 13 0,0 0 0,-10-4 0,10 4 0,0 0 0,-13 4 0,13-4 0,-8 8 0,8-8 0,-7 15 0,3-4 0,2-1 0,0 2 0,2 0 0,0 0 0,1 4 0,2 0 0,1 0 0,0-2 0,3 1 0,0 1 0,1 1 0,4-1 0,-3-2 0,2 1 0,0-3 0,0 3 0,2-6 0,-1 3 0,0-3 0,1 1 0,1 0 0,-2-2 0,-1 1 0,2-3 0,-2 3 0,-3-4 0,2 2 0,-1-1 0,-9-6 0,13 9 0,-13-9 0,12 9 0,-12-9 0,7 8 0,-7-8 0,4 8 0,-4-8 0,-3 11 0,3-11 0,-6 9 0,0-4 0,-4 2 0,1-1 0,-4-1 0,-1 2 0,-1-3 0,-4 1 0,1 0 0,-1-1 0,0-1 0,-1-3 0,1 1 0,-2-2 0,3 1 0,-2-4 0,1-2 0,1-1 0,1-4 0,2 2-129,2-2-577,4-1-106,1 0-144,3-3-809,0 1-1457</inkml:trace>
  <inkml:trace contextRef="#ctx0" brushRef="#br1" timeOffset="788701.8168">11565 5266 108,'0'0'1121,"0"0"-257,8-7-81,-8 7-77,0 0-33,6-5-98,-6 5-68,0 0-16,0 0 36,17-4-65,-17 4-2,16-1-64,-3-1 11,0 1-296,1 0-111,-1-1 0,5 1 0,0 1 0,2-3 0,1 2 0,-2 0 0,2-2 0,-2 2 0,0 0 0,1-1 0,-1 1 0,-4 0 0,1 1 0,-2 0 0,0-3 0,-1 3 0,-13 0 0,22-2 0,-22 2 0,16-1 0,-16 1 0,15-1 0,-15 1 0,13 0 0,-13 0 0,0 0 0,15-1 0,-15 1 0,0 0 0,0 0 0,13-2 0,-13 2 0,0 0 0,0 0 0,0 0 0,0 0 0,0 0 0,0 0-852,-5-9-189,5 9-942,0 0-1731</inkml:trace>
  <inkml:trace contextRef="#ctx0" brushRef="#br1" timeOffset="791961.9942">3655 6832 497,'0'0'637,"-11"-3"-83,11 3-29,-12-6-37,12 6 3,-10-8-24,10 8-14,-6-12-51,6 12-11,-3-15-52,3 15-2,3-17-17,1 5-6,0 3-20,3-3-2,2 1-3,0-3-20,2 4-26,1-1-18,1-2-23,1 4-40,-1 0-162,1 2 0,-2 0 0,4 1 0,-3 1 0,-2 4 0,1-1 0,-12 2 0,22 1 0,-11 1 0,-4 3 0,1 3 0,0 3 0,-3 3 0,-4 2 0,-1 2 0,-2 4 0,-2 2 0,-4 7 0,-1-1 0,-2 4 0,-3 0 0,1 1 0,-4 0 0,2-2 0,-2-1 0,3 0 0,-1-4 0,2-2 0,-1-2 0,3 0 0,0-5 0,1-1 0,2-4 0,2 0 0,0-2 0,-1-2 0,4 1 0,-3-4 0,6-7 0,-3 14 0,3-14 0,0 0 0,5 11 0,-5-11 0,0 0 0,20 0 0,-10-3 0,4 0 0,2-3 0,3 1 0,2-4 0,1 1 0,1-2 0,5 0 0,-1 2 0,-1-5 0,-3 6 0,0-1 0,-2 0 0,0 2 0,-1-2 0,-3 1 0,-2 3 0,1-1 0,-2 3 0,-3-4 0,-1 4 0,1-2 0,-1 0 0,-1 0 0,-9 4 0,13-4 0,-13 4 0,12-3 0,-12 3 0,11-5 0,-11 5 0,0 0 0,11-5 0,-11 5 0,0 0 0,8-5 0,-8 5 0,0 0 0,0 0 0,0 0 0,0 0 0,-4-12 0,4 12 0,0 0 0,-14-2 0,14 2 0,-10 2-843,10-2-478,0 0-578,-16 1-1628</inkml:trace>
  <inkml:trace contextRef="#ctx0" brushRef="#br1" timeOffset="793008.8355">8732 6694 454,'-13'-2'705,"13"2"-89,0 0-38,-12-2-49,12 2-27,-9-4-35,9 4-29,0 0-44,-12-4-25,12 4-21,0 0-11,-10-4 21,10 4-67,0 0 15,0 0-59,-11-3 8,11 3-68,0 0 6,0 0-62,0 0 56,-11 4-8,11-4-59,-6 13-120,6-13 0,-5 19 0,2-8 0,-2 2 0,3 3 0,-1 0 0,0 1 0,1 1 0,1 0 0,-2 1 0,2-1 0,-2 0 0,2-3 0,0 4 0,1-4 0,0 0 0,1-1 0,-1-2 0,2-2 0,1 1 0,1-1 0,1 0 0,3-3 0,-1 0 0,2-2 0,2 1 0,2 0 0,0-3 0,1 2 0,2-1 0,-1 0 0,0-3 0,3 2 0,-2-1 0,0 1 0,0-1 0,1 0 0,0 0 0,-4 0 0,0 0 0,-1 3 0,0-4 0,-1 4 0,-2-2 0,-9-3 0,16 8 0,-16-8 0,11 10 0,-11-10 0,5 11 0,-5-11 0,-2 14 0,-2-4 0,-4 0 0,-2 0 0,0-2 0,-7 6 0,-1-5 0,-2 4 0,-2-4 0,-1 3 0,-4-2 0,3-2 0,0 0 0,-2-2 0,1-2 0,0 0 0,0-3 0,2 1 0,1-4 0,1 2 0,-3-4 0,4 0 0,0 0 0,1-6 0,4 2 0,4-3-76,0 1-579,1-2-127,4-2-118,1 3-923,2-5-1531</inkml:trace>
  <inkml:trace contextRef="#ctx0" brushRef="#br1" timeOffset="793342.6253">8622 6702 900,'0'0'917,"0"0"-179,0 0-96,0 0-50,0 0-38,0 0-82,0 0-44,5 11 14,-5-11-87,17 0-8,-5-2-58,5 0-8,1-2-65,5 1 14,3-2-54,1 0 14,1 0-47,2 0 21,1 0-49,-3-2-115,0 2 0,4 1 0,-5-1 0,0 2 0,0-4 0,1 1 0,-1 2 0,-2 0 0,0-3 0,-1 2 0,-2 1 0,-3-2 0,-2 2 0,0 1 0,-2-3 0,-3 4 0,0-3 0,-12 5 0,19-3 0,-19 3 0,14-5 0,-14 5 0,13-4 0,-13 4 0,9-3 0,-9 3 0,0 0 0,0 0 0,0 0 0,6-7-80,-6 7-687,0 0-181,0 0-1065,-9 6-1769</inkml:trace>
  <inkml:trace contextRef="#ctx0" brushRef="#br1" timeOffset="793886.7152">10864 6778 161,'7'-8'657,"-7"8"-109,9-8-89,-9 8-43,9-8-65,-9 8-27,10-7-49,-10 7-23,7-7-40,-7 7-25,9-7-26,-9 7-25,7-5-30,-7 5-23,8-6-15,-8 6-20,0 0-24,12-6-51,-12 6-77,0 0-53,0 0-68,12-1-22,-12 1-92,0 0-99,0 0-482,0 0-490</inkml:trace>
  <inkml:trace contextRef="#ctx0" brushRef="#br1" timeOffset="794198.6862">11074 6690 719,'0'0'848,"0"0"-77,0 0-53,0 0-46,-1-12-26,1 12-35,0 0-83,0 0-6,-4-10-77,4 10-23,0 0-83,0 0-12,0 0-46,0 0 19,0 0-258,-8 8-42,8-8 0,-3 14 0,3-14 0,-1 23 0,1-9 0,-2 1 0,2 0 0,0 5 0,0-1 0,2 2 0,-2 1 0,0 2 0,0 1 0,1 1 0,-1-2 0,0 1 0,0 1 0,0-2 0,0-2 0,0 0 0,0-2 0,1-3 0,-1 1 0,0-2 0,2-2 0,-2 0 0,0-3 0,0-11 0,2 21 0,-2-21 0,0 15 0,0-15 0,1 11-236,-1-11-633,0 0-232,0 0-786,8 7-1610</inkml:trace>
  <inkml:trace contextRef="#ctx0" brushRef="#br1" timeOffset="794757.9582">11537 6849 429,'-13'-6'875,"13"6"-168,-12-6-46,12 6-50,-12-5-40,12 5-61,-9-8-84,9 8-16,-8-9-74,8 9 22,-5-9-85,5 9 12,0 0-65,2-16 24,-2 16-30,3-13 37,3 7-36,0-2 30,2 1-33,1 1-74,1 1-138,0 0 0,0-1 0,4 4 0,-1-2 0,1 4 0,1 0 0,-1 0 0,-1 1 0,4 3 0,-4 1 0,-1 2 0,2-1 0,-3 0 0,-2 6 0,-2-3 0,-2 1 0,-1 2 0,-4 2 0,0-1 0,-4 3 0,-2 2 0,-4 0 0,1 3 0,-4 0 0,-2 1 0,1 0 0,-2-3 0,3-1 0,1-2 0,0-1 0,1-1 0,2-2 0,0-1 0,1-2 0,3 0 0,0 0 0,5-9 0,-6 11 0,6-11 0,4 10 0,-4-10 0,16 5 0,-16-5 0,23 2 0,-8-4 0,2 1 0,2-1 0,3-1 0,3-1 0,2 1 0,1-1 0,5-2 0,-1 2 0,3-2 0,-4 2 0,-3-3 0,-1 5 0,-2-4 0,-3 3 0,-2-1 0,-4 2 0,-2-1 0,-1 1 0,-1 2 0,-12 0 0,21-3 0,-21 3 0,16-3 0,-16 3 0,11-2 0,-11 2 0,0 0 0,14-4 0,-14 4 0,0 0 0,0 0 0,0 0 0,0 0 0,0 0 0,0 0 0,0 0-482,-14-6-688,14 6-888,-13-2-1822</inkml:trace>
  <inkml:trace contextRef="#ctx0" brushRef="#br1" timeOffset="797548.9189">3511 8090 224,'-10'-2'768,"10"2"-117,-13-10-48,13 10-59,-13-9-40,13 9-65,-11-9-12,11 9-67,-12-13-21,12 13-12,-11-12 42,11 12-49,-9-12-31,9 12-30,-11-12-25,6 4 18,5 8-31,-8-10 2,8 10-16,-7-10-27,7 10-17,-6-9 10,6 9-58,0 0-115,-7-8 0,7 8 0,0 0 0,-7-9 0,7 9 0,0 0 0,0 0 0,0 0 0,0 0 0,0 0 0,0 0 0,0 0 0,14 5 0,-7 0 0,1 0 0,5 1 0,0-1 0,2 2 0,-1-2 0,4 0 0,-1 1 0,2-3 0,0-1 0,0 1 0,1-3 0,1 0 0,-2-1 0,3-1 0,-4-1 0,2-2 0,-1 2 0,-2-2 0,-1 0 0,0-2 0,-2 2 0,-1-1 0,-1 0 0,-3 0 0,-1 0 0,0 1 0,-8 5 0,14-9 0,-14 9 0,7-11 0,-7 11 0,6-10 0,-6 10 0,0 0 0,0 0 0,0 0 0,0 0 0,0 0 0,0 0 0,-15 5 0,9 2 0,-1 5 0,-1-1 0,-2 6 0,0 1 0,0 1 0,0 0 0,1 3 0,-1 2 0,0 0 0,3-1 0,-1 0 0,2-1 0,1 3 0,0 5 0,0 0 0,-3 2 0,3-3 0,0 2 0,0-3 0,1-3 0,2 1 0,-2-3 0,-1 3 0,2-6 0,-1 4 0,2-7 0,-1 0 0,2 0 0,-2-1 0,2-4 0,-2 1 0,2-4 0,0 3 0,1-12 0,-3 17 0,3-17 0,-2 13-64,2-13-344,-5 9-93,5-9-86,0 0-108,-7 8-122,7-8-803,0 0-1278</inkml:trace>
  <inkml:trace contextRef="#ctx0" brushRef="#br1" timeOffset="797898.4595">3485 8388 364,'0'0'778,"-6"-7"-145,6 7-73,0 0-86,-5-10-56,5 10-39,0 0-36,0 0-26,5-10-60,-5 10-36,10-3-3,-10 3-30,18-2-31,-6 1-24,1-2-16,2 2 9,1 1-6,5 0-17,-1 0-8,1-2-10,0 2-15,2 0-4,2 0-16,-1-2-5,2 2 13,-3-2-32,0 1 15,-2 1-27,0-1 19,-1 0-26,-3 1 23,-2-2-18,-1 2 77,0-1-28,-14 1 46,23-2-44,-23 2 52,17 0-57,-17 0 56,15-1-51,-15 1 39,12-1-49,-12 1 30,0 0-56,14-3 32,-14 3-50,0 0 34,7-4-51,-7 4-2,0 0-101,0 0-66,4-8-119,-4 8-92,0 0-187,0 0-226,-5-13-850,5 13-1315</inkml:trace>
  <inkml:trace contextRef="#ctx0" brushRef="#br1" timeOffset="799125.7519">6302 8154 689,'0'0'697,"0"0"-54,1-13-63,-1 13-77,-1-9-26,1 9-48,-5-10-12,5 10-51,-7-11-12,7 11-34,-10-13-14,10 13-22,-15-9-33,15 9 31,-16-8-59,6 2 25,-1 4-51,-1-2 29,-1 3-66,1 0 27,-1 1-55,-3 0 53,4 1-150,-6 2-35,1 1 0,1 2 0,-2-1 0,2-1 0,-3 8 0,1-3 0,0 2 0,2 0 0,0 3 0,0-1 0,2 3 0,-1-1 0,2 2 0,1 1 0,1 1 0,2 0 0,1 3 0,-1-1 0,4 0 0,0 2 0,2 0 0,1 0 0,-1 1 0,3-1 0,0-2 0,1 4 0,1-1 0,2-2 0,0 0 0,1-1 0,2 0 0,1-3 0,2-1 0,2-3 0,0 1 0,3-3 0,1-1 0,2-3 0,-1 0 0,0-4 0,1-1 0,3-2 0,-2-1 0,0 0 0,0-3 0,-1 0 0,0-3 0,2 0 0,-3 0 0,-2-3 0,0 1 0,0-1 0,-4 0 0,2 0 0,-3-2 0,-1 0 0,-2 0 0,0 0 0,-3 0 0,-1-1 0,-2 2 0,-1 10 0,-1-21 0,-2 11 0,-1 1 0,-2-1 0,0 5 0,-2-2 0,0 2 0,-3 3 0,11 2 0,-22-3 0,22 3 0,-24 3 0,10-1 0,0 1 0,-2 2 0,4-1 0,-1 3 0,0-1 0,1 1 0,1-1 0,1 2 0,-1-1 0,3-1 0,0 2-131,2 0-336,0 0-101,0 0-171,0 1-209,2-2-740,0 2-1361</inkml:trace>
  <inkml:trace contextRef="#ctx0" brushRef="#br1" timeOffset="799953.9711">8565 8181 193,'0'0'827,"-7"-13"-125,7 13-33,-6-10-13,6 10-35,-4-11-25,4 11-56,-5-8 1,5 8-97,0 0-9,-5-10-100,5 10-10,0 0-66,0 0 21,0 0-16,0 0 31,0 0-86,-4 10-209,4-10 0,3 20 0,-2-9 0,2 6 0,-1-2 0,3 3 0,-2 5 0,1 3 0,-3-2 0,1 3 0,1 0 0,-2 0 0,2-1 0,-2 0 0,2 1 0,-2 0 0,0-4 0,1 2 0,-2-5 0,1 1 0,-1-2 0,1-1 0,-1-2 0,0-1 0,2-1 0,-2-1 0,0-13 0,0 19 0,0-19 0,2 16 0,-2-16 0,2 9 0,-2-9-534,0 0-193,0 0-104,0 0-188,0 0-590,13-3-1261</inkml:trace>
  <inkml:trace contextRef="#ctx0" brushRef="#br1" timeOffset="800285.7653">8953 8257 592,'0'0'878,"2"-15"-104,-2 15-87,1-14-50,-1 14-47,0-14-52,0 14 6,0-13-80,0 13 4,0 0-77,0-14-10,0 14-71,0 0-13,0 0-58,0 0 18,0 0-113,0 0-144,0 0 0,-4 12 0,4-12 0,0 22 0,0-8 0,1 4 0,1 1 0,-2 1 0,1 3 0,0 1 0,0 1 0,-1-2 0,2 1 0,-1-3 0,0 0 0,-1-2 0,2 1 0,-2-2 0,1 0 0,-1-1 0,0-5 0,1 2 0,-1-2 0,0-12 0,0 20 0,0-20 0,1 17 0,-1-17 0,0 11 0,0-11-549,0 0-386,-3 12-237,3-12-576,0 0-1438</inkml:trace>
  <inkml:trace contextRef="#ctx0" brushRef="#br1" timeOffset="802366.2456">11149 8320 282,'0'0'756,"-6"-10"-123,6 10-27,-2-10-41,2 10-57,0-14-19,0 14-12,0-11 0,0 11-49,-1-12 25,1 12-68,0 0 2,0-13-47,0 13-41,0 0-69,0 0 13,0 0-18,0 0 11,0 0-64,0 0-172,-7 15 0,2-3 0,1 4 0,2 2 0,-1 3 0,-2 2 0,1 0 0,0 1 0,2-2 0,-2 4 0,1-3 0,-2 1 0,3 0 0,-1 0 0,1-2 0,-1 0 0,2-3 0,-2 0 0,1-2 0,0 0 0,2-2 0,-1-1 0,0-2 0,0-2 0,1-10 0,0 20 0,0-20 0,0 12-289,0-12-337,0 0-83,3 12-111,-3-12-994,0 0-1518</inkml:trace>
  <inkml:trace contextRef="#ctx0" brushRef="#br1" timeOffset="803097.797">11456 8301 761,'8'-12'938,"-2"1"-137,-3 3-100,1-2-58,0 0-55,0 2-38,-4 8-79,8-14-5,-8 14-97,6-13-27,-6 13-89,4-8-9,-4 8-39,0 0 31,0 0-53,0 0 13,0 0-38,-2 16-72,0-6-86,-2 4 0,0 0 0,-2 2 0,-1 4 0,1 1 0,-2 0 0,2-2 0,-3 4 0,1-2 0,0-1 0,0 0 0,1-2 0,-1 0 0,3-3 0,-3-1 0,2-2 0,1 0 0,0-3 0,2 1 0,3-10 0,-8 15 0,8-15 0,-7 10 0,7-10 0,-5 9 0,5-9 0,0 0 0,0 0 0,0 0 0,-13-1 0,13 1 0,0 0 0,0 0 0,-1-14 0,1 14 0,3-11 0,-3 11 0,6-10 0,-6 10 0,8-8 0,-8 8 0,14-9 0,-14 9 0,16-10 0,-16 10 0,19-5 0,-8 3 0,3 2 0,-1 0 0,2 0 0,0 0 0,4 1 0,-1 2 0,2-2 0,0 3 0,-2-1 0,2-1 0,-1 1 0,1-1-28,0 1-72,-2-1 11,0 0 12,1-2 24,-5 3 6,3-3 1,-5 0 7,-12 0 6,26-3-2,-26 3 16,22-2 6,-22 2 1,18-5 6,-18 5-4,16-7 4,-16 7 2,8-10 5,-8 10-1,7-9 1,-7 9 0,2-13 34,-2 13-40,-2-13 30,2 13-13,-7-18 42,3 8-14,-4 1 14,2 1 0,-2-2 25,3 3-17,-4-1 3,0 2 16,2-1-23,-1 2-58,1 0 0,7 5 0,-16-3 0,16 3 0,-13 2 0,4 3 0,3 1 0,0 3 0,-1 1 0,1 4 0,-1-1 0,4 3 0,-1 1 0,0 1 0,1 5 0,-1-1 0,2 3 0,2-1 0,-4 1 0,0-1 0,3-1 0,0 2 0,-1-1 0,1-1 0,0-3 0,1-1 0,-2-1 0,0-1 0,1 0 0,-1-4 0,2-1 0,-1-1 0,0 0 0,1-11 0,-4 15-275,4-15-440,-4 15-83,4-15-169,-8 9-752,8-9-1397</inkml:trace>
  <inkml:trace contextRef="#ctx0" brushRef="#br1" timeOffset="805953.6636">3521 9694 572,'5'-7'675,"1"0"-95,0-2-59,-1 1-34,0-2-53,-1-1-25,1 0-53,0-1-23,1-2-25,-2 2-6,0-3-66,0 2 14,0 0-30,-3 1 5,2-1-20,-2 3-12,0-3-11,-2 2-17,1 0-28,-3 1-17,1-1 7,-1 2 1,-1 0-30,1-1-23,-5 3 13,3 0-46,-3-1-4,0 4-11,1-1-9,-3 2-3,10 3-7,-20-2 2,20 2-3,-21 2 0,8 1-2,3 2-2,-3 2-3,2-1 0,-1 2-1,3 1 10,-1 1-11,2 0-4,0 0 2,3 2-4,0-2 8,4 2-5,0-2 5,1 2-2,2 0 3,2 0-3,2 1 0,1-2 4,2 0 0,2 1-1,2-1-1,4 1 1,-1-2 0,3 0 2,1 1 2,0-3-4,2 1 3,-1 1-7,0-3-2,-1 4 10,1-2-10,-2 0 3,-1 1 7,-1 1 35,-1 0-45,-3-2 41,0 1-44,-3 0 40,-1 4-43,0-4 40,-3 3-40,-1 0 39,-2 0-33,-2 1 30,0-2-39,-2 3 38,-1-1-35,-2 1 21,-1-1-27,-2 0 40,-2 1-42,0-4 41,-1 2-42,-1-3 7,-1 1 0,2-2 6,-4-1-9,2-3 33,-2 0-27,3-1 35,-2-2-42,13-2 43,-23-3-44,12-1 47,2-1-52,-2-3 36,2-1-35,2-3 38,2 0-36,-1 0 39,4-1-40,1-2 42,2-1-44,1-2 5,5 0 4,-1-3 22,6 0-31,-1-3 15,1 2 2,3 0 0,-1 1 3,1-1-1,0 3 2,1-1-5,-4 2 6,2 1 12,-3-1-10,1 3 2,-1-1 2,-2 4 0,-2-3-1,-1 3 0,-2 2 1,-2 1 0,0-3-2,-2 12-2,-2-18 3,2 18-2,-6-18 0,0 8-3,0 3 1,0-3 14,-2 3-2,0-1-13,-1 3-5,-1-2-51,0 2-69,1 1-69,9 4-49,-18-4-96,18 4-52,-16 1-141,7 4-99,-2 0-204,3 1-545,1 2-981</inkml:trace>
  <inkml:trace contextRef="#ctx0" brushRef="#br1" timeOffset="807153.5536">6153 9668 826,'0'0'654,"0"0"-80,3-15-31,-3 15-41,0 0-29,0-16-86,0 16-18,-3-11-55,3 11 2,-3-11-27,3 11-33,-9-12-28,4 4-15,5 8-16,-12-12-19,3 7-23,2 0-3,-2 1-12,-2-1 23,-1 2-62,-1 1 45,-1 0-31,0 1 20,-2 1-47,0 1 35,-3 1-34,1 0 34,-2 1-45,1 1 20,3 1-51,-3 0 23,3 0-27,0 2-37,-2 2-6,1-1 0,1 4 0,0-2 0,1 0 0,3 2 0,2 0 0,-1 0 0,0 0 0,4 0 0,-1 3 0,2-1 0,1-2 0,1 3 0,1-1 0,2-1 0,1-1 0,1 0 0,2 0 0,1 0 0,1-2 0,1 1 0,4-2 0,-1-1 0,3 0 0,0-3 0,-1-1 0,3-1 0,-3-1 0,3-2-6,2 0-67,-3-2-16,3 0 12,2-2-1,-3 0 3,2-1-41,-2-3 60,2 2-57,0-4 75,-1 0-46,-1-1 64,2 0-45,-4-2 17,2 1 13,-5 2 8,1-3 0,0 2 13,-2 1 7,-1 0 4,-1 3 16,0-3 12,-1 3 6,-1 0 51,-5 7-42,8-10 37,-8 10-53,7-10 38,-7 10-52,0 0 35,0 0-45,0 0 40,0 0-40,0 0 40,6 10-38,-6-10 40,-3 18-15,2-5 13,-1-1-36,1 5 39,-1 0-10,-2 2 11,1 5 24,2-2 10,-1 3-36,0-1 28,1 2-39,-2-1 7,1 0-38,1 0 0,-1 0 0,1-1 0,0-4 0,-1 1 0,2 0 0,-1-3 0,0-1 0,1 2 0,-1-4 0,-1-2 0,1 0 0,1-1 0,-2 0 0,2-12 0,-3 20 0,3-20 0,-3 17 0,3-17 0,-2 14 0,2-14 0,-4 12 0,4-12 0,-3 11 0,3-11 0,0 0-22,-3 12-389,3-12-139,-4 9-221,4-9-301,-8 5-624,8-5-1372</inkml:trace>
  <inkml:trace contextRef="#ctx0" brushRef="#br1" timeOffset="809545.3531">8431 9905 591,'3'-10'694,"0"1"-131,1 1-10,-2-2-71,2 1-20,0-1-42,0 1-34,-4 9-45,6-17-42,-6 17-10,5-17-22,-5 17 2,7-15-53,-7 15 33,5-14-42,-5 14 24,4-10-54,-4 10 35,5-10-45,-5 10 29,0 0-51,4-10 26,-4 10-42,0 0 27,3-10-47,-3 10 20,0 0-48,0 0-81,3-9 0,-3 9 0,0 0 0,0 0 0,0 0 0,0 0 0,3-10 0,-3 10 0,0 0 0,0 0 0,0 0 0,0 0 0,0 0 0,0 0 0,0 0 0,0 0 0,2 10 0,-2-10 0,0 20 0,-1-7 0,1 1 0,0 3 0,0 2 0,0 2 0,0 1 0,-1 2 0,1 1 0,0-1 0,0 2 0,0-1 0,0 1 0,0-2 0,0 1 0,0-6 0,0 2 0,0 0 0,0-3 0,0 1 0,0-2 0,0-3 0,0-1 0,1-1 0,-1 0-410,0-12-288,3 20-116,-3-20-175,3 12-681,-3-12-1339</inkml:trace>
  <inkml:trace contextRef="#ctx0" brushRef="#br1" timeOffset="810101.3641">8935 9890 826,'7'-9'738,"-2"-2"-89,0 2-79,-1-1-8,0 1-57,0-1-60,-2 0-65,-2 10-20,5-16 19,-5 16-64,3-15 27,-3 15-79,1-14 10,-1 14-58,-3-8 18,3 8-55,0 0 6,-10-8-48,10 8 33,-11 3-36,2 0 16,-1 2-16,1 4-79,-2-1-54,0 4 0,-1 2 0,0 3 0,3 0 0,0 2 0,0 1 0,1 0 0,2 1 0,1 1 0,1-1 0,1-1 0,2-2 0,0 0 0,1-1 0,1 0 0,0-1 0,3-2 0,1 0 0,2-2 0,0 0 0,3-4 0,1 1 0,3-4 0,-2 0 0,1-1 0,1-4 0,2 0 0,0-2 0,3-2 0,-2-2 0,3-1 0,0-3 0,-1 1 0,0 0 0,0-4 0,0 1 0,-1-2 0,-2 1 0,-4-1 0,4-2 0,-6 0 0,1 1 0,-4-1 0,-3 2 0,-1-3 0,-1 0 0,-2 1 0,-3-2 0,-1 0 0,-2-3 0,-3 1 0,-2 3 0,-2-1 0,-1 2 0,0 2 0,-4 2 0,1 2 0,-1 2 0,0 2 0,0 3 0,1 1 0,-1 1 0,0 2 0,1 1 0,-1 1 0,0 1 0,4 1 0,-1 0 0,3-1 0,1 2 0,1-1 0,2 2-186,8-7-225,-9 10-44,9-10-112,-4 12-83,4-12-93,4 13-896,1-6-1300</inkml:trace>
  <inkml:trace contextRef="#ctx0" brushRef="#br1" timeOffset="810833.7089">11025 9777 141,'0'0'779,"-3"-13"-143,3 13-46,0-17-44,0 17-22,1-21-54,1 10-2,-1 0-30,0-1-4,1 0-51,-1 0 33,0 2-63,-1 10 28,4-21-21,-4 21-13,1-15-11,-1 15-11,1-14-61,-1 14-264,2-10 0,-2 10 0,0 0 0,1-13 0,-1 13 0,0 0 0,0 0 0,0 0 0,0 0 0,0 0 0,6 13 0,-4-3 0,-2 4 0,1 3 0,0 0 0,-1 4 0,0-1 0,0 2 0,0 4 0,-1 1 0,1 0 0,0-1 0,-1 0 0,1-1 0,-2 2 0,1-4 0,0 2 0,0 0 0,-1-2 0,1-3 0,1-1 0,-1-1 0,-1 0 0,1-3 0,1-3 0,-1 1 0,1-13 0,-3 21 0,3-21 0,0 16 0,0-16 0,0 0 0,3 15 0,-3-15-525,0 0-444,0 0-229,0 0-539,0 0-1424</inkml:trace>
  <inkml:trace contextRef="#ctx0" brushRef="#br1" timeOffset="811410.8143">11408 9765 360,'0'0'1035,"-5"-10"-239,5 10-135,-8-10-59,8 10-44,-6-10-56,6 10-33,-7-14-90,7 14 0,-6-12-87,6 12 9,-4-16-76,4 16 12,0-16-56,0 16 27,3-17-49,2 8 15,-1-3-38,3 5 31,0-4-29,3 1 33,2 1-110,0 0-61,1 1 0,2 1 0,-1 3 0,-1 0 0,3 4 0,-4 1 0,2 2 0,1 1 0,-2 4 0,-1 0 0,-2 3 0,0 1 0,-1 2 0,-3-2 0,-3 3 0,2 0 0,-5 1 0,0-1 0,0-1 0,-5 1 0,2 0 0,-1-1 0,0 0 0,-1-1 0,-1-1 0,0-2 0,2 0 0,2-1 0,2-9 0,-9 13 0,9-13 0,-4 11 0,4-11 0,0 0 0,-8 7 0,8-7 0,0 0 0,0 0 0,0 0 0,8-5 0,-8 5 0,10-7 0,-2 2 0,1-1 0,2 0 0,3 0 0,-1-2 0,0 3 0,4-2 0,-1 2 0,3 0 0,-1 1 0,2 3 0,-1-1 0,1 4 0,-3 0 0,0 3 0,0-2 0,-3 4 0,-1 0 0,1 3 0,-6 0 0,-1 2 0,-1 0 0,-3-1 0,-3 2 0,-3 2 0,-3-1 0,0 0 0,-3 3 0,-5 1 0,-4 1 0,-4-2 0,-1 0 0,-2-3 0,-2 1 0,-4-2 0,2 0 0,-1-3 0,-1 0 0,0 0 0,1-3 0,-3-3 0,7 0 0,-1 0 0,-2-1 0,1-2 0,-1 2 0,0-1-784,-2-4-1551,-2-3-2136</inkml:trace>
  <inkml:trace contextRef="#ctx0" brushRef="#br1" timeOffset="812573.7462">5432 7178 494,'0'0'429,"-18"5"-65,18-5-28,-17 5-38,17-5-36,-19 4-2,19-4-16,-16 6-16,16-6-8,-16 5 3,16-5-3,-14 3 6,14-3-36,0 0 13,-17 1-9,17-1-49,0 0 11,-11 3-41,11-3-2,0 0-39,0 0 2,-4-7-35,4 7 15,10-14-30,2 0 19,3-2-34,7-3 22,3-6 1,5-4-13,10-6-5,4-3-20,4-3 31,4-2 2,4-1 4,1-2 0,5 0-20,12-9 24,-12 8-14,13-8 33,-14 9-27,0 2 22,1 1-10,-5 0-4,-1 4-5,-5 0-1,-6 6-9,-9 8-8,-4 1 8,-4 3-8,-6 5 22,-5 4 40,-2 1-2,-4 3 13,1-2-35,-5 4 7,0 0-31,-7 6 5,9-8-26,-9 8-14,0 0-38,0 0-50,0 0-40,0 0-38,0 0-75,0 0-68,-13 8-91,6-2-25,1 1-96,-4 4-722,1 1-858</inkml:trace>
  <inkml:trace contextRef="#ctx0" brushRef="#br1" timeOffset="812990.906">5657 7299 406,'-13'17'525,"-1"0"-102,3-2-108,2-3-6,2-1-44,-2-1-39,2-1-47,2-3 4,5-6-22,-7 13-5,7-13-11,0 0 8,-3 11-37,3-11-1,0 0-21,0 0 0,13-5-22,-5 1 8,3-4-22,1-1-1,4-3-23,2-4 4,4-2-22,7-8 17,2 0-8,10-8 13,2-1 6,3-4-20,4 0 42,1 0 19,4-3 8,0 2-63,1-4 63,0 1-15,1 2-13,-4 2 0,1 0-16,-4 2 1,-3 2-7,-2 1-7,-11 8-20,-2 1 35,-2 1-4,-6 7 33,-3-1-1,-5 4 2,1 3 6,-6 0 5,-1 2-7,-1 2-12,-1-1-31,-8 8 9,10-10-15,-10 10-9,7-7-20,-7 7-46,0 0-47,0 0-38,0 0-54,0 0-74,0 0-52,-7 12-38,7-12-88,-10 14-65,2-4-185,-2 0-278,0 3-544</inkml:trace>
  <inkml:trace contextRef="#ctx0" brushRef="#br1" timeOffset="813384.6019">5944 7483 408,'-11'17'649,"0"-1"-161,4-3-106,-2-1-61,0 1-46,2-2-20,2-2-33,-1 0-21,6-9-19,-9 16-2,9-16-3,-4 12-24,4-12 22,0 0-58,0 0 51,5 12-69,-5-12 43,15-5-51,-4 1 18,4-4-51,4-4 28,7-4-10,8-6-2,6-3-11,7-7-4,6-3 11,3-4 12,5-3 1,4-1 0,14-12-7,1 2-4,1-1 21,1 1-11,-4 3-3,-13 10-24,-1 0 2,-2 1-13,-5 4-3,-4 1-17,-4 3-6,-12 7 0,-3 0 10,-4 4 33,-7 6 16,-5 1 56,-1 2-40,-4 1 42,-1 2-69,-3 1 35,-1 1-67,1 0 39,-9 6-62,10-10 24,-10 10-102,7-6-27,-7 6-79,0 0-70,0 0-68,0 0-117,0 0-78,0 0-158,-9 6-781,9-6-1057</inkml:trace>
  <inkml:trace contextRef="#ctx0" brushRef="#br1" timeOffset="813964.5911">4928 6970 21,'0'0'630,"0"0"-165,-13 3-52,13-3-60,0 0-4,0 0-48,-11 2-20,11-2-3,0 0 24,0 0-27,0 0-7,0 0-27,6-13-23,2 7-37,2-5-45,5 0 16,6-5-20,-2-2-9,10-4-14,2-3 10,2-1 0,9-8-26,-1 0 25,4-2-34,1-1 12,-1 0-24,1-2 33,-3 3-36,-1-1 11,-2 3-4,-8 7 0,-4 2-10,-1 2-1,-5 6 7,-4 0 9,-3 2 20,-2 3 44,-2 1-47,-2 1 25,-1 2-61,-2-1 30,-1 2-58,-5 7 33,10-11-55,-10 11 28,7-11-44,-7 11 35,6-10-87,-6 10-23,0 0-109,7-10-71,-7 10-55,0 0-104,0 0-103,0 0-44,0 0-108,0 0-709,0 0-982</inkml:trace>
  <inkml:trace contextRef="#ctx0" brushRef="#br1" timeOffset="886157.2156">9330 8408 5,'0'0'112,"-9"4"-20,9-4-19,0 0 21,0 0-64,0 0-87,0 0-62,0 0 39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36:01.785"/>
    </inkml:context>
    <inkml:brush xml:id="br0">
      <inkml:brushProperty name="width" value="0.05292" units="cm"/>
      <inkml:brushProperty name="height" value="0.05292" units="cm"/>
      <inkml:brushProperty name="color" value="#FF00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2414 4825 556,'0'0'455,"0"0"-88,0 0-29,0 0-39,0 0 0,0 0-34,0-14-14,0 14-12,0 0-11,0 0-10,0 0-4,3-9 11,-3 9-1,0 0 6,4-9-28,-4 9 16,0 0-17,4-8 0,-4 8 4,0 0 11,2-10-6,-2 10 3,0 0 16,3-12-53,-3 12-18,0 0 8,2-14 11,-2 14-21,3-9 4,-3 9-3,0 0 8,3-15-4,-3 15 4,0 0-1,4-10-81,-4 10-83,0 0 0,0 0 0,1-12 0,-1 12 0,0 0 0,0 0 0,3-10 0,-3 10 0,0 0 0,0 0 0,0 0 0,0 0 0,0 0 0,0 0 0,0 0 0,0 0 0,0 0 0,0 14 0,0-14 0,-4 16 0,1-7 0,3-9 0,-4 19 0,1-7 0,0 0 0,0-2 0,1 2 0,-1 0 0,0 0 0,-1-1 0,1 0 0,0 1 0,1-4 0,0 3 0,0-1 0,2-10 0,-4 16 0,4-16 0,-4 16 0,4-16 0,-2 12 0,2-12 0,-3 11 0,3-11 0,0 0 0,-3 12 0,3-12 0,0 0 0,-2 9 0,2-9 0,0 0 0,0 0 0,0 0 0,-4 11 0,4-11 0,0 0 0,0 0 0,0 0 0,0 0 0,0 0 0,0 0 0,0 0 0,0 0 0,0 0 0,0 0-114,0 0-641,0 0-111,0 0-241,0 0-584,0 0-1366</inkml:trace>
  <inkml:trace contextRef="#ctx0" brushRef="#br0" timeOffset="1303.7877">5065 4756 308,'-17'3'457,"17"-3"-69,0 0-48,-11 2-15,11-2-5,0 0-7,-9 2-11,9-2 2,0 0 28,0 0-26,-13 3 15,13-3-29,0 0 0,0 0-21,0 0 6,0 0-6,0 0-12,0 0 3,0 0-1,0 0-11,0 0-10,10-5-22,-10 5-4,14-5-12,-14 5-18,19-2-18,-19 2-14,20-3-20,-20 3-17,20-1-26,-20 1-61,19 1-28,-9 2 0,-10-3 0,19 4 0,-19-4 0,16 5 0,-16-5 0,13 9 0,-13-9 0,10 10 0,-10-10 0,5 11 0,-5-11 0,1 16 0,-1-16 0,-4 15 0,-1-7 0,0 1 0,-4 0 0,2 1 0,-4 0 0,0-2 0,1 1 0,-2 0 0,1 0 0,-1-1 0,0 1 0,0-1 0,2 0 0,0-3 0,1 2 0,2-1 0,-1-2 0,8-4 0,-12 9 0,12-9 0,-9 6 0,9-6 0,-7 6 0,7-6 0,0 0 0,0 0 0,0 0 0,0 0 0,0 0 0,7 8 0,-7-8 0,0 0 0,18 2 0,-18-2 0,16-2 0,-16 2 0,22 0 0,-22 0 0,22-1 0,-10 1 0,0-2 0,2 2 0,-2-1 0,1 0 0,0-1 0,-13 2 0,25-1 0,-25 1 0,20-2 0,-20 2 0,18-1 0,-18 1 0,15-1 0,-15 1 0,12-1 0,-12 1 0,0 0 0,14-1 0,-14 1 0,0 0 0,13-1 0,-13 1 0,0 0 0,0 0 0,0 0 0,11-1 0,-11 1 0,0 0 0,0 0 0,0 0 0,0 0 0,0 0 0,0 0 0,0 0 0,0 0 0,0 0-256,0 0-529,0 0-182,-10-2-981,10 2-1686</inkml:trace>
  <inkml:trace contextRef="#ctx0" brushRef="#br0" timeOffset="2464.0938">7728 4825 402,'0'0'671,"0"0"-98,0 0-31,0 0-76,0 0-29,0 0-66,-8-6-5,8 6-37,0 0-32,0 0-30,0 0-21,2-13-18,-2 13-19,0 0-11,7-10-13,-7 10-15,8-7-14,-8 7 21,13-9 1,-13 9-27,15-8-1,-6 4 2,1-1-5,1 3-18,0-1-10,1-1-22,-1 1-5,-1 1-23,-10 2-7,17-3-28,-17 3 4,16 0-14,-16 0-2,16 3-6,-16-3 1,12 6-6,-12-6 0,9 8 1,-9-8 4,4 12-7,-4-12 0,1 13-5,-1-13 3,-5 14 0,5-14 4,-9 16-5,3-9 0,1 2 0,-2-2-4,1 0 1,0 0-3,-1 0 4,1-2 2,6-5-6,-13 13 4,13-13-1,-9 8-2,9-8-1,-8 8 6,8-8-2,-6 5-2,6-5-3,0 0 0,0 0 1,0 0 0,0 0-5,0 0-1,0 0-2,0 0 8,0 0-4,13 0-1,-13 0 2,10-2 4,-10 2-8,15-3 7,-15 3-4,17-2 7,-5-1-2,-12 3 3,18 0-4,-18 0-3,17 0-6,-17 0 6,17 1-6,-17-1 8,14 3 1,-14-3-5,12 5 7,-12-5 1,10 8-2,-10-8 1,5 9 5,-5-9 0,2 11 2,-2-11 4,0 0 26,-2 14-4,2-14 14,-5 10 2,5-10-3,-10 9 5,10-9-53,-13 10 0,5-5 0,-1 0 0,9-5 0,-17 7 0,7-4 0,0 1 0,0-1 0,1 1 0,9-4 0,-22 3 0,12-1 0,10-2 0,-22 1 0,22-1 0,-18 2 0,18-2 0,-16-2 0,16 2 0,-18-2 0,18 2 0,-16-4 0,16 4 0,-15-8 0,7 3 0,8 5 0,-12-8 0,12 8 0,-9-8-215,9 8-200,-11-9-96,11 9-167,-7-7-202,7 7-856,-8-6-1419</inkml:trace>
  <inkml:trace contextRef="#ctx0" brushRef="#br0" timeOffset="3839.6904">10076 4700 695,'0'0'564,"0"0"-72,12-2-34,-12 2-33,0 0-26,10-4-18,-10 4-32,0 0-28,0 0-13,12-5-28,-12 5 7,0 0-42,0 0-4,0 0-38,9-3-3,-9 3-44,0 0 4,0 0-28,0 0 7,0 0-2,0 0 3,4 9-8,-4-9-14,0 0-20,-3 15-14,3-15 0,-4 13-6,4-13-1,-4 15-18,4-15-5,-5 16-12,1-7-5,4-9-2,-5 17-7,1-9-10,4-8 2,-6 14 3,6-14-9,-5 14-12,5-14 7,-4 10 4,4-10 10,-4 12-29,4-12 9,-4 8-9,4-8 10,0 0-10,-4 11 11,4-11-2,0 0 2,0 0 0,-3 10 1,3-10-4,0 0 8,0 0-14,0 0 12,3 10-5,-3-10-2,0 0 6,0 0-4,16 1-2,-16-1 4,0 0-6,20 0 1,-20 0-3,17-1 5,-17 1-6,22 0 19,-11-2-24,-11 2 7,25 0-7,-13-1 9,-12 1-6,23 0 1,-23 0 3,26 0-7,-26 0-3,23 0 5,-12 1 4,-11-1-10,21 0-9,-21 0 8,16 0-3,-16 0 10,14 0-10,-14 0 12,0 0-3,18 0 10,-18 0-7,0 0 11,13 2-10,-13-2 7,0 0 0,0 0 3,0 0-8,15-2 4,-15 2-3,0 0 10,0 0-11,0 0 5,0 0-11,5-8 6,-5 8-3,0 0 10,-5-7-5,5 7 5,0 0-7,-7-12 6,7 12-14,-7-9 26,7 9 2,-5-11-6,5 11 13,-8-10 1,8 10 7,-5-9 30,5 9 4,-5-9 1,5 9-5,0 0-3,-6-11-12,6 11-14,0 0-34,0 0 0,-5-9 0,5 9 0,0 0 0,0 0 0,0 0 0,-4 10 0,4-10 0,-1 14 0,1-14 0,-2 19 0,2-19 0,0 21 0,0-9 0,0-1 0,0 2 0,2-1 0,-2 1 0,0-13 0,1 23 0,-1-23 0,1 22 0,-1-22 0,2 19 0,-2-19 0,1 19 0,-1-19 0,1 14 0,-1-14 0,1 10 0,-1-10 0,2 11 0,-2-11 0,0 0 0,1 11 0,-1-11 0,0 0 0,0 0 0,0 12 0,0-12 0,0 0 0,0 0 0,0 0 0,0 0 0,1 12 0,-1-12 0,0 0 0,0 0 0,0 0-91,0 0-578,0 0-195,0 0-265,-6 5-590,6-5-1399</inkml:trace>
  <inkml:trace contextRef="#ctx0" brushRef="#br0" timeOffset="5400.0707">2198 6386 519,'0'0'445,"0"0"-80,0 0-34,0 0-28,7-7-3,-7 7-28,0 0-22,0 0-6,0 0-5,0 0 7,5-7-5,-5 7-6,0 0-3,0 0 13,0 0-29,5-9-3,-5 9-15,0 0 11,0 0-17,0 0-4,7-6-19,-7 6-14,0 0-22,0 0-21,0 0-24,0 0-22,0 0-11,0 0-1,0 0 21,0 0-6,0 0-1,-2 16-3,2-16-19,-2 13-12,2-13 2,-4 13-9,4-13 9,-4 17-8,4-17-17,-2 13-8,2-13 12,-2 16-11,2-16 22,0 12-26,0-12 7,0 12-5,0-12 19,3 10 11,-3-10 26,5 10-5,-5-10 6,9 7-19,-9-7 4,11 7-20,-11-7-2,13 5 0,-13-5-7,14 3 2,-14-3-2,16 2 5,-16-2-12,16 2 1,-16-2-5,16 5-22,-16-5 21,12 3 0,-12-3-8,14 6 8,-14-6-1,15 5-5,-15-5 4,12 8 2,-12-8 10,10 7-16,-10-7 4,8 9-2,-8-9 10,8 5-5,-8-5 14,5 10 20,-5-10 1,0 0 13,2 11 0,-2-11 1,0 0-5,-5 12-2,5-12-5,-6 8-5,6-8-11,-12 3-3,12-3-5,-12 7-5,12-7-1,-14 5 1,14-5-3,-15 5-7,15-5 1,-13 2 1,13-2-20,-13 3-22,13-3-29,-17 3-36,17-3-54,-11-3-73,11 3-70,-13-1-102,13 1-85,-12-4-149,12 4-74,-7-7-854,7 7-1207</inkml:trace>
  <inkml:trace contextRef="#ctx0" brushRef="#br0" timeOffset="5765.5243">2301 6352 856,'0'0'668,"0"0"-101,0 0-65,0 0-62,0 0-40,0 0-4,9-7-78,-9 7-12,0 0-46,18-1 4,-18 1-24,16 0-7,-16 0-16,22 0-2,-9 0-6,1 0-20,-1 1 4,0 0-17,2-1-18,-1 2 0,0-1-6,0-1-11,-1 1-8,0-1 3,-1 2-3,1-2 6,-13 0-8,23 0 4,-23 0-9,20 0-126,-20 0 0,16 0 0,-16 0 0,14-2 0,-14 2 0,0 0 0,17-1 0,-17 1 0,0 0 0,13-3 0,-13 3 0,0 0 0,9-5 0,-9 5 0,0 0 0,0 0 0,7-6-72,-7 6-456,0 0-112,0 0-183,0 0-244,-5-9-536,5 9-1254</inkml:trace>
  <inkml:trace contextRef="#ctx0" brushRef="#br0" timeOffset="6933.1911">5009 6255 486,'0'0'597,"6"-6"-48,-6 6-28,0 0-66,8-9-22,-8 9-54,6-8-44,-6 8-8,0 0 25,8-9-48,-8 9-1,0 0-38,5-8 6,-5 8-39,0 0-1,0 0-32,4-9-17,-4 9-31,0 0-13,0 0-26,0 0-12,0 0-11,0 0-5,0 0 2,-16 2-6,16-2-5,-14 9-2,14-9-21,-13 12 9,7-4-2,-3 1-19,2 0 9,-1 2-15,0 1 2,-1-2-11,3 2 4,-2-1-12,3 0-2,-3 2 3,3-3-6,1 0-2,1 1-3,-1 0-1,4-11 6,-4 19 1,4-19-7,0 17-10,0-17 8,2 15-10,2-8 5,-4-7 7,9 12 3,-9-12-7,13 10 3,-13-10-5,14 7-5,-14-7-8,18 5 5,-18-5-16,15 1 21,-15-1-4,18 0 3,-18 0 3,14-1 3,-14 1 5,14-3-5,-14 3 4,11-6-6,-11 6-2,7-6 2,-7 6-3,5-8 0,-5 8 1,0 0 3,0-13-4,0 13 1,-3-10-3,3 10 9,-8-7-8,8 7-1,-10-7-1,10 7-2,-14-5 6,14 5-3,-16-3 2,16 3 4,-16-1-11,16 1-36,-17 1-52,17-1-70,-18 3-63,18-3-76,-17 7-88,17-7-154,-17 6-151,9-1-253,8-5-437,-11 8-992</inkml:trace>
  <inkml:trace contextRef="#ctx0" brushRef="#br0" timeOffset="8142.2907">7624 6282 397,'0'0'642,"0"0"-98,0 0-48,-13-4-43,13 4-35,0 0-20,-10-3-26,10 3-58,0 0-32,-9-4-30,9 4-16,0 0-40,-10-5 12,10 5-21,0 0 11,-11-5-43,11 5 2,0 0-36,-12-3 7,12 3-28,0 0 4,-11-4-33,11 4 9,0 0-8,-13-5 12,13 5-12,0 0-7,0 0-10,-13-3-4,13 3-9,0 0-10,0 0-6,-10-4 3,10 4-14,0 0-10,0 0-6,0 0 17,0 0-13,0 0 4,0 0-8,0 0 1,0 0 0,0 0 17,6 8-7,-6-8 5,13 4-2,-13-4 4,17 3-4,-17-3-5,19 4 2,-6-4-1,-13 0 0,21 2 2,-8 1-10,-13-3 5,24 0-6,-12 0 4,-1 0-1,-11 0 3,23 0 2,-23 0 5,18-3-13,-18 3 7,17-2-2,-17 2 2,14-3-3,-14 3-1,10-4 0,-10 4 10,0 0-2,12-5-6,-12 5 7,0 0-3,0 0-7,0 0 1,5-10 0,-5 10 1,0 0-6,0 0 7,0 0-5,0 0 0,-10-5 7,10 5-4,0 0 2,-9 6-5,9-6 6,-7 6-1,7-6 1,-6 12 0,6-12 1,-8 15 4,4-5-1,2 2 1,-1-3 5,1 3-2,-1 0-4,0 1 0,1-1-1,-1 2 28,1-2-33,-1 1 0,1-1-4,1 0 4,-1 0 2,0-1-3,2-11-2,-3 20 0,3-20 2,-2 17-15,2-17 15,-2 14 2,2-14 1,-2 12-3,2-12 1,-2 10-4,2-10 5,0 0-5,-2 12-24,2-12-34,0 0-33,0 0-22,-3 10-59,3-10-34,0 0-77,0 0-14,0 0-87,0 0-69,0 0-37,0 0-48,0 0-102,0 0-560,-2-10-811</inkml:trace>
  <inkml:trace contextRef="#ctx0" brushRef="#br0" timeOffset="8450.2668">7592 6403 719,'-9'-7'587,"9"7"-81,0 0-38,0 0-53,0 0-31,-6-5-30,6 5-14,0 0-16,0 0-37,0 0-15,12-2-29,-12 2 11,0 0-38,21-2 7,-21 2-34,20 0 6,-20 0-15,25 0 18,-11 2-28,-2-4-5,3 2 2,-2 0-13,-13 0-29,24 0-10,-24 0-5,20-1 1,-20 1-9,20 0-6,-20 0-6,16 0-3,-16 0-15,14-2-3,-14 2-16,12 0-2,-12 0-9,0 0-8,15-2-10,-15 2-24,0 0 0,12 0 0,-12 0 0,0 0-66,0 0-77,10-4-59,-10 4-90,0 0-66,0 0-100,0 0-135,0 0-131,0 0-969,-9-8-1368</inkml:trace>
  <inkml:trace contextRef="#ctx0" brushRef="#br0" timeOffset="9700.7439">10429 6350 608,'0'0'483,"0"0"-63,6-7-35,-6 7-12,0 0-42,6-7-26,-6 7-24,0 0-13,6-9-11,-6 9-51,0 0 22,4-9-8,-4 9-7,0 0 10,3-11-37,-3 11-5,0 0-34,-3-11 26,3 11-38,0 0 1,-6-12-40,6 12 29,-7-9-24,7 9 10,-9-7-34,9 7 7,-14-7-11,14 7-5,-15-7-6,15 7-14,-17-8-5,17 8-13,-18-4 3,18 4-13,-16-2-1,16 2-3,-18-3 1,18 3-3,-16-1-7,16 1 8,-15 0-12,15 0-1,-13 3-2,13-3 0,-9 5 3,9-5 2,-8 5 10,8-5 4,-6 8 8,6-8 8,0 0-2,3 14-8,-3-14 4,5 11-10,-5-11-10,10 14 24,-3-6 8,-1-1-7,0 1 1,5 1-7,-2 1 5,0-2-1,1 2-20,0-1 12,-1 0-4,1 1-5,-1-2-1,-1 0 26,-2 0-42,3 0 2,-3-1-14,1 2 19,-2-2 8,0 0-13,-5-7 9,10 13-4,-10-13-4,7 12-3,-7-12 4,2 10 14,-2-10-16,2 10 1,-2-10 1,0 0 0,-4 14 0,4-14 2,-8 7-2,8-7-9,-11 5 8,11-5-5,-15 5 4,15-5 0,-15 3-3,15-3 4,-14 0 1,14 0-2,-14 0 2,14 0 8,-12-3-2,12 3-5,-10-7-5,10 7-2,-9-8 1,9 8-1,-5-14-2,5 14 4,-1-14 0,1 14-6,3-18 14,-3 18-11,7-16 1,-2 6 0,2 3-2,-1-1 4,3-1-7,1-1 8,-1 3 3,1-3-5,1 5 26,-4-2 23,2 1 16,1 0 13,-1 1 10,0-1 9,-1 0 10,2 1 13,-2 1 12,-8 4-78,15-10-51,-15 10 0,12-5 0,-12 5 0,10-6 0,-10 6 0,10-6 0,-10 6 0,0 0 0,9-6 0,-9 6 0,0 0 0,8-6 0,-8 6 0,0 0 0,0 0 0,8-5 0,-8 5 0,0 0-272,0 0-208,0 0-61,0 0-110,0 0-132,0 0-944,-4 9-1409</inkml:trace>
  <inkml:trace contextRef="#ctx0" brushRef="#br0" timeOffset="11166.9978">2407 7951 393,'0'0'603,"0"0"-101,0 0-55,7-6-35,-7 6-52,0 0-25,0 0-41,3-12 12,-3 12-51,0 0 12,0 0-35,-5-12-12,5 12-41,-5-7 13,5 7-42,-6-8-10,6 8-3,-9-7 3,9 7-20,-13-6 5,13 6-19,-13-6-5,13 6-11,-18-5-8,18 5-13,-17 0-9,17 0-18,-19 0-4,19 0-10,-19 3-7,8-2-3,2 3-4,0 0-12,-1-1 9,1 0-8,9-3 6,-16 11-9,16-11 6,-11 10-3,11-10-1,-8 10-2,8-10 4,-4 11 4,4-11-8,0 0 1,-1 15 3,1-15-5,4 9 5,-4-9-2,0 0 1,8 8-1,-8-8-2,9 6-1,-9-6 5,11 2-4,-11-2 3,12 1-3,-12-1 4,0 0-2,17-1 1,-17 1-5,11-2 4,-11 2 0,0 0 0,11-3-1,-11 3 3,0 0-2,14-5 23,-14 5-29,0 0 0,0 0-1,12-2 23,-12 2-39,0 0 4,0 0-3,0 0 10,12 2-6,-12-2 13,0 0-1,7 10 4,-7-10-6,4 10 7,-4-10 0,4 14 4,-4-14 3,3 16 14,-3-16 27,4 18 4,-4-18-14,2 20-1,-2-20 3,1 15 29,-1-15 0,3 15 10,-3-15-23,0 17 0,0-17 6,0 13 6,0-13-7,-2 13 5,2-13-15,2 10 4,-2-10-9,0 0 0,-2 14-6,2-14 5,0 0-3,0 0-1,0 13-2,0-13-2,0 0 2,0 0-5,0 0 0,-1 12-5,1-12-7,0 0 1,0 0-14,0 0-9,0 0-43,0 0-64,0 0-96,0 0-87,0 0-97,0 0-119,0 0-155,0 0-180,0 0-735,0 0-1221</inkml:trace>
  <inkml:trace contextRef="#ctx0" brushRef="#br0" timeOffset="12296.0715">4913 7802 503,'0'0'664,"0"0"-82,5-7-24,-5 7-55,0 0-16,0 0-70,6-8-4,-6 8-59,0 0-21,0 0-52,0 0-9,7-6-57,-7 6-11,0 0-54,0 0 3,0 0 0,0 0 25,7 4-9,-7-4-4,4 10-19,-4-10-6,3 12 23,-3-12-13,4 17-18,-4-17-18,2 20-14,1-8-5,-2-3-11,2 3-13,-2-2-5,0 2-11,0-3-5,-1-9-13,3 21-5,-3-21-30,1 20-2,-1-20 0,1 17 0,-1-17 0,0 15 0,0-15 0,-1 13 0,1-13 0,0 13-38,0-13-89,0 0-32,0 14-37,0-14-53,0 0-46,0 0-77,1 11-54,-1-11-83,0 0-63,0 0-89,0 0-796,0 0-1072</inkml:trace>
  <inkml:trace contextRef="#ctx0" brushRef="#br0" timeOffset="12759.4204">5161 7835 333,'0'0'703,"0"0"-120,2-11-39,-2 11-47,0 0-53,0 0-43,2-14-31,-2 14-72,0 0-16,0 0-58,0 0-10,0 0-35,0 0-1,0 0-37,0 0 0,0 0-34,-8 6 3,8-6-39,-3 11 40,3-11-23,-2 15 2,2-15-41,-3 18 16,3-18-29,-1 19 11,1-19-24,0 18 10,0-18-19,1 18 21,-1-18-24,3 18 16,-3-18-10,6 17 23,-6-17-24,7 14 21,-2-7-7,-5-7 21,11 10-30,-11-10 18,12 8-16,-12-8 19,15 4-15,-15-4 19,14 2-4,-14-2 9,15 0 0,-15 0 6,14-1 2,-14 1-5,13-3 7,-13 3-13,13-5 3,-13 5 0,10-12-9,-10 12-8,9-12 1,-9 12 0,8-14-1,-8 14-1,2-17-1,-2 17-11,0-17-1,-2 6-2,-1 2-3,-2 0 0,1 0-5,-1 1-5,0 0 0,-1 1-4,-2 0 1,-1 1-9,1 1 7,1 1-23,7 4-41,-17-7-49,17 7-77,-15-3-50,15 3-97,-17 3-97,17-3-149,-13 4-124,13-4-883,-12 11-1241</inkml:trace>
  <inkml:trace contextRef="#ctx0" brushRef="#br0" timeOffset="13699.3647">7562 7842 279,'0'0'575,"-8"-9"-94,8 9-48,0 0-9,-6-6-21,6 6-9,0 0-2,0 0-22,-9-8-8,9 8-38,0 0-11,0 0-47,0 0 6,0 0-25,-4-9-20,4 9-18,0 0-25,0 0-21,0 0-37,0 0-23,0 0 12,0 0 10,0 0-6,0 0-9,0 0-10,-1 11 32,1-11-41,2 10 35,-2-10-37,0 12-10,0-12 1,2 17 3,-2-17-14,1 19-14,-1-19-8,1 20-12,0-8-8,-1-12-4,3 20-2,-3-20-6,0 19 0,0-19-5,1 20-1,-1-20-4,1 16-10,-1-16-32,2 14-42,-2-14-55,1 14-39,-1-14-38,1 10-57,-1-10-68,3 11-27,-3-11-80,0 0-70,2 9-47,-2-9-53,0 0-189,0 0-323,9 5-739</inkml:trace>
  <inkml:trace contextRef="#ctx0" brushRef="#br0" timeOffset="14102.5075">7700 7908 98,'5'-9'720,"-5"9"-130,0 0-58,6-10-25,-6 10-51,0 0-15,7-11-57,-7 11-4,0 0-47,5-10-2,-5 10-31,0 0 9,0 0-15,6-11-20,-6 11-28,0 0-14,0 0-20,0 0-23,4-7-30,-4 7-25,0 0 13,0 0-55,0 0-4,0 0 4,0 0 24,0 0-2,0 0-5,2 10 17,-2-10 19,0 0-104,0 17-41,0-17 0,0 16 0,0-16 0,0 15 0,0-15 0,0 17 0,0-17 0,2 17 0,-2-17 0,1 16 0,-1-16 0,0 16 0,0-16 0,1 16 0,-1-16 0,2 13 0,-2-13 0,0 12 0,0-12 0,0 0 0,1 13 0,-1-13 0,0 0 0,1 11 0,-1-11 0,0 0 0,0 0 0,0 0-188,1 10-229,-1-10-53,0 0-112,0 0-143,0 0-184,0 0-644,0 0-1193</inkml:trace>
  <inkml:trace contextRef="#ctx0" brushRef="#br0" timeOffset="15136.1243">10172 7897 150,'0'0'826,"-5"-7"-134,5 7-39,0 0-78,0 0-47,-5-11-49,5 11-11,0 0-53,0 0-30,-4-11-33,4 11-30,0 0-27,-5-10 16,5 10-70,0 0 8,0 0-64,-4-8 6,4 8-65,0 0 9,0 0-59,0 0 14,0 0-44,0 0 35,0 0-32,0 0 40,0 0-30,-2 15 30,2-15-55,0 14-34,0-14 0,0 18 0,0-18 0,1 22 0,-1-22 0,0 21 0,0-21 0,-1 21 0,2-10 0,-1-11 0,0 17 0,0-17 0,1 17 0,-1-17 0,2 14 0,-2-14 0,1 12 0,-1-12 0,-1 12 0,1-12 0,0 0 0,1 12-13,-1-12-195,0 0-93,0 0-91,6 9-98,-6-9-149,0 0-102,0 0-162,0 0-528,12-1-1041</inkml:trace>
  <inkml:trace contextRef="#ctx0" brushRef="#br0" timeOffset="15734.7817">10382 7899 119,'0'0'834,"0"0"-180,0 0-56,0 0-47,0-12-56,0 12-41,0 0-63,0 0-22,0 0-71,1-11-12,-1 11-52,0 0-6,0 0-27,7-11-20,-7 11-11,0 0-17,6-7-16,-6 7-15,0 0-26,13-2-2,-13 2-2,0 0-20,15 0 4,-15 0-36,11 4 17,-11-4-12,10 8-4,-10-8-9,9 9-3,-9-9-6,8 12 10,-8-12-15,7 14-7,-7-14 4,2 16-1,-2-16-3,0 16 1,0-16-2,-2 15-5,2-15 5,-5 17-4,5-17 1,-9 14-7,4-6 0,5-8 4,-8 13 1,8-13 0,-9 11-2,9-11-1,-9 9 5,9-9 1,-8 9 6,8-9 19,0 0 51,-7 8-32,7-8 10,0 0 4,-7 7 2,7-7-4,0 0-13,0 0-11,0 0-3,0 0-10,0 0 1,8 6-10,-8-6-3,0 0-4,15-1-5,-15 1 6,16-2-3,-16 2 0,16-2 0,-16 2 4,18-2 15,-18 2 19,19-2-17,-19 2-30,17-1 0,-17 1 0,16-3 0,-16 3 0,15-1 0,-15 1 0,14-3 0,-14 3 0,10-3 0,-10 3 0,0 0 0,12-1 0,-12 1 0,0 0 0,0 0 0,13-3 0,-13 3 0,0 0 0,0 0 0,0 0 0,0 0 0,8-5 0,-8 5 0,0 0 0,0 0 0,0 0-266,0 0-278,-10-3-82,10 3-92,0 0-139,-17 2-782,17-2-1301</inkml:trace>
  <inkml:trace contextRef="#ctx0" brushRef="#br0" timeOffset="16871.5788">2128 9508 521,'0'0'524,"0"0"-79,2-14-53,-2 14-14,0 0-47,-2-11-29,2 11-30,0 0-19,2-12-24,-2 12-5,0 0 26,1-13-30,-1 13-11,0 0-24,1-11 15,-1 11-14,0 0 5,0 0-20,3-12 10,-3 12-7,0 0 2,2-11 4,-2 11 2,0 0-7,4-10 2,-4 10-3,0 0-16,0 0-10,4-11-5,-4 11-13,0 0-7,0 0-8,0 0-10,2-9-4,-2 9-3,0 0-4,0 0-20,0 0-74,0 0 0,0 0 0,0 0 0,0 0 0,0 0 0,0 0 0,0 0 0,6 9 0,-6-9 0,1 13 0,-1-13 0,1 19 0,-1-19 0,0 22 0,1-10 0,-1 0 0,0-1 0,0 1 0,0 1 0,-1-2 0,1-11 0,-1 21 0,1-21 0,-1 20 0,1-20 0,0 17 0,0-17 0,-2 14 0,2-14 0,-1 14 0,1-14 0,0 11 0,0-11 0,0 0 0,-1 14 0,1-14 0,0 0 0,-2 11 0,2-11 0,0 0-20,0 0-347,0 0-87,0 0-34,0 0-98,0 0-82,0 0-88,0 0-783,0 0-1173</inkml:trace>
  <inkml:trace contextRef="#ctx0" brushRef="#br0" timeOffset="17616.0013">2319 9501 353,'0'0'619,"0"0"-111,0 0-59,0 0-35,-4-10-58,4 10-24,0 0-7,0 0-34,0 0 3,3-12-47,-3 12 0,0 0-41,0 0-12,3-10-31,-3 10-3,0 0-18,5-9 4,-5 9-9,8-6 0,-8 6-7,8-5-5,-8 5-9,10-4-7,-10 4-7,13-2-4,-13 2-11,13 0-13,-13 0-16,14 1-7,-14-1-10,11 5-6,-11-5-1,13 5-4,-13-5-4,10 7-1,-10-7 4,8 10 3,-8-10 2,5 11-2,-5-11-10,1 10-4,-1-10-1,-1 12-6,1-12 0,-3 13-1,3-13-4,-6 13-1,6-13 22,-6 10-25,6-10 1,-8 11 7,8-11-2,-8 10-1,8-10-8,-5 7-3,5-7 13,0 0 0,-6 10 1,6-10 0,0 0 1,0 0-2,0 0-4,-7 5 30,7-5-45,0 0 5,0 0 4,0 0-5,0 0-4,7-7 4,-7 7 2,0 0-1,11-7 1,-11 7-3,10-5 4,-10 5 0,12-3-1,-12 3 3,13-2-6,-13 2 3,12-3-1,-12 3 0,13 0 0,-13 0-3,13 3 5,-13-3 0,13 2 2,-13-2 1,11 5 23,-11-5-19,11 10 1,-11-10-10,7 9 1,-7-9 3,7 10 1,-7-10 3,2 12 7,-2-12 11,2 12 9,-2-12 14,0 12 19,0-12-10,-3 10 29,3-10-19,-4 10 7,4-10-5,-6 9-1,6-9 2,-8 10 5,8-10-5,-10 7 11,10-7-9,-12 8-7,12-8-9,-14 7-40,14-7-12,-15 5 0,15-5 0,-16 4 0,16-4 0,-15 1 0,15-1 0,-14 3 0,14-3 0,-15-1 0,15 1 0,-14 0 0,14 0 0,-16-2 0,16 2-101,-11-1-124,11 1-70,-13-2-77,13 2-110,0 0-149,-14-2-164,14 2-878,0 0-1343</inkml:trace>
  <inkml:trace contextRef="#ctx0" brushRef="#br0" timeOffset="18611.1967">5083 9377 111,'-3'-10'678,"3"10"-120,0 0-49,-1-11-29,1 11-34,0 0-17,0 0-1,0-15-53,0 15 4,0 0-51,1-10-5,-1 10-52,0 0-8,0 0-46,0 0-16,0 0-45,0-12-18,0 12-24,0 0 28,0 0 22,0 0-4,3 10-7,-3-10-16,1 12-7,-1-12-4,2 17 7,0-7-10,-1 2-29,0-2 6,-1 2-7,2 0-12,-2 0-11,1-1-8,-1 1-43,1-1-19,-1 1 0,0-12 0,0 20 0,1-9 0,-1-11 0,0 17 0,0-17 0,2 15-6,-2-15-132,1 14-9,-1-14-102,1 11-26,-1-11-71,0 0-22,2 11-74,-2-11-106,0 0-64,0 0-124,7 7-638,-7-7-975</inkml:trace>
  <inkml:trace contextRef="#ctx0" brushRef="#br0" timeOffset="19375.2418">5282 9411 651,'0'0'683,"5"-8"-91,-5 8-27,0 0-51,7-9-30,-7 9-65,0 0-6,6-6-72,-6 6-13,0 0-59,0 0-11,0 0-59,6-7-14,-6 7-39,0 0 21,0 0-9,0 0 3,0 0-24,0 0-13,0 13-14,0-13-18,0 0-3,-1 13-7,1-13-7,-3 12-11,3-12-14,-3 12-9,3-12-5,-4 12-8,4-12-1,-4 14-4,4-14-3,-4 12-6,4-12-1,-4 10-2,4-10-4,-4 10-2,4-10 3,0 0 7,-3 12-9,3-12-10,0 0 6,0 0-1,-4 10-1,4-10 2,0 0-1,0 0-1,0 0 0,0 0 3,0 0 0,4 11-8,-4-11 9,0 0-5,0 0-2,16 0-1,-16 0-16,0 0-12,18-1 0,-18 1-12,14-1-9,-14 1 0,18-2-7,-18 2 4,18 0-8,-18 0 12,17-1-15,-17 1 21,19-2-17,-19 2 23,16-1-23,-16 1 28,18-3-24,-18 3 26,16-1-22,-16 1 24,14-1-16,-14 1 29,0 0-15,15-1 31,-15 1-23,0 0 25,14-2-19,-14 2 24,0 0-25,0 0 17,12-3-24,-12 3 22,0 0-17,0 0 21,0 0-15,0 0 22,0 0-22,5-9 19,-5 9-18,0 0 3,0 0 1,0 0 3,-8-6 22,8 6-22,0 0 21,-8-6-22,8 6 22,0 0-23,-10-8 29,10 8-28,-9-5 27,9 5-18,-9-4 33,9 4-14,-8-7 32,8 7-17,-7-5 27,7 5-18,0 0 18,-9-6-18,9 6 21,0 0-29,0 0 33,-8-7-52,8 7 10,0 0-7,0 0 19,0 0 10,0 0 3,0 0-3,-4 9 6,4-9 4,0 0 12,2 15-3,-2-15-5,1 13 6,-1-13 2,3 17-7,-3-17-10,1 17-3,-1-17-9,1 17-6,-1-17-6,1 16 10,-1-16-9,2 17-10,-2-17-6,1 15 0,-1-15-3,1 11-4,-1-11 0,2 11-5,-2-11-3,0 0-29,1 13-38,-1-13-41,0 0-63,0 0-19,1 11-88,-1-11-70,0 0-116,0 0-154,0 0-121,0 0-845,0 0-1234</inkml:trace>
  <inkml:trace contextRef="#ctx0" brushRef="#br0" timeOffset="20216.0632">7643 9420 541,'-6'-10'648,"6"10"-97,0 0-18,-6-11-45,6 11-27,0 0-54,-3-12-13,3 12-40,0 0-20,-5-9-53,5 9-15,0 0-48,0 0-18,0 0-41,0 0 32,0 0 1,0 0 0,0 0-11,0 0-17,0 14 10,0-14-15,3 17-6,-3-17-14,2 19-10,0-7-16,-1-2-14,0 1-13,0 0-9,2 3-11,-3-14 1,1 20-21,-1-20-4,1 21-14,-1-21-2,0 20-5,0-20-10,2 14-11,-2-14 0,-2 15 0,2-15-35,-1 14-50,1-14-37,1 10-38,-1-10-36,0 0-49,0 12-81,0-12-53,0 0-121,0 0-123,-1 10-99,1-10-800,0 0-1153</inkml:trace>
  <inkml:trace contextRef="#ctx0" brushRef="#br0" timeOffset="20784.0187">7903 9443 409,'0'0'807,"6"-8"-144,-6 8-34,5-9-59,-5 9-68,0 0-27,7-10-74,-7 10-29,0 0-58,4-7-8,-4 7-49,0 0-15,0 0-52,0 0-17,5-10-22,-5 10-28,0 0-23,0 0-5,0 0-2,0 0-14,0 0-6,-5 10-9,5-10-16,-4 9-4,4-9-3,-4 10-7,4-10-3,-4 15-5,4-15 31,-3 14-38,3-14-10,-3 14-2,3-14-2,-3 15 1,3-15-1,0 13 0,0-13 0,0 11-1,0-11 3,3 12 2,-3-12 3,5 10 7,-5-10-3,7 8-6,-7-8 5,9 7-1,-9-7 1,12 5 1,-12-5 1,13 7-8,-13-7 6,14 5-4,-14-5-3,15 4 22,-15-4-23,13 5 2,-13-5 6,14 5 4,-14-5-15,12 7 3,-12-7 1,10 5-3,-10-5 2,9 4 2,-9-4 3,6 6 21,-6-6 5,0 0 11,6 7 8,-6-7-2,0 0 3,0 0 1,0 12 1,0-12-37,0 0-23,-9 7 0,9-7 0,-9 6 0,9-6 0,-15 4 0,15-4 0,-15 5 0,15-5 0,-21 2 0,21-2 0,-21 3 0,21-3 0,-21 2 0,21-2 0,-18 0 0,18 0 0,-17-2-86,17 2-110,-16-5-43,16 5-95,-14-5-55,14 5-84,-10-11-97,10 11-70,-7-10-110,7 10-684,-1-15-1045</inkml:trace>
  <inkml:trace contextRef="#ctx0" brushRef="#br0" timeOffset="21112.2962">7950 9406 171,'0'0'800,"0"0"-148,5-9-59,-5 9-65,0 0-43,0 0-73,0 0-14,0 0-53,8-5-7,-8 5-39,0 0-7,14-3-39,-14 3-7,10-2-20,-10 2 2,15-2-17,-15 2-16,15-3 4,-15 3-13,17-1-12,-17 1-10,20-3-15,-20 3-5,18-2-10,-18 2-13,15-3-12,-15 3-14,16-2-51,-16 2-44,13-3 0,-13 3 0,12-1 0,-12 1 0,0 0 0,11-3 0,-11 3 0,0 0 0,0 0 0,0 0 0,11-3 0,-11 3 0,0 0-109,0 0-96,0 0-60,0 0-81,0 0-47,-13-3-111,13 3-117,0 0-112,-14 0-855,14 0-1238</inkml:trace>
  <inkml:trace contextRef="#ctx0" brushRef="#br0" timeOffset="22079.3351">10248 9376 615,'0'0'644,"3"-11"-92,-3 11-35,0 0-38,0 0-36,4-11-7,-4 11-58,0 0 2,4-10-35,-4 10-23,0 0-21,0 0-29,3-10-17,-3 10-21,0 0-26,0 0 18,0 0-76,4-10 18,-4 10-72,0 0 20,0 0-65,0 0 40,0 0-57,0 0 39,0 0-28,0 0 43,2 9-36,-2-9 31,0 0-40,0 18 27,0-18-40,2 14 3,-2-14-5,0 17-7,0-17-2,0 17-3,0-17-1,0 17 1,0-17-8,0 20-2,0-20-3,0 18 2,0-18-3,0 18-10,0-18-21,-2 16-36,2-16 2,0 15-85,0-15-49,0 11-48,0-11-47,0 0-60,2 16-73,-2-16-68,0 0-74,2 10-72,-2-10-774,0 0-1019</inkml:trace>
  <inkml:trace contextRef="#ctx0" brushRef="#br0" timeOffset="22649.2226">10476 9380 115,'8'-8'715,"-8"8"-130,0 0-69,10-9-42,-10 9-60,0 0-20,7-10-37,-7 10-34,0 0-29,6-9-1,-6 9-47,0 0 11,0 0-47,5-6 0,-5 6-44,0 0 6,0 0-17,0 0-18,0 0-20,0 0-16,0 0-3,0 0 7,0 0-8,0 0-12,0 0-12,-10 6-8,10-6 4,-6 9-17,6-9 2,-9 12-1,9-12-3,-8 15-5,4-7-4,0 1-4,2 0-5,-2-1-6,0 2 5,0-1-2,1 2-4,0-1-6,0 0-9,3-10 0,-2 19-6,2-19 1,-1 18-2,1-18-2,0 16 1,0-16 17,2 15-16,-2-15-1,5 15 3,-5-15-6,8 13 6,-8-13 11,9 10-17,-9-10 6,9 8-1,-9-8 1,11 7 0,-11-7 9,12 5-12,-12-5-1,10 3 0,-10-3 3,0 0 0,16 0 5,-16 0-2,0 0-2,13-3 23,-13 3 10,0 0 1,12-8-5,-12 8 1,0 0 3,6-11 5,-6 11 2,0 0-4,3-11-9,-3 11-1,0 0-7,-2-13-6,2 13-6,0 0 1,-7-9-5,7 9-3,-10-3 0,10 3-4,-13-3-1,13 3-1,-14-1 0,14 1-21,-14 1-52,14-1-50,-16 5-57,16-5-57,-15 6-89,7-2-74,-2 0-140,3 1-155,-1 0-206,8-5-518,-12 7-1027</inkml:trace>
  <inkml:trace contextRef="#ctx0" brushRef="#br0" timeOffset="32755.9365">250 7403 393,'0'0'681,"0"0"-109,10-3-51,-10 3-28,0 0-48,8-7-7,-8 7-39,0 0 4,0 0-55,9-5 3,-9 5-30,0 0 11,0 0-55,12-5 20,-12 5-35,0 0-35,0 0-33,0 0-28,0 0-27,0 0-26,0 0-11,0 0 0,11 5-7,-11-5 1,-3 8-3,3-8 5,-6 17-5,1-7 5,0 2-56,-1-1-42,-1 4 0,-1-1 0,-4 1 0,3 2 0,-3 1 0,3-2 0,-1 2 0,-2-1 0,1 1 0,2-2 0,-5-1 0,7-1 0,-3 1 0,0-2 0,3-2 0,1 0 0,-1 0 0,3-4 0,-4 1 0,8-8 0,-8 13 0,8-13 0,-7 11 0,7-11 0,-4 8 0,4-8 0,0 0 0,-10 11 0,10-11-33,0 0-158,0 0-47,0 0-41,-8 3-34,8-3-11,0 0-9,0-9 11,0 9-9,8-15 8,-2 7 39,2-1 11,1-4 40,5 1 26,-5-2 30,6-3 24,-3 2 33,3-1 27,-3 0 18,3 1 14,-5 0 14,3 0 18,-4 2 34,0 1 23,-2-2 37,1 3 16,-1 1 35,0 0 6,-2 1 37,1 1 0,-3-2 21,3 2-3,-6 8 5,7-11-32,-7 11 4,7-10-43,-7 10-3,7-8-38,-7 8 15,0 0 18,10-3 41,-10 3-13,7 6 42,-7-6-19,10 9 11,-10-9-2,10 16-39,-5-7-6,-1 4-37,2-1 12,-2 3-28,0-2 7,1 0-18,-1 3 0,-2-3-18,2 0 4,-1 3-18,4-2 1,-3-2-8,-1-1 5,1 3-12,0-4 8,1 1-3,-1 1-3,-1-3-9,2 2-18,-1-3-72,0 1-37,-4-9-46,5 12-40,-5-12-57,6 12-64,-6-12-56,8 8-93,-8-8-84,0 0-44,0 0-769,0 11-978</inkml:trace>
  <inkml:trace contextRef="#ctx0" brushRef="#br0" timeOffset="33542.9839">172 7660 219,'-14'0'788,"14"0"-159,0 0-51,0 0-83,-11 0-43,11 0-37,0 0-18,0 0-48,9-3-41,-9 3-31,16-3-38,-5 1-33,5-1-26,-3 0-32,5 0-30,-2-2-21,6 1-15,-4 1-21,4-3-15,-1-1-37,2 2-31,0-1-39,-2 1-41,0-3-38,-2 1-9,2-2-18,-3 1-34,0 0-41,-4 2 8,1-3-16,-1 1-11,-3-2 1,0 0-6,2 1 31,-4-2 16,-4 1 45,4-1 9,-4 0 39,-1 1 3,-2-1 54,-2 0 16,0-2 15,0 1 19,-2-2 10,-2 0 18,-1 2 30,-2-4 20,0 4 8,-1-1 1,-1 0 33,-1 1 19,-1 1 2,-5-3-3,3 5 18,-3-3 8,1 7 33,0-5-17,-2 3 19,-1 3-16,2-1 2,-4 2-14,0 0 7,0 3-10,-3 0 9,0 3-13,-1-3 7,0 5-21,-1 2 31,2 0-26,3 3 16,-2-2-16,3 5-8,-1-2-13,0 4 0,4 1-14,-3 2-9,2 0-4,-3 4 0,4-1-2,0 4-3,7-2 9,9 1-13,0 4 9,0-3-23,0 7 8,0-2-24,0-1 4,0-2-19,0-1 11,0 2-18,0-2 3,0 1 19,0-1 2,0 1-6,0-1-6,0 3-7,0-4-3,0 3-6,0-5 1,0 5-10,0-4 2,0 1-6,0-6 1,0 2-8,0-1 10,0-4-8,19 0 7,-2-3-8,0 0 3,7-4-4,-4-3-8,5 1 6,2-2 1,-2-3-5,4-1 1,-2-1-12,2-3 2,-2-1-13,4-4 8,4 1 4,-4-3-3,5-2-11,0-3 13,-1 1-7,-3-3 9,1-3-8,-3 0 10,-1-1-6,-2 0 14,-5 1-9,-1-2 12,-4 1-6,0-1 6,-4-3-14,1 1 17,-3 0-10,-3 2 0,-3 1 4,-1-4 1,-1 1 10,-1-1-10,-4 1 9,-1 1-3,-1-1 9,-1 3-12,-1 0 9,-1-1-9,-4 3 12,2-1-17,-2 3 22,-1 1-26,1 2 6,3 1-2,-4 1-19,5 3-33,-4 1 11,2 2-100,2 0-49,-1 2-48,8 4-62,-19-4-43,19 4-86,-15 4-46,15-4-61,-16 10-192,7-4-592,4 0-926</inkml:trace>
  <inkml:trace contextRef="#ctx0" brushRef="#br0" timeOffset="34322.3447">1157 7700 52,'0'0'1033,"0"0"-240,0 0-107,0 0-56,0 0-62,0 0-35,0 0-72,0 0-45,0 0-40,0 0-58,0 0-25,0 0-56,0 0-14,7-7-27,-7 7-19,0 0-16,0 0-18,12-3-18,-12 3-10,15-1-4,-15 1-17,19 0-6,-19 0-15,25-3-1,-10 3-15,1 0-5,-1 0-15,3 0-9,-2 0-3,3 0-8,-3 0-16,3 0-1,-1-3 0,-2 3-21,-1 3-54,-1-3-35,0-3-35,-1 3-36,1 0-19,-14 0-26,19 0-23,-19 0-31,17-1 3,-17 1-48,12-4-21,-12 4-45,9-4-13,-9 4-9,0 0-12,5-9 16,-5 9 10,0 0 2,-3-11 49,3 11 14,-8-11 96,8 11 52,-8-12 183,8 12 16,-11-14 86,3 7-2,2-1 33,-1-2 30,-2 1 41,1 0 7,-2 0 22,4 2 0,-2-3 33,-1 2 12,2 1 4,-1-1 10,2 0 2,-2 1 2,2 1-4,-1 1-11,7 5-1,-12-12-4,12 12-7,-9-9 3,9 9-25,-9-7-4,9 7-30,-8-6-29,8 6-11,0 0-37,-10-7-13,10 7-28,0 0-7,0 0-16,0 0 24,0 0-58,0 0-35,0 0 0,2 13 0,5-5 0,-2 1 0,4 2 0,0 0 0,5 3 0,-1 1 0,2 0 0,-1-1 0,2 3 0,3 1 0,0 0 0,2 0 0,-1 0 0,0 0 0,2-1 0,-4-2 0,1-1 0,-4-3 0,0 3 0,-2-4 0,-1-1 0,-2 0 0,-2-2 0,0 0 0,-2 0 0,-6-7 0,11 11 0,-11-11 0,5 11 0,-5-11 0,2 11 0,-2-11 0,-7 13 0,2-4 0,-1-3 0,-4 3 0,-2 1 0,0 0 0,-4 2 0,1-2 0,-1 2 0,-1 0 0,0 2 0,-1-2 0,1 0 0,-2-1 0,4 1 0,1-1 0,1-1 0,1-1-605,1 0-149,-4 3-94,3-2-1039,4-2-1609</inkml:trace>
  <inkml:trace contextRef="#ctx0" brushRef="#br1" timeOffset="41966.3743">281 15626 488,'0'0'771,"0"0"-95,0 0-22,4-10-92,-4 10-45,0 0-32,0 0-40,6-7-26,-6 7-27,0 0 13,0 0-95,0 0 15,0 0-86,0 0 16,0 0-82,0 0 11,0 0-79,0 0 22,0 0-49,0 0 76,0 0-30,-2 11 38,-1 0-40,0-1-103,1 3-19,-2 3 0,2 1 0,0 1 0,-1 1 0,1 0 0,0 3 0,0 0 0,0 2 0,0-2 0,2-1 0,0 2 0,0-2 0,-1 0 0,1 0 0,-3 0 0,3-1 0,-2-1 0,2 2 0,0-4 0,-2 3 0,0-1 0,2-1 0,-4 0 0,4 0 0,-1-2 0,-3-1 0,2 0 0,0-3 0,0 0 0,4-2 0,-2-10 0,0 20-90,0-20-293,-2 16-56,2-16-66,-5 9-79,5-9-122,0 0-44,-9 10-752,9-10-1129</inkml:trace>
  <inkml:trace contextRef="#ctx0" brushRef="#br1" timeOffset="42434.4355">235 15758 111,'-8'-15'865,"8"15"-201,0-14-77,5 5-85,-5 9-82,3-20-12,-3 20-34,6-20-35,-1 9-26,1-4-39,4 3-22,0 0-16,1-5-4,1 3 8,3-2-38,0 3 17,0 1-57,3-1 27,-1 1-60,4 3 44,0 1 6,0-1-92,0 4 42,0 2 1,-4 0-20,4 3-11,-3 1-8,1 4-56,0 0 46,1 0-50,-2 4 53,-2 2-34,1 0 26,-3 1-39,-3 2 41,-4 0-75,0-1-3,-3 0 0,-3 1 0,-1 0 0,-1 1 0,-3-1 0,-3 1 0,0-1 0,-2 2 0,-3-1 0,-1-1 0,0-1 0,-3-1 0,0 0 0,1-2 0,-3 0 0,4-3 0,-4 4 0,3-6 0,-1-1 0,1 3 0,0-5 0,0 2 0,1-1 0,14-3 0,-21 2 0,21-2-16,-23 3-389,23-3-95,-23 0-88,12-2-123,11 2-102,-16 0-819,16 0-1293</inkml:trace>
  <inkml:trace contextRef="#ctx0" brushRef="#br1" timeOffset="43326.0113">754 16198 716,'0'0'820,"0"0"-88,4-7-87,-4 7-75,0 0-43,0 0-87,0 0-41,4-10-84,-4 10-32,0 0-78,0 0-19,0 0-54,0 0 0,-2 12-26,2-12 19,-8 16-22,3-6 22,-3 2-48,2 1 30,0-1-56,-3 3 33,1 0-55,2-1 39,-3-1-60,2 1 41,0 0-50,0-4 37,1 3-48,1-1 45,-1-2-45,-1-2 37,4 0-37,-1 1 59,4-9-72,-6 14 60,6-14-58,-5 12 31,5-12-57,-6 8 14,6-8-30,0 0-7,-3 9-13,3-9-12,0 0-17,0 0-8,0 0-12,0 0 3,0 0 1,3-11-4,-3 11-3,6-10 18,-6 10 3,9-14 14,-5 7 11,6-3 5,-2 0 6,-3-2 18,4 2-3,0-2 13,-4 0 3,4 0 12,-1 0 10,0-1 8,0-1 2,-3 2 2,4 0 2,-2 2 9,0-1 6,-3 2 12,2 1 18,-1 1-10,-5 7 0,6-11-13,-6 11 3,8-7 19,-8 7 24,0 0 6,0 0 24,15 1 4,-15-1 3,14 10 9,-10-3 3,3 2-1,1 1 11,0 1 0,1 2 23,-3-1-44,3 2 27,0-1-30,-2 0-14,0 0-8,1-1-16,-2 1-3,0-2-8,1 1 2,-1-1-17,-2-2-5,2 1 7,-2-2 18,1 1-40,-5-9 34,6 13-68,-6-13-37,7 11-36,-7-11-30,4 9-35,-4-9-58,0 0-99,6 9-96,-6-9-115,0 0-47,0 0-785,0 0-967</inkml:trace>
  <inkml:trace contextRef="#ctx0" brushRef="#br1" timeOffset="43546.4525">704 16365 722,'0'0'628,"0"0"-32,0 0-36,0 0-75,0 0-37,0 0-84,0 0 9,14 0-49,-14 0-46,15-1-38,-3-2-36,-1 3-32,2-2-31,1 1-22,-1-2-28,3-1-14,1 2-14,-1 0-7,0 0-48,2 0-69,-3 0-89,2-2-128,-1 1-189,-3 1-166,-2 0-753,3 1-987</inkml:trace>
  <inkml:trace contextRef="#ctx0" brushRef="#br1" timeOffset="44171.3676">1299 15954 429,'0'0'783,"0"0"-118,-14 4-48,14-4-110,0 0-17,0 0-48,-12 3-64,12-3-37,0 0-59,0 0-8,0 0-55,0 0-13,-11 2-48,11-2-18,0 0-51,0 0 1,0 0-42,0 0 10,0 0-35,0 0 15,0 0-29,0 0 26,0 0-30,0 0 21,0 0-29,10 6 28,-10-6-22,0 0-23,13 1-49,-13-1-17,13 1-51,-13-1-43,0 0-54,15 1-58,-15-1-62,13 3-48,-13-3-42,10 3-52,-10-3-163,0 0-282,8 5-521</inkml:trace>
  <inkml:trace contextRef="#ctx0" brushRef="#br1" timeOffset="44374.2423">1254 16099 346,'0'0'636,"-4"9"-91,4-9-51,0 0-66,0 0-76,0 0-39,6 8-22,-6-8-16,0 0-14,0 0-39,15 2-31,-15-2-51,0 0-26,17 0-19,-17 0-7,16-2-33,-16 2-4,17-1-15,-17 1-41,16-2-76,-5 0-60,-11 2-94,17-3-109,-6 1-80,-11 2-177,18-2-369,-18 2-561</inkml:trace>
  <inkml:trace contextRef="#ctx0" brushRef="#br1" timeOffset="45367.7783">2023 15700 538,'6'-13'709,"-6"13"-107,5-12-71,-5 12-53,4-13-34,-4 13-35,3-14-23,-3 14-56,2-15-43,-2 15-44,4-15-8,-4 15-16,1-16 4,-1 16-39,-1-14-5,1 14-31,-2-13 30,2 13-13,-2-13-19,2 13-13,-5-12-48,5 12 0,-8-10-26,8 10-5,-8-7-20,8 7-13,-12-7-6,12 7 8,-12-5-5,12 5-5,-14 0-7,14 0-1,-14 3-3,14-3-40,-17 5 51,17-5-40,-15 8 40,15-8-38,-14 10 32,8-4-31,-1 0 41,2 2-36,5-8 38,-6 15-39,6-15 43,-5 15-43,5-15 53,-2 16-52,4-4 57,-1-3-48,3 4 42,-1-4-35,1 5 47,1 2 0,-1-4-10,1 2 2,0 1-5,3-1 4,-4 1 1,1-1-2,0 0-19,0 2 5,2-1 16,-4-1-22,1 0-2,-1 1-2,-1-1-4,1-1 4,-2 0-9,-1 2 12,0-2-9,0 1 6,-1-2-7,-2 2 6,0 0-1,-1-1 7,0 1-11,-2-2 4,1-1-3,-2 2 0,2-3-2,-3 1-3,1-2 2,-1 1 0,0-3-1,1 1-2,-2-2 3,1 1 3,0-2-2,8-5-2,-16 9 4,16-9-7,-11 8-1,11-8 5,-12 3 1,12-3-1,0 0 0,-15 1-8,15-1 0,0 0 0,-11-4 0,11 4 1,0 0 1,-7-8-1,7 8 1,0 0-1,-3-10-10,3 10 13,0 0-6,3-13 5,-3 13-7,5-9 7,-5 9 7,5-8-2,-5 8-12,7-8 13,-7 8-18,8-7 15,-8 7-14,11-3 10,-11 3-6,11-2 13,-11 2-12,0 0 15,18 0-9,-18 0 9,11 4-5,-11-4 2,9 7 0,-9-7 1,14 11 7,-9 0 15,1-1 0,0 3 11,-1 2 2,0-1 1,-1 3 0,0-1 1,-3 3-2,1-1-2,0 2-44,-1 1 57,-1-1 18,0 2-1,-1-3 4,1 2-53,-2 2-18,0-3 0,1 0 0,-1-1 0,1-1 0,0 1 0,-1-2 0,1 0 0,0-2 0,1-2 0,0 0 0,0-13 0,0 23 0,0-23 0,0 18 0,0-18 0,2 15 0,-2-15 0,4 12 0,-4-12 0,5 10 0,-5-10 0,10 5 0,-10-5 0,0 0 0,15 0 0,-15 0 0,10-4 0,-10 4-451,12-7-83,-12 7-114,12-11-129,-12 11-194,11-12-555,-5 5-1157</inkml:trace>
  <inkml:trace contextRef="#ctx0" brushRef="#br1" timeOffset="47451.0191">2503 15833 100,'0'0'557,"0"0"-111,0 0-43,0 0-23,0 0-12,0 0-26,5-9-12,-5 9 2,0 0-6,0 0-6,0 0-13,0 0-4,0 0-21,2-9-5,-2 9-28,0 0 11,0 0-33,0 0 18,0 0-6,0 0-14,0 0-12,0 0-18,3-11-13,-3 11-10,0 0-3,0 0-9,0 0 0,0 0-21,0 0-5,0 0-32,0 0-55,0 0-47,0 0 0,0 0 0,0 0 0,0 0 0,0 0 0,1 12 0,-1-12 0,-1 15 0,1-15 0,0 19 0,-1-7 0,-1 1 0,1 0 0,0 1 0,-1 3 0,-1 0 0,0 1 0,2-2 0,-2 2 0,1 2 0,-1-2 0,2 0 0,-2-1 0,0 0 0,3 0 0,-3 0 0,2-1 0,-2-2 0,2-1 0,0 1 0,-2-4 0,1 2 0,2-1 0,0-11 0,-3 17 0,3-17 0,-1 14 0,1-14 0,-2 12 0,2-12 0,0 0 0,-1 14 0,1-14 0,0 0 0,-2 11 0,2-11 0,0 0 0,0 0 0,-2 11 0,2-11 0,0 0 0,0 0 0,0 0 0,0 0-34,0 0-494,0 0-86,0 0-121,0 0-96,3 11-891,-3-11-1404</inkml:trace>
  <inkml:trace contextRef="#ctx0" brushRef="#br1" timeOffset="48220.3203">2807 16230 372,'9'-5'867,"-9"5"-164,0 0-56,8-9-94,-8 9-71,0 0-52,6-5-75,-6 5-51,0 0-66,0 0-15,9-5-53,-9 5-6,0 0-42,0 0-3,0 0-24,0 0 38,0 0-21,0 0 13,0 0-37,7 5 9,-7-5-39,0 0 17,0 0-24,-1 14 8,1-14-38,0 0 21,-5 10-26,5-10 28,-6 6-39,6-6 24,-5 8-26,5-8 19,-7 5-25,7-5 26,-6 7-28,6-7 33,0 0-16,-9 5 47,9-5-6,0 0-7,0 0-8,0 0-2,0 0-1,-12-2-10,12 2 0,0 0 1,0 0-11,-1-10-2,1 10 8,0 0-1,3-13 3,-3 13-2,5-9 0,-5 9-9,5-9-8,-5 9 23,7-9-13,-7 9-11,0 0 2,10-9 1,-10 9-7,0 0 8,10-7-3,-10 7-2,0 0-1,10-3 2,-10 3 1,0 0-4,0 0 4,0 0 2,11 2 3,-11-2 1,0 0-2,0 0-5,4 11 6,-4-11-1,0 0 0,-4 10-1,4-10-1,-5 8-2,5-8-1,-6 7-5,6-7 5,-10 8-3,10-8-3,-9 8 6,9-8 7,-9 5-20,9-5 11,-10 4-6,10-4 1,0 0-1,-12 3 34,12-3-32,0 0-1,-10-3-1,10 3-3,0 0 1,-8-6 1,8 6 1,0 0-5,-5-12 9,5 12-2,0 0 0,1-15-4,-1 15 4,3-10 4,-3 10-3,5-9 12,-5 9 8,8-10 20,-8 10-7,9-7-1,-9 7-7,10-7 8,-10 7 14,13-2-9,-13 2 5,13 1 11,-13-1-6,13 6-5,-13-6-7,15 8 1,-8-2 5,1 1-3,-2 0-3,-1 3-4,1-3-2,-3 2-7,2 0-14,-2 2-7,-1-2 0,-2-9 0,0 22 0,-2-10 0,-1 0 0,-4 1-8,0 1-79,0 1-53,-5-3-65,1 5-97,-2-2-58,-1-1-82,-2 1-68,0 1-81,-1 2-8,-3-1-126,2-2-615,3-1-941</inkml:trace>
  <inkml:trace contextRef="#ctx0" brushRef="#br1" timeOffset="49751.6832">3143 15933 219,'0'0'519,"0"0"-74,0 0-64,-2-11 6,2 11-20,0 0-52,0 0-24,0 0-20,-2-10-14,2 10-35,0 0-15,0 0-22,0-14 8,0 14-17,0 0-24,4-13-10,-4 13-5,4-10-10,-4 10-3,7-13-21,-1 6-7,-6 7-12,11-13-7,-2 5-3,-1 3 2,-1-1-13,3 2-11,-1-2-10,1 1-9,-10 5-4,19-4-7,-19 4 1,16 0-2,-16 0 3,19 5-11,-19-5-2,15 10 0,-8-3 3,0 1-4,-4 3-4,1-2 1,-1 2 1,-2 0-4,-1-11 2,-1 22 0,0-9 4,-3 1-10,0-2 6,-3 1-3,2 0-5,-4-1 6,3 1-3,-2-1-1,2-2 0,-3 1 0,4-3 6,-2 1-6,7-9 7,-10 13-5,10-13 2,-7 11 1,7-11 2,-7 8-1,7-8-1,0 0-2,-8 8-3,8-8-2,0 0-2,0 0 2,0 0-2,0 0-1,0 0 2,0 0-2,0 0 5,7-8-9,-7 8 17,10-4-11,-10 4 12,14-5-9,-14 5 20,17-5-7,-6 2 3,-11 3-7,22-2 8,-22 2-12,19 1 16,-19-1-2,22 4 4,-12-1 0,2 0-3,-3 1-1,0 0-2,-2 2-2,2-1 0,-2 1 6,-1 1 2,-6-7 1,9 13 16,-9-13 5,6 13 4,-6-13 2,3 16 3,-3-16 6,-3 12-3,3-12 2,-9 14-3,9-14 6,-11 14 6,4-8-5,0 1-6,-2-1-8,0-2-5,0 3 31,-3-4-62,3 2 10,-2-1-3,0-2-1,0 3-7,-1-3-1,12-2-4,-21 4-1,21-4 3,-22 2-27,22-2-47,-19 0-44,19 0-54,-17-1-73,17 1-85,-15-4-127,15 4-137,-11-2-177,11 2-730,-8-6-1116</inkml:trace>
  <inkml:trace contextRef="#ctx0" brushRef="#br1" timeOffset="50496.8526">3804 16191 440,'0'0'842,"0"0"-133,0 0-83,12-5-66,-12 5-61,0 0-59,0 0-55,0 0-59,9-5-43,-9 5-36,0 0-32,0 0-27,0 0-22,0 0-18,11-2-7,-11 2-13,0 0-12,0 0-18,0 0-11,0 0-6,0 0-7,0 0-3,0 0-11,0 0-7,0 0-6,0 0 0,0 0-4,0 0-12,0 0 0,-2 12-7,2-12-2,0 0-3,0 0-2,-7 5-11,7-5 8,0 0 0,0 0 1,0 0 3,0 0 10,-11 2 7,11-2-13,0 0-10,0 0 11,0 0-19,0 0 10,-5-7-17,5 7 19,0 0-12,0 0 8,0 0-7,1-12 0,-1 12-11,0 0 16,7-10-3,-7 10 12,6-7-7,-6 7 10,0 0-14,11-5 3,-11 5-1,0 0 5,15-4 0,-15 4 13,0 0-7,14 2 4,-14-2-1,0 0-4,15 5-5,-15-5 0,8 6 0,-8-6-2,5 9 1,-5-9 2,0 0-4,3 13-1,-3-13-1,-2 10 1,2-10-3,-3 11-3,3-11 0,-6 10-2,6-10 1,-9 11-3,9-11-1,-10 7 0,10-7 0,-10 10 3,10-10-3,-12 7 4,12-7 4,-11 4-11,11-4 10,-12 6-5,12-6 2,0 0-4,-15 0-3,15 0-1,0 0 4,-13-3-3,13 3 6,0 0-6,-10-7-2,10 7 1,0 0 4,-6-10-3,6 10-4,0 0 4,0-13-6,0 13 5,5-8 3,-5 8-2,5-9 0,-5 9 4,9-8 6,-9 8 4,12-5 12,-12 5 21,15-3 9,-15 3 1,18 1 2,-8 2 6,-1 1-62,2-1 0,0 2 0,-2 0 0,2 1 0,-3 0 0,1 0 0,-3 2 0,2-1 0,-2 2 0,-2-1 0,0 1 0,-4-9 0,1 17 0,-1-17 0,-6 20 0,-1-6 0,-3-2 0,-3 2-337,-3 0-212,-1 0-156,-3 2-191,-5-1-904,2-1-1503</inkml:trace>
  <inkml:trace contextRef="#ctx0" brushRef="#br1" timeOffset="51791.1553">4234 15906 65,'0'0'604,"0"0"-93,0 0-54,0 0-4,8-8-31,-8 8-36,0 0-11,0 0-20,0 0-25,8-7-15,-8 7-20,0 0-14,0 0-13,6-8-14,-6 8-15,0 0-16,0 0-19,0 0-20,0 0-23,6-6-31,-6 6-22,0 0-22,0 0 2,0 0 13,0 0 16,0 0-26,4 11 7,-4-11-10,0 0-2,-2 17-19,2-17-8,-4 15-5,4-15-13,-4 22-1,1-10-7,2 0-9,-3 1 0,-1 0-2,1 2 1,-2-2-9,1-1 0,1 1-5,-1 1 1,0 0-5,0-2 0,-2-2 0,4-1-7,-1 2 6,0-3 0,4-8-2,-7 13 3,7-13 2,-5 12-7,5-12 5,-6 9 1,6-9 1,0 0-8,-4 10 15,4-10-2,0 0-2,0 0-4,0 0-7,0 0 0,0 0 0,0 0 1,0 0-3,0 0 4,0 0-3,13 2 0,-13-2 0,10-4-24,-10 4 25,14-5 3,-14 5-3,15-5 2,-4 3-1,0-1 0,1 1-5,0-1-13,0 1-15,2 1-1,0-2-20,0 2 2,1 1-18,0-1 1,0 1-14,-2 1 10,2-1-22,-2 1 24,2 2-2,-2-2-8,-2 1-4,2 0 0,-1-1 8,0 1 14,-1 1-1,-11-3 13,20 4 11,-20-4 6,14 2 8,-14-2 7,15 3-2,-15-3 23,12 0-5,-12 0-3,0 0-1,0 0-6,16 0-10,-16 0-7,0 0-5,0 0 8,9-5 4,-9 5 8,0 0 8,0 0-4,0 0 1,-1-12 2,1 12 2,0 0 3,-5-12-4,5 12 5,-4-8 4,4 8-6,-7-10 11,7 10-11,-7-11 11,7 11-4,-6-12 10,1 5-1,5 7 10,-9-15-1,9 15 15,-8-11 5,8 11 4,-6-11 12,6 11-3,-7-10 19,7 10-16,-5-7 11,5 7-18,0 0 23,-6-9-14,6 9 4,0 0-19,-5-7 13,5 7-20,0 0 21,0 0 2,0 0 1,0 0 6,0 0 16,0 0 11,-1 15-1,1-15-8,1 15-4,0-2 11,0-2-4,1 1-21,-1 0 1,0 1-24,1 1-44,-2-1 0,2 2 0,-1-1 0,-1 0 0,1 1 0,-1-3 0,0 1 0,0-1 0,0 0 0,0 0 0,0-12 0,0 22 0,0-22 0,-1 21 0,1-21 0,-1 17-83,1-17-120,-4 15-58,4-15-77,-2 14-60,2-14-49,-2 14-57,2-14-72,-1 15 58,1-15-29,0 20-203,0-20-366,4 17-733</inkml:trace>
  <inkml:trace contextRef="#ctx0" brushRef="#br1" timeOffset="52575.4416">5025 16264 631,'0'0'688,"3"-10"-89,-3 10-51,0 0-67,0-13-28,0 13-33,0 0-46,0 0-55,1-11-58,-1 11-34,0 0-9,0 0 37,0 0-8,0 0-2,0 0-11,0 0-12,13 5-52,-13-5-5,5 9-32,-5-9 5,4 10-27,-4-10-10,2 12-25,-2-12-7,3 15-18,-3-15-2,0 11-13,0-11-1,-5 12-10,5-12-1,-5 12-5,5-12-4,-8 11-3,8-11-1,-8 9 2,8-9-4,-10 7 1,10-7-5,-8 4 5,8-4-2,0 0-7,-11 2 5,11-2 6,0 0-6,0 0 4,-11-4-8,11 4 6,0 0-16,-4-8-3,4 8 8,0 0-7,0 0 7,0-12-7,0 12 8,0 0-11,0 0 7,7-9 0,-7 9 2,0 0-4,0 0 9,17 1-7,-17-1 7,9 4 1,-9-4 0,0 0-6,11 8 9,-11-8-12,8 5 15,-8-5-12,0 0 10,5 12-6,-5-12 4,0 0-4,0 12 4,0-12 5,-4 8-7,4-8 1,-6 9 0,6-9-1,-8 5-7,8-5-11,-10 7 2,10-7 4,-10 6 1,10-6-10,-12 2 13,12-2-14,0 0 10,-14 3-11,14-3 19,0 0-16,-10-5 15,10 5-11,-5-7 16,5 7-14,-5-9 13,5 9-4,0 0-1,1-16-11,-1 16 16,5-10-15,-5 10 27,6-10-26,-6 10 16,13-11-18,-13 11 50,17-6-52,-17 6 21,18-5 10,-18 5 12,19 0 2,-9 2 8,-10-2 11,21 8 4,-11-5 16,1 3-4,-2 0 0,0 1-15,1 0 12,-2 1-2,-1 1-1,-2-1-18,0 1-13,0 1-26,-1-3 0,-4-7 0,2 19 0,-2-19 0,-2 17 0,-2-5 0,-1-4 0,-2 1 0,1 3-104,-2-3-95,-2 1-97,0-1-124,1-3-120,-4 5-156,0-2-224,2-1-668,-2-2-1239</inkml:trace>
  <inkml:trace contextRef="#ctx0" brushRef="#br1" timeOffset="53348.0538">5235 16012 614,'0'0'632,"0"0"-71,5-12-26,-5 12-49,0 0-15,4-12-29,-4 12-35,4-9-19,-4 9-26,3-9-9,-3 9-15,0 0-24,4-11-24,-4 11-34,0 0-33,0 0-45,5-8-27,-5 8-19,0 0 34,0 0-6,0 0-17,9 7-17,-9-7 2,4 11-12,-4-11-7,5 18-11,-2-7-86,-1 1-12,1 1 0,0 2 0,-1 0 0,-1 1 0,2 1 0,-2-1 0,2 1 0,-2 1 0,-1-1 0,1-2 0,-1 3 0,1-4 0,-2 0 0,1-1 0,0 0 0,0 0 0,-1-1-18,1-12-227,0 20-82,-4-11-93,4-9-76,-1 15-109,1-15-124,-6 16-134,6-16-563,-6 11-1035</inkml:trace>
  <inkml:trace contextRef="#ctx0" brushRef="#br1" timeOffset="53915.5644">5638 16041 111,'4'-10'960,"-4"10"-194,7-12-75,-7 12-74,5-12-51,-5 12-59,4-13-50,-4 13-40,5-8-35,-5 8-26,0 0-48,5-14-30,-5 14-63,0 0-38,0 0-34,4-7-26,-4 7-20,0 0-14,0 0-10,0 0 4,0 0-12,-12 4-9,12-4-9,-5 10-3,5-10-5,-6 12-6,6-12-4,-4 16-3,4-16-4,-4 17-2,4-17-2,-1 19-4,1-19-8,1 18 6,0-9-6,-1-9 1,4 22-2,-1-12 3,-1-1 4,2 0-6,0 2-1,2-2-5,-1 1 1,1-1 1,-1 1 3,1-2-4,2 1-1,-1-2 3,0 1-3,-1-1-1,2 0 2,-2-2-2,1 3 2,-1-1-1,-6-7 0,11 10-4,-11-10 4,8 9 0,-8-9-2,8 10 6,-8-10-3,6 5 2,-6-5 15,0 0 7,7 9 11,-7-9 21,0 0-7,6 8 10,-6-8-13,0 0-41,0 0-6,0 0 0,-1 9 0,1-9 0,0 0 0,-13 8 0,13-8 0,-12 6 0,12-6 0,-17 6 0,8-2 0,9-4 0,-19 5 0,8-3 0,1 1 0,10-3 0,-19 2-106,19-2-128,-14 1-113,14-1-96,-14-3-87,14 3-120,-9-5-158,9 5-799,-8-11-1258</inkml:trace>
  <inkml:trace contextRef="#ctx0" brushRef="#br1" timeOffset="54170.6305">5614 16010 742,'0'0'758,"9"-9"-92,-9 9-90,15-9-47,-5 4-82,1 1-49,2-1-57,1-1-29,1 3-44,1-3-15,0 2-41,1 1-21,-1-1-31,2 1-14,-1 1-31,1-1-20,-3 1-24,-1 0-9,0 2-14,1-3-9,-2 2-23,-13 1-10,25-2-46,-25 2-30,22 0-59,-22 0-64,19-1-110,-19 1-114,15 1-86,-15-1-123,10 3-696,-10-3-925</inkml:trace>
  <inkml:trace contextRef="#ctx0" brushRef="#br1" timeOffset="54902.5985">6137 16302 549,'0'0'790,"0"0"-126,0 0-78,0 0-78,0 0-67,0 0-54,0 0-53,0 0-38,14 1-32,-14-1-28,0 0-12,0 0-17,0 0-11,13 2-12,-13-2-1,0 0-17,6 7-18,-6-7-17,0 0-16,8 5-15,-8-5-16,0 0-10,0 0-10,0 0-11,-3 13 1,3-13-22,0 0-3,-10 8-4,10-8-6,-10 5-6,10-5 0,-13 3-4,13-3 9,-9 3-7,9-3-2,-10 2-2,10-2-5,0 0 3,-13 0 1,13 0-4,0 0 1,-8-5-6,8 5 0,0 0-1,0 0 0,-1-12-17,1 12 20,0 0-3,5-13 7,-5 13-11,7-9 11,-7 9-9,8-5 9,-8 5-6,10-5 2,-10 5 17,10-2 9,-10 2-12,0 0 17,18 0-6,-18 0 13,0 0-23,15 3 18,-15-3-15,0 0 11,11 6-10,-11-6 5,0 0-10,7 8 4,-7-8-15,0 0 10,0 0-3,-4 12 4,4-12-15,-8 7 11,8-7-21,-11 7 2,11-7-51,-13 4-16,13-4 3,-15 4-11,15-4-11,-16 5 6,16-5 16,-14 2 9,14-2 9,-12 1 8,12-1 9,-12-1 4,12 1 11,-10-5 3,10 5 4,-8-7 1,8 7 2,-4-9 7,4 9-2,0 0 3,-1-16 2,1 16 5,5-11 13,-5 11 10,10-10 4,-1 5 7,-9 5 17,17-7-4,-17 7 12,22-2-12,-22 2 21,23 2-11,-13 1 7,2 1-13,1 1 17,0 0-17,0 2 17,-1 1 7,-3-1-10,1 2-12,-1 0 3,-2 1-2,-1-2 3,0 2 3,-1 0-10,-1 0-8,-3 1-13,0 0 0,1-1-8,-4 1-2,0 0-31,-1 0-52,-2-2-43,-1 3-94,-2-2-73,-1 0-108,1-1-80,-3 1-121,1-2-124,-4 3-208,2-4-443,-1 1-957</inkml:trace>
  <inkml:trace contextRef="#ctx0" brushRef="#br1" timeOffset="56050.8996">6408 16038 442,'0'0'612,"0"0"-70,-4-9-45,4 9-50,0 0-26,-3-10-18,3 10-25,0 0-34,0 0-24,0-15-43,0 15-12,0 0-24,7-11-9,-7 11-29,9-7-1,-9 7-14,14-6 1,-14 6-11,14-4-39,-14 4 7,18-1-12,-18 1-9,19 3-26,-19-3-6,19 5-11,-10 0-14,-9-5-10,17 10-11,-10-4-5,0 0-5,0 1-4,0 0-1,-3 1-8,-4-8-3,3 19-3,-3-19 3,0 19-4,-3-7 0,-3 0-6,0 0-1,-4 1-4,1-1 0,-3 2 1,1-2 5,-1-2-6,2 2-6,-3-2 3,3-1-5,0 1 15,2-3-16,1 1 6,0-3-7,1 2 5,6-7-11,-10 9 6,10-9-4,-7 8 12,7-8-4,0 0 17,3 10-6,-3-10-1,10 4-3,-10-4 3,18 3-6,-6-2 5,0 0-4,1 1 4,2-1-3,1-1 12,-1 1 1,0-1 3,4-1 12,1 1 5,-2 0 19,1-3-6,-3 2 10,2 0-27,-2 1 3,-2-3-18,-2 3 1,1-2-21,-1 2 0,-12 0 0,17-3 0,-17 3 0,13-3-51,-13 3-62,12-4-82,-12 4-81,10-2-76,-10 2-99,0 0-87,9-7-130,-9 7-181,0 0-641,0 0-1117</inkml:trace>
  <inkml:trace contextRef="#ctx0" brushRef="#br1" timeOffset="56764.7112">7055 16211 707,'0'0'818,"0"0"-101,11-6-93,-11 6-71,8-7-66,-8 7-55,0 0-64,9-7-37,-9 7-37,0 0-39,10-5-35,-10 5-36,0 0-23,0 0-29,10-5-18,-10 5 10,0 0-28,0 0-6,0 0-25,9 7-2,-9-7-7,0 0 3,0 0-23,-1 11 1,1-11-23,0 0 19,-5 12-15,5-12 8,-6 8-17,6-8 9,-6 7-19,6-7 17,-8 6-8,8-6 6,0 0 1,-7 5-3,7-5-9,0 0 15,0 0-8,0 0 22,-8 6-14,8-6 10,0 0-5,0 0 17,0 0-34,0 0 15,-1-12-16,1 12 14,0 0-3,5-13 8,-5 13-14,6-9 8,-6 9-1,8-8 1,-8 8 3,9-8 1,-9 8 5,9-6 0,-9 6 2,9-6 0,-9 6-8,0 0 4,14-2-8,-14 2 3,0 0 0,10 3-25,-10-3 35,0 0 0,10 9-5,-10-9-4,0 0-2,3 11-5,-3-11 0,0 0-4,-2 13 0,2-13 0,-6 10 5,6-10-14,-7 8 6,7-8-32,-11 8 39,11-8-26,-12 9-7,12-9 0,-12 6-15,12-6 6,-13 3-25,13-3 24,-13 3 2,13-3 9,0 0-4,-15 2 9,15-2-9,0 0 21,-13-5-16,13 5 11,-6-7-6,6 7 13,-4-8-10,4 8 9,0 0-30,0-17 33,0 17-13,4-11-3,-4 11 8,5-11-1,-5 11 0,11-10 0,-11 10 6,13-8 4,-13 8 11,14-6 6,-14 6 6,16-1 8,-16 1 16,17 6 11,-17-6 2,16 8 13,-8-1 6,0 1 20,-1 2-20,1 1-83,-3 0 0,1 2 0,0-1 0,-2 3 0,-1-1 0,-2-1 0,0 1 0,1 0 0,-4-1 0,0 3 0,-2-1 0,-4 2 0,1 0-93,-4 0-280,1-1-129,-4-1-126,-3 4-191,-4 1-1004,3-6-1529</inkml:trace>
  <inkml:trace contextRef="#ctx0" brushRef="#br1" timeOffset="57802.5576">7443 15951 375,'0'0'717,"0"0"-111,2-11-35,-2 11-66,3-9-30,-3 9-15,0 0-37,3-13-33,-3 13-49,3-10-10,-3 10-18,0 0-13,4-12-18,-4 12-11,0 0-18,0 0-24,3-12-19,-3 12-29,0 0-23,0 0-20,0 0-33,0 0-17,0 0 2,0 0 3,0 0-2,0 0 3,4 10-10,-4-10-67,1 15-17,-1-15 0,1 22 0,-1-9 0,1 0 0,-1 0 0,2 0 0,-2 4 0,1-4 0,-1 3 0,1-2 0,-1-1 0,2 0 0,-1 0 0,0 0 0,0-1 0,-1-12 0,0 22 0,0-22 0,2 21 0,-2-21 0,0 16 0,0-16 0,0 15 0,0-15 0,-2 14-130,2-14-237,0 0-66,-1 16-68,1-16-102,-4 9-97,4-9-141,-4 11-624,4-11-1085</inkml:trace>
  <inkml:trace contextRef="#ctx0" brushRef="#br1" timeOffset="58438.2194">7834 15893 472,'0'0'724,"6"-13"-113,-6 13-54,8-11-53,-8 11-45,8-13-40,-8 13-32,5-9-34,-5 9-40,5-10-16,-5 10-24,0 0-19,5-11-23,-5 11-31,0 0-24,0 0-11,0 0-19,0 0-6,0 0 34,0 0-22,0 0-16,-3 11-9,3-11-5,-6 15-8,2-8 8,0 4-7,-1-1-10,0 3-18,-1-1-14,1 2 5,1 0-7,-1 1-37,-1 0-34,2 2 0,0-2 0,0 2 0,1-2 0,-1 1 0,3-1 0,-2 0 0,2-1 0,1-1 0,0 0 0,0-1 0,0 0 0,1-1 0,1 0 0,-1-1 0,2 1 0,-3-11 0,5 18 0,-5-18 0,6 16 0,-6-16 0,12 12 0,-12-12 0,10 9 0,-10-9 0,14 6 0,-14-6 0,14 4 0,-14-4 0,16 0 0,-16 0 0,17-2 0,-17 2 0,19-6 0,-19 6 0,17-5 0,-8 0 0,0 1 0,-1-1 0,-1-2 0,1-1 0,-2 1 0,1 0 0,-2-2 0,0 3 0,-5 6 0,9-16 0,-9 16 0,4-11 0,-4 11 0,0 0 0,0-14 0,0 14 0,0 0 0,-10-12 0,10 12 0,-11-2 0,11 2 0,-15-1 0,15 1 0,-19 2 0,7 1 0,-1 2-2,2-2-145,-3 2-40,0-1-63,0 1-80,0 2-53,2-1-97,-2-1-109,1 3-85,1 0-222,1-5-454,2 4-952</inkml:trace>
  <inkml:trace contextRef="#ctx0" brushRef="#br1" timeOffset="59276.0624">8217 16120 72,'8'-4'629,"-8"4"-110,0 0-49,11-4-41,-11 4-17,0 0-39,16 0-24,-16 0 15,0 0-42,14 3-13,-14-3-45,11 3 3,-11-3-30,11 3-9,-11-3-14,9 4-4,-9-4-14,8 6-12,-8-6-14,8 5-27,-8-5-5,0 0-18,9 6 6,-9-6-20,0 0 1,0 0-4,4 10-4,-4-10-6,0 0-8,0 0-8,-7 8-11,7-8-8,0 0-11,-9 6-8,9-6-5,0 0 0,0 0 4,-12 3 17,12-3 6,0 0-3,0 0 1,0 0-10,0 0-5,0 0-11,0 0-2,-9-3-13,9 3-4,0 0 0,0 0-3,4-11-4,-4 11-2,0 0-4,7-10-1,-7 10 0,9-5-1,-9 5-1,8-4 3,-8 4 1,9-3-5,-9 3 4,0 0 1,15-2-2,-15 2 0,0 0 0,17 0 0,-17 0 0,0 0 0,15 5 0,-15-5 0,8 4 0,-8-4 0,6 8 0,-6-8 0,0 0 0,4 11 0,-4-11 0,0 0 0,0 13 0,0-13 0,0 0 0,-5 11 0,5-11 0,-5 10 0,5-10 0,-7 5 0,7-5 0,-7 7 0,7-7 0,-9 4 0,9-4 0,0 0 0,-13 3 0,13-3 0,0 0 0,-13 2 0,13-2 0,0 0 0,0 0 0,-13-3 0,13 3 0,0 0 0,-7-6 0,7 6 0,0 0 0,-5-11 0,5 11 0,0 0 0,-3-14 0,3 14 0,0 0 0,1-15 0,-1 15 0,3-10 0,-3 10 0,5-10 0,-5 10 0,8-8 0,-8 8 0,10-6 0,-10 6 0,15-3 0,-15 3 0,16 1 0,-16-1 0,20 7 0,-10-4 0,3 5 0,-3-1 0,2 2 0,-2 2 0,-2-2 0,2 3 0,-4 1 0,-1-2 0,1 1 0,-5 0 0,-1 1 0,-3 1 0,-2 2 0,-4 2 0,-4-1-219,-3 5-302,-3-2-128,-8 7-191,-4-1-1040,2-2-1601</inkml:trace>
  <inkml:trace contextRef="#ctx0" brushRef="#br1" timeOffset="60395.2185">8832 15911 543,'0'0'502,"0"0"-44,0 0-48,-3-12-23,3 12-46,0 0-13,0 0-11,-4-11-15,4 11-24,0 0-14,0 0-16,-5-8-59,5 8-14,0 0-32,0 0 34,0 0-10,0 0-2,-11 4-21,11-4-1,0 0-2,-5 12 4,5-12-21,-3 10-7,3-10-15,-2 12-12,2-12-12,-2 11-7,2-11-4,0 14-14,0-14 2,0 11-10,0-11-6,0 0-6,2 16-1,-2-16 8,2 11 35,-2-11-30,4 10-5,-4-10-7,7 10-3,-7-10-11,8 11 7,-8-11-7,12 10-2,-6-3-2,-6-7 7,15 9-5,-8-3-3,2 1-7,-1-2-3,2 1-4,-3-1 3,3 1-1,-2-1-1,1 2 2,-1-2 1,0 1 2,1 0-7,-3-1 10,-6-5 4,12 11 7,-12-11 5,11 8 2,-11-8 1,6 10-2,-6-10 4,5 7-1,-5-7 9,0 0-6,2 12 1,-2-12-7,-5 7-3,5-7-3,-9 7-7,9-7-2,-16 7-3,16-7 2,-20 4-2,20-4-2,-22 2-2,8-1-3,1-1-7,-2 0-13,1 0-18,-1-1-14,-1 0-27,1-1 35,2 2-93,-1-3-32,3-1-31,0 1-55,1-1-34,1-1-78,9 5-64,-9-10-73,9 10-52,-4-11-100,4 11-597,2-13-861</inkml:trace>
  <inkml:trace contextRef="#ctx0" brushRef="#br1" timeOffset="60706.6089">8898 15909 664,'0'0'593,"0"0"-92,0 0-45,0 0-63,2-13-43,-2 13-40,0 0-34,0 0-30,7-9-24,-7 9-29,9-7 13,-9 7-51,13-4 3,-13 4-30,18-6-2,-18 6-20,19-7 19,-5 6-17,-2-2 4,2 0-15,-2 1 2,2 0-20,-1 0 6,0 0-16,2 1 0,-3-1-23,2 0 1,-3 0-17,2 1-1,-13 1-13,18-3 2,-18 3-13,17-1-4,-17 1-25,13-2-19,-13 2-21,0 0-13,13 3-47,-13-3-26,0 0-85,0 0-62,7 8-67,-7-8-72,0 0-86,-1 10-668,1-10-801</inkml:trace>
  <inkml:trace contextRef="#ctx0" brushRef="#br1" timeOffset="61351.3">9317 16189 149,'0'0'875,"8"7"-159,-8-7-57,0 0-97,0 0-30,7 6-66,-7-6-44,0 0-80,0 0-45,0 0-55,0 0-36,0 0-35,0 0-14,0 0-24,-7 7-9,7-7 3,0 0-35,0 0-9,0 0-27,-15 0 5,15 0-3,0 0 12,-13-1-6,13 1 13,0 0-7,0 0 24,-12-5-35,12 5-15,0 0-7,0 0 21,-6-9-29,6 9-1,0 0-4,0 0-2,1-14-5,-1 14 5,0 0-1,5-11 2,-5 11-5,7-6 13,-7 6-3,0 0-4,10-5 2,-10 5 2,10-4 2,-10 4 14,0 0-7,16 0-6,-16 0-5,0 0-12,14 5 11,-14-5-6,7 4-3,-7-4 6,0 0-3,7 11-2,-7-11-2,0 0-3,0 12-6,0-12 0,-4 8 0,4-8 0,-6 8 7,6-8-7,-8 7-3,8-7 0,-10 6-2,10-6-1,-8 5-11,8-5-2,0 0 8,-10 5-7,10-5 1,0 0 1,0 0-1,0 0 4,-14-5-3,14 5 0,0 0 3,0 0 1,1-12 2,-1 12-1,4-11 2,-4 11 0,7-10 2,-7 10-17,8-12 15,-8 12 1,12-12 0,-12 12 2,12-8-3,-12 8-2,13-7 4,-13 7-1,15-3 3,-15 3 8,15 0 1,-15 0 8,15 3 7,-15-3 3,15 7-6,-7 0 2,-1-2-4,0 2 1,-2 0 0,0 3-2,-1-3-1,0 3-1,-4-10-4,4 20-3,-4-20-3,-3 22-1,1-11-3,-1-1-7,-3 5-38,-1-4-28,-1 1-67,-2-1-49,1-1-65,-1 1-85,-1-3-71,-1 1-114,0-1-105,0 1-156,-1-4-674,2 1-1073</inkml:trace>
  <inkml:trace contextRef="#ctx0" brushRef="#br1" timeOffset="61774.8898">9710 15876 565,'0'0'725,"0"0"-92,0-17-45,0 17-60,0 0-27,0-12-56,0 12-26,0 0-66,0 0-28,1-13-34,-1 13-28,0 0-8,0 0 10,0 0 18,0 0-8,0 0-11,0 0-29,5 9-14,-5-9-9,4 13-11,-3-2 19,1-1-96,-1 1-124,0 3 0,0-1 0,1 0 0,0 1 0,-2 0 0,1 0 0,-1 2 0,0-2 0,0 1 0,0-1 0,0 0 0,-1-1 0,1-2 0,0 3 0,-2-3 0,2-11 0,0 21 0,0-21 0,-2 18 0,2-18 0,0 14 0,0-14 0,0 0-70,0 17-424,0-17-105,0 0-115,5 10-113,-5-10-907,0 0-1418</inkml:trace>
  <inkml:trace contextRef="#ctx0" brushRef="#br1" timeOffset="62319.1985">10023 15975 167,'0'0'818,"-4"-9"-157,4 9-64,-4-12-76,4 12-31,-2-10-62,2 10-16,-2-11-53,2 11-30,2-11-31,-2 11-14,2-9-18,-2 9-20,5-8-4,-5 8-39,9-8-10,-9 8-19,13-6 22,-13 6-11,17-3-6,-17 3-23,21-3-24,-9 5-21,-12-2-12,23 1-20,-12 2-13,-2 1-12,2 0-11,-4 2-7,1 1-5,-3 0-9,0 1-4,-1 2-3,-4-10-2,1 19-3,-2-9-6,-3 2-11,-1 0-2,-2-1-18,-1 3-10,0-2 5,-1-1-3,-2 0 4,2 1 1,0-3 8,0 2 4,0-2-2,2-1 6,1-2 4,6-6-3,-10 12 5,10-12-4,-9 10 11,9-10-5,-5 10-1,5-10 3,0 0 0,0 0 3,1 12-5,-1-12 5,0 0 0,9 5-1,-9-5 0,13 2 2,-13-2 2,14 0 1,-14 0-2,16-1 2,-16 1 0,20-1-5,-8 0 5,-12 1-2,22-2 10,-11 0 14,1 1 4,-1-1 14,1 0 0,-12 2-5,22-4-8,-22 4-4,18-2-4,-18 2-3,15-1-3,-15 1-22,13-3-36,-13 3-42,12-2-63,-12 2-73,11-3-94,-11 3-79,0 0-106,14-4-115,-14 4-95,0 0-895,0 0-1256</inkml:trace>
  <inkml:trace contextRef="#ctx0" brushRef="#br1" timeOffset="63050.1823">10546 16145 194,'0'0'880,"0"0"-156,0 0-74,4-9-62,-4 9-73,0 0-36,0 0-61,7-8-49,-7 8-37,0 0-32,5-8-25,-5 8-29,0 0-17,0 0-37,8-4-20,-8 4-15,0 0-20,0 0-21,0 0-17,0 0-13,10 3-8,-10-3-13,0 0-11,0 0-12,2 12-13,-2-12 1,0 0-4,0 0-12,-2 14 9,2-14-1,0 0-4,-5 10-4,5-10-5,-5 7 2,5-7-3,0 0-2,-7 9 1,7-9-2,0 0 7,-6 6-5,6-6-1,0 0-3,0 0 4,0 0-3,0 0 1,-10 3 1,10-3-4,0 0 3,0 0-5,0 0 1,0 0 4,0 0-2,-1-13 5,1 13 0,0 0 2,4-8-3,-4 8 4,0 0-3,0 0-4,7-9 2,-7 9 1,0 0 2,8-7 4,-8 7-3,0 0 19,10-4-23,-10 4 3,0 0 3,0 0 8,15 1 11,-15-1 3,0 0-1,12 5-4,-12-5-3,0 0-5,11 5-2,-11-5-4,0 0-3,8 4 3,-8-4-2,0 0 0,0 0 0,0 0 1,4 9-2,-4-9 1,0 0-6,0 0 0,-8 6-5,8-6-2,0 0 0,0 0 0,-13 3 0,13-3 0,0 0-6,0 0-7,-14-3 2,14 3 0,0 0 7,-10-6-3,10 6 3,0 0 2,-9-10 4,9 10-10,-3-10 3,3 10 3,0 0 4,0-15 3,0 15 11,4-12 8,-4 12 0,6-9-24,-6 9 0,8-8 0,-8 8 0,9-6 0,-9 6 0,11-6 0,-11 6 0,0 0 0,19 1 0,-19-1 0,14 5 0,-14-5 0,15 9 0,-7-5 0,-2 2 0,2 1 0,-2 0 0,1 3 0,-2-1 0,0 0 0,1 0 0,-2 3 0,-1-4 0,-2 5 0,-1-13 0,-1 22 0,-5-9 0,1 0 0,-5-1 0,-1 3 0,-3 0-652,-2-1-170,-5 3-174,-2-3-810,-3 1-1508</inkml:trace>
  <inkml:trace contextRef="#ctx0" brushRef="#br1" timeOffset="64654.3053">10921 15906 543,'0'0'595,"0"0"-65,0 0-32,0 0-53,0 0-16,0 0-55,0 0-6,13-3-50,-13 3-14,0 0-47,0 0-10,0 0-25,0 0-7,8-5-19,-8 5-10,0 0-26,0 0-18,7-7-8,-7 7-4,0 0-14,4-8-11,-4 8-12,0 0-19,0-12-18,0 12-6,-5-12-3,5 12-17,-6-9-10,6 9 5,-8-10-12,8 10 2,-8-11-6,8 11 4,-9-10-24,9 10 26,-9-10-13,9 10 24,-6-7-15,6 7 11,-6-8-8,6 8 10,0 0-17,-7-8 11,7 8-19,0 0-13,0 0 12,-7-8 4,7 8-6,0 0 14,0 0-10,0 0 6,0 0-15,0 0 16,12 2-11,-12-2 11,13 3-10,-13-3 14,21 4-12,-10-4 13,3 3-14,-1-3 11,2 2-8,-1-2 8,1 0-11,0 0 10,0-2-8,-1 2 9,0-3-7,-1 3 6,0-1-9,-1-2 5,-12 3-2,21-3 14,-21 3-11,16-5 9,-16 5-11,14-5 24,-14 5-8,12-2 21,-12 2-7,0 0 7,12-5-18,-12 5-11,0 0 9,0 0-1,0 0 0,0 0-15,0 0 4,0 0-8,0 0 3,0 0 5,-4 12-4,4-12 2,-6 12 0,1-2 5,2 0 4,0 2 2,-3 2 5,3 3 5,-1-1 4,3 1-1,-3 2 10,2-1-6,0 2-4,0-1-6,0 1-4,1-1-4,1 0-2,-2 0-1,0-2-4,1-1-4,1-2-2,-1 1-8,1-2-20,0-1-33,0-12-46,0 22-27,0-22-52,0 17-42,0-17-25,-3 13-59,3-13-43,0 0-92,-1 13-69,1-13-49,0 0-133,-4 8-563,4-8-866</inkml:trace>
  <inkml:trace contextRef="#ctx0" brushRef="#br1" timeOffset="64881.9411">10958 16043 466,'-10'-5'721,"10"5"-113,0 0-33,0 0-109,0 0-35,0 0-46,5-8-42,-5 8-34,13-3-49,-13 3-30,23-4-19,-10 3-40,3-1-21,1-1-38,1-1-15,0 3-31,0-1-3,-1 0-44,0-1-62,1 2-80,1-2-51,-4 2-101,1 1-91,-3-2-69,2 2-118,-15 0-613,24-1-781</inkml:trace>
  <inkml:trace contextRef="#ctx0" brushRef="#br1" timeOffset="65474.0055">11420 16059 238,'0'0'703,"10"5"-90,-10-5-53,0 0-41,10 6-78,-10-6-21,0 0-61,9 8-20,-9-8-48,0 0-19,5 10-30,-5-10-9,0 0-31,2 14-13,-2-14-31,0 0-20,-5 11-14,5-11-17,-5 7-16,5-7-14,-5 8-20,5-8-8,-8 5-8,8-5-1,0 0 6,-11 6 4,11-6-7,0 0-6,0 0 0,0 0-10,-12-1 2,12 1-26,0 0 19,0 0-4,-5-9-6,5 9 1,0 0-6,0 0-1,3-13-10,-3 13 5,0 0-1,6-12-1,-6 12-1,0 0 1,9-8 0,-9 8-2,0 0 3,10-4-2,-10 4 0,0 0 2,0 0 1,12 1-17,-12-1 19,0 0 1,0 0 1,5 7-1,-5-7-1,0 0 3,0 0-5,-5 11 2,5-11-4,-6 7 11,6-7-19,-7 5 15,7-5-14,-10 5-4,10-5-14,-10 5-4,10-5 0,-11 3 2,11-3 8,0 0-7,-15 0 2,15 0-1,0 0 6,-13-3-1,13 3 16,0 0-11,-10-7 28,10 7-27,0 0 6,-5-10 0,5 10 6,0 0-2,0-14-1,0 14 3,4-8-1,-4 8 1,5-7 4,-5 7 4,9-6 5,-9 6 7,12-4 7,-12 4-2,13 0-4,-13 0-2,15 4-1,-15-4-2,16 6 2,-16-6 14,13 12 0,-9-5 10,3 0-10,-1 3 7,-3 0-11,4 0 2,-6 2-9,2-1 5,-3 2-13,0-1-17,-2 2-46,0 0-63,-2-1-62,-2 0-90,-2 0-119,0-1-130,-3 4-81,-1-7-246,2 1-410,2-2-863</inkml:trace>
  <inkml:trace contextRef="#ctx0" brushRef="#br1" timeOffset="66051.1712">11832 15807 28,'0'0'870,"4"-10"-177,-4 10-64,0 0-64,1-14-34,-1 14-62,0 0-33,2-10-65,-2 10-43,0 0-49,0 0-31,0 0-14,0 0-13,-3-9-4,3 9-7,0 0-13,-10 6-7,10-6-11,-12 13-28,7-6-4,-1 3-12,-1 1-1,-1 1-15,0 1-11,0 1-15,-2 3-8,1 0-11,0-1-17,1 3-3,0-2-19,1-2-1,3 0-9,-1 2-6,2-3-4,1 1-7,1-3-5,1 1-3,1-3 0,0 1 0,2-2 0,1 0 0,1 0 0,-5-9 0,11 11-2,-11-11-30,16 8 1,-16-8-3,17 5-3,-17-5-1,18 2-1,-18-2 23,17-3-14,-17 3 12,19-4 1,-19 4-3,14-4 8,-6-1 2,-8 5 5,10-8 2,-10 8 0,9-9 1,-9 9-1,5-8 9,-5 8-11,0 0 7,-1-14-7,1 14 4,-7-9-3,7 9 3,-11-6 2,11 6-3,-15-3 1,15 3-5,-21 0-10,21 0-22,-23 3-39,12 0-42,-2-2-61,0 5-35,2-1-67,-2 0-84,3-1-68,1 1-102,0 1-73,2 0-138,7-6-586,-10 11-937</inkml:trace>
  <inkml:trace contextRef="#ctx0" brushRef="#br1" timeOffset="66717.661">12131 16116 342,'0'0'805,"0"0"-101,7-12-33,-7 12-108,0 0-37,6-10-73,-6 10-55,0 0-69,4-7-51,-4 7-47,0 0-29,0 0-21,0 0-7,0 0-15,9-5-10,-9 5-8,0 0-13,0 0-10,0 0-11,3 11-11,-3-11 1,0 0-21,-3 11-14,3-11-6,0 0-15,-5 12 0,5-12 4,-6 8-18,6-8 0,-8 7-18,8-7 16,-9 7-24,9-7 43,-8 5-35,8-5-15,0 0 30,-12 5-33,12-5 2,0 0-2,0 0-3,0 0 6,0 0-1,-9-5-3,9 5 5,0 0 3,0 0-3,4-12-2,-4 12 3,0 0-1,9-10 3,-9 10 2,8-5-2,-8 5 17,10-5-10,-10 5 12,9-4 6,-9 4-1,12-1-1,-12 1 28,12 1 32,-12-1 0,16 2-8,-16-2 5,16 7 46,-16-7 11,17 8-10,-17-8-24,14 9-101,-14-9 0,14 6 0,-14-6 0,13 8 0,-13-8 0,9 6 0,-9-6 0,5 6 0,-5-6 0,0 0 0,4 10 0,-4-10 0,0 0 0,-7 8 0,7-8 0,0 0 0,-10 6 0,10-6 0,0 0 0,-15 5 0,15-5 0,0 0 0,-14-1 0,14 1 0,-12-5 0,12 5 0,-7-6 0,7 6 0,-7-7 0,7 7 0,-6-10 0,6 10 0,0 0 0,-2-14 0,2 14 0,0 0 0,4-14 0,-4 14 0,0 0 0,7-10 0,-7 10 0,10-2 0,-10 2 0,13 1 0,-13-1 0,14 6 0,-14-6 0,14 11 0,-7-3 0,-3 0 0,0 1 0,1 0 0,-5 2 0,2 2 0,-4 0 0,-3 2 0,-1-1-19,-4 3-359,-2 2-138,-1-1-125,-4 3-175,-8 4-1021,5-4-1546</inkml:trace>
  <inkml:trace contextRef="#ctx0" brushRef="#br1" timeOffset="67287.0556">12548 15773 784,'0'0'677,"0"0"-56,0-15-49,0 15-55,2-12-29,-2 12-50,6-9-36,-6 9-56,0 0-35,4-10-44,-4 10-9,0 0 2,0 0 29,0 0-16,9 4-46,-9-4-2,4 13-27,-4-13-16,6 19 4,-3-7-20,0 0-23,-1 3-18,1 2-16,-1-3-19,2 3-53,-2-1-37,0-1 0,1 1 0,-1 0 0,0-2 0,0-1 0,0-1 0,1 1 0,-1-3 0,-2-10 0,3 18-83,-3-18-125,4 16-48,-4-16-53,0 12-74,0-12-89,0 0-113,6 11-84,-6-11-131,0 0-607,0 0-1011</inkml:trace>
  <inkml:trace contextRef="#ctx0" brushRef="#br1" timeOffset="67571.2983">12807 15802 115,'0'0'857,"0"-12"-143,0 12-43,2-13-68,-2 13-33,2-12-63,-2 12-55,1-9-52,-1 9-43,0 0-43,4-12-45,-4 12-11,0 0 11,0 0-16,0 0-31,14 0-20,-14 0-2,7 8-17,-7-8-12,10 16 2,-5-7-16,2 4-24,2-3-20,-3 3-85,1-2-28,0 3 0,-2 0 0,1 0 0,-2-1 0,1 1 0,-1-1 0,1 0 0,-2-3 0,1 3 0,-2-3-136,-2-10-127,5 19-81,-5-19-102,0 16-62,0-5-125,0-11-88,0 14-906,0-14-1285</inkml:trace>
  <inkml:trace contextRef="#ctx0" brushRef="#br1" timeOffset="68265.7777">13140 16085 953,'0'0'871,"0"0"-131,0 0-73,6-7-66,-6 7-71,0 0-86,0 0-51,0 0-44,7-5-35,-7 5-24,0 0-54,0 0-38,0 0-4,0 0-49,0 0-25,9-4-13,-9 4-5,0 0-4,0 0-4,0 0-8,0 0-12,0 0-10,0 0-4,0 0-16,0 0-4,0 0-14,0 0-3,0 12-4,0-12-4,0 0 0,0 0-2,0 0 1,0 0-4,-7 6-2,7-6 7,0 0-10,0 0 5,0 0-7,0 0 1,0 0 3,0 0-8,0 0 1,0 0 4,0 0-2,-4-9-5,4 9 1,0 0 0,2-9 0,-2 9-1,0 0 3,7-11 3,-7 11 5,0 0 5,7-10 1,-7 10 7,0 0 0,11-7-3,-11 7-6,0 0 2,10-4 3,-10 4 2,0 0-3,0 0-4,15 1-3,-15-1-9,0 0 0,8 6 0,-8-6 0,0 0 0,3 9 0,-3-9 0,0 0 0,-1 12 0,1-12 0,0 0 0,-6 11 0,6-11 0,-7 6 0,7-6 0,-11 5 0,11-5 0,-9 6 0,9-6 0,-9 3 0,9-3 0,0 0 0,-14 4 0,14-4 0,0 0 0,-11-1 0,11 1 0,0 0 0,-11-6 0,11 6 0,0 0 0,-7-11 0,7 11 0,0 0 0,0-16 0,0 16 0,0 0 0,3-14 0,-3 14 0,2-9 0,-2 9 0,5-9 0,-5 9 0,8-7-3,-8 7-5,0 0 4,11-4 0,-11 4 6,0 0 9,16 4-5,-16-4-6,11 9 0,-3-4 0,-2 2 0,-1 3 0,1-3 0,-1 5 0,2-1 0,-3 3 0,1 0 0,-3 1 0,0 1 0,2 0 0,-4 1 0,0 0 0,-2-2 0,0 4 0,-2-2 0,-1-1-256,-4 1-155,0 0-109,0 0-131,-5 0-130,-3 4-979,1-8-1451</inkml:trace>
  <inkml:trace contextRef="#ctx0" brushRef="#br1" timeOffset="69004.4908">13423 15841 579,'0'0'626,"4"-14"-70,-4 14-16,2-14-49,-2 14-30,5-16-19,-5 16-28,3-14-4,-3 14-27,4-13-10,-4 13-12,4-12-30,-4 12-23,2-7-54,-2 7-45,0 0-29,5-8 0,-5 8 11,0 0 17,0 0-6,8 8-25,-8-8 9,4 14-57,-2-3-129,0 0 0,0 1 0,2 2 0,-3 2 0,3 0 0,-4-2 0,4 4 0,-2-2 0,1 0 0,-1 1 0,0-1 0,1-2 0,-1-1 0,0-1 0,0 1 0,-1-2 0,-1 1 0,0-12 0,2 19-145,-2-19-302,2 15-60,-2-15-119,0 12-140,0-12-171,0 0-574,0 0-1140</inkml:trace>
  <inkml:trace contextRef="#ctx0" brushRef="#br1" timeOffset="69626.9331">13755 15821 574,'0'0'812,"9"-12"-107,-9 12-84,9-7-60,-9 7-90,5-5-80,-5 5-22,0 0-30,0 0 1,0 0 0,13 2-48,-13-2-27,2 9-32,-2-9 24,2 13-68,-2-13-23,-2 19-19,0-9-8,-2-1-16,1 3-20,-3 1-18,2-1-9,-1 0-10,-4 0-10,2 0-10,1 0-10,-1-2-6,0-1-7,2-1-4,-1 1-5,1-2 0,5-7 2,-8 13-7,8-13 1,-10 12-2,10-12-4,-4 8 0,4-8-1,0 0 0,-9 9-1,9-9-3,0 0 0,0 0 0,0 0-9,4 9-18,-4-9-14,0 0-15,15 3 0,-15-3-23,17 0-7,-17 0-4,20 0-9,-20 0 3,22 2 6,-8-2 3,-1-2 4,-13 2-1,23 0 0,-23 0 12,24 0 9,-24 0 4,21-3 0,-21 3-1,17-2-1,-17 2 16,15-5-3,-15 5 11,12-2-5,-12 2 9,11-6-5,-11 6 11,8-4-6,-8 4 16,8-7-8,-8 7 15,0 0-7,7-12 13,-7 12-5,0 0 10,2-12-8,-2 12 10,0 0 1,0-16 33,0 16 10,-2-11 19,2 11 9,0 0 17,-2-16 16,2 16 12,0 0 0,-2-13-17,2 13 7,0 0-29,0 0-7,-2-12-12,2 12-6,0 0 9,0 0-2,0 0 20,0 0 4,0 0 4,0 0-5,-2 11-4,2-11-6,0 14-2,0-14-5,0 20 0,1-9-13,-1 1-9,0 0-21,0 0-25,1 2 0,1-2 0,-2 1 0,0-1 0,0 0 0,2 0-101,-2 0-60,2-2-64,-2-10-68,0 20-78,0-20-83,0 16-106,0-16-98,0 15-158,0-15-629,0 12-1061</inkml:trace>
  <inkml:trace contextRef="#ctx0" brushRef="#br1" timeOffset="70303.551">14218 16133 256,'0'0'941,"0"0"-138,10-5-115,-10 5-46,0 0-80,0 0-56,11-4-76,-11 4-34,0 0-38,0 0-55,14 1-48,-14-1-30,0 0-31,0 0-33,8 8-21,-8-8-13,0 0-35,0 0-9,2 12-12,-2-12-8,0 0-12,-6 9-11,6-9-5,0 0-3,-10 8-11,10-8-2,-6 4-3,6-4-6,0 0 11,-11 3-8,11-3-3,0 0-3,0 0-2,-12 0-1,12 0-6,0 0 2,-7-7-4,7 7 13,0 0-11,-2-12 0,2 12 1,0 0 1,0-14-12,0 14 9,5-12-7,-5 12 8,4-9-8,-4 9 10,7-9-3,-7 9 8,7-8 0,-7 8 9,7-6-2,-7 6 3,8-5-3,-8 5 5,0 0-5,14-6 1,-14 6-5,0 0 10,0 0-14,13 0 7,-13 0-1,0 0 1,0 0 1,7 6-2,-7-6-2,0 0 11,0 0-16,0 0 4,-1 15-1,1-15-5,0 0 2,-6 7 1,6-7-3,0 0 5,-8 7-18,8-7-8,-9 5-6,9-5-8,-12 4-21,12-4-7,-13 4-8,13-4 3,-16 2 16,16-2-18,-14 2 18,14-2-1,-14 0 17,14 0 0,0 0 14,-14-2-9,14 2 16,0 0-8,-10-8 6,10 8-1,0 0 3,-4-10 32,4 10-38,0 0 10,5-11 8,-5 11 4,8-7 4,-8 7 8,9-7 16,-9 7 5,10-2-6,-10 2 5,0 0 9,19 1 7,-19-1 10,14 5-7,-14-5-1,13 10 4,-8-4 2,1 2-2,1 1-7,-2-1-15,-1 4-3,-1-2-4,3 2-4,-2 1-12,-2 2 5,2-1 15,-2 0-23,0 0-5,-4 1-36,2-1-38,-2 3-74,-3-2-67,0 0-94,-3 1-126,-1-1-133,-5 2-131,0-2-230,0-1-480,0-2-1010</inkml:trace>
  <inkml:trace contextRef="#ctx0" brushRef="#br1" timeOffset="71011.1578">14797 15895 290,'0'0'737,"8"-14"-128,-8 14-66,6-12-81,-6 12-37,2-14-58,-2 14 0,1-13-45,-1 13-48,-1-13-23,1 13-33,-4-13-16,4 13-39,-6-12-25,6 12-12,-14-10-14,7 6-15,7 4-3,-16-7-2,16 7-1,-16-3-2,16 3-7,-17 0-15,17 0-2,-20 3 1,8 0-12,4 1-6,-2 1-5,1 2-7,1-1-3,1 2 0,1 0-12,1 1-7,0-1 2,3 1 2,2-9-14,-3 21 1,6-11 3,-1 0-4,3 4-3,0-1 10,1-2-2,1 3-9,-1-3-6,3 1 8,-2 1 0,1-1-3,-1-2 11,1 1-10,0 0 8,-3 0-7,2-2-2,-1-1-4,-1-1 4,1 0-2,-6-7 1,8 12 2,-8-12-4,5 10-3,-5-10 0,0 0-7,0 13-13,0-13 6,-8 6-3,8-6-4,-9 3-7,9-3 10,-13 3-5,13-3 10,-12-1-4,12 1 5,-14-2 1,14 2 5,-13-5 2,13 5 3,-9-5-1,9 5 9,-9-11-5,9 11 9,-3-12-2,3 12 10,1-17 12,3 6-17,3 0 0,-2-3 1,4 1-3,2-3 1,1 1-7,1-1 6,2 1-6,-1 0 7,0 1-6,1 1 17,1 0 11,-3 0 1,-1 3 10,-3 2 18,2-2 12,-5 3-20,0-2-1,-6 9-15,4-12-3,-4 12-10,0 0-20,-3-13-21,3 13-21,-11-6-28,11 6-31,-13-3-27,13 3-30,-16 0-69,16 0-36,-18 2-71,6-1-107,-1 5-68,2-1-206,-4-1-500,3 0-825</inkml:trace>
  <inkml:trace contextRef="#ctx0" brushRef="#br1" timeOffset="71706.1121">15007 16080 308,'14'-3'883,"-14"3"-141,0 0-101,0 0-66,13-4-91,-13 4-63,0 0-77,0 0-41,0 0-38,0 0-21,13 2-42,-13-2-17,0 0-26,0 0-14,0 0-26,1 11-11,-1-11-24,0 0-8,-6 9-21,6-9-7,-8 7-10,8-7-8,0 0-7,-9 7-3,9-7-3,0 0 1,-9 7-7,9-7 2,0 0-7,0 0 10,-12 2 6,12-2 5,0 0 7,0 0-9,-8-5 1,8 5-14,0 0 9,0 0-15,-1-11 4,1 11-2,0 0 0,0 0-1,3-12-4,-3 12 1,0 0-6,8-8 5,-8 8 2,8-5-3,-8 5-4,0 0 6,14-4 0,-14 4 3,0 0-1,16 0 3,-16 0 9,11 3 55,-11-3-53,8 4 1,-8-4-3,0 0 0,12 7 22,-12-7-19,0 0-10,5 11 17,-5-11-6,0 0-6,1 10-9,-1-10 10,0 0-17,-4 8 21,4-8-26,0 0 9,-10 8-19,10-8-5,-10 4-21,10-4-9,-13 3-8,13-3-2,-16 0 14,16 0-6,-14 0 10,14 0 9,-14 0 5,14 0 2,-9-3-1,9 3 11,-9-5 4,9 5 1,0 0 8,-9-10 1,9 10-5,0 0 8,5-11 13,-5 11 1,7-9 12,-7 9 10,12-7 5,-12 7-7,15-6 11,-15 6 13,17-4 6,-17 4 1,19 0 14,-9 2 8,1 1 3,0 2 1,-3 1-10,3 0-15,1 2-3,-3 1-11,-1 1-7,0 1-9,-2 0-5,0 1-6,-1 0-3,-3 3-5,0-3-2,-1 2-3,-2 4-6,-3-1-19,1 0-65,-3 2-75,-3-2-79,-1 2-89,0-1-79,-4-4-103,1 4-157,-1-2-176,-3-3-652,2-2-1113</inkml:trace>
  <inkml:trace contextRef="#ctx0" brushRef="#br1" timeOffset="72365.5494">15602 15838 758,'0'0'693,"2"-11"-69,-2 11-64,1-11-55,-1 11-78,2-12-56,-2 12-30,-2-11-35,2 11-45,-2-13-36,2 13-16,-7-12-22,7 12-25,-10-12-17,3 5-11,7 7-23,-15-8-8,5 4-19,0 1-7,10 3-19,-20-3-4,20 3-8,-22 3-6,9 0-6,3 1-5,-4 2-8,1 0-4,4 2-5,-2-1-2,3 0-4,0 1 3,3-1-7,-1 2 4,1-1-3,5-8-2,-3 16-11,3-16 19,1 14 1,-1-14-5,9 13-5,-9-13 4,12 12-4,-4-8 3,-8-4-1,17 6-2,-17-6 0,18 5 1,-18-5 1,17 0 2,-17 0-3,20-1 1,-20 1-1,17-4 3,-8 1 0,-9 3-2,16-7-1,-16 7 4,13-9-1,-13 9 5,13-6 10,-13 6 10,9-6 10,-9 6-11,9-5 13,-9 5-18,0 0-4,0 0 5,14 0 34,-14 0 3,6 9 13,-6-9-7,7 14 19,-5-4-10,1 0-4,1 2 8,-1 2-4,0 0-10,1 0 1,-2 2 19,2 1 4,-1-2-16,0 1-5,-1-1-12,3 0-17,-2-1-6,-1 1-7,1-4-14,-1 2-11,2-3-2,-1 2 0,-1-3 0,1 0-56,-3-9-40,4 16-64,-4-16-58,6 12-65,-6-12-85,4 10-66,-4-10-145,0 0-92,4 11-151,-4-11-609,0 0-1041</inkml:trace>
  <inkml:trace contextRef="#ctx0" brushRef="#br1" timeOffset="73253.4941">15957 16116 870,'0'0'764,"7"-7"-74,-7 7-73,7-5-42,-7 5-77,0 0-68,9-6-106,-9 6-22,0 0-27,0 0-22,0 0-22,0 0-38,12 2-31,-12-2-22,0 0-37,0 0-10,-2 12-20,2-12-8,0 0-16,-5 11-7,5-11-11,-8 6 2,8-6-14,0 0 3,-7 8-11,7-8 7,0 0-11,-9 6 6,9-6-7,0 0 7,0 0-7,0 0 8,-12 2-14,12-2 14,0 0-16,0 0 8,0 0-1,-4-9-2,4 9 2,0 0-10,4-12 2,-4 12 13,8-8-15,-8 8-1,7-9-1,-7 9 23,9-7-23,-9 7 5,13-7 0,-13 7 0,10-6 9,-10 6 10,12 0 0,-12 0 2,0 0 1,16 0 0,-16 0 8,9 5 20,-9-5 1,8 6 8,-8-6-39,6 8 21,-6-8-10,4 9 9,-4-9-19,0 0 0,0 11 4,0-11-9,0 0-2,0 0-1,-2 13-1,2-13-1,0 0-3,-5 8 0,5-8-1,0 0 6,-11 3-3,11-3-9,0 0 9,0 0-2,-11 3-6,11-3 0,0 0 1,0 0-1,-13-5 0,13 5 3,0 0 2,-5-8-6,5 8 13,-5-7-14,5 7-3,0 0 1,-3-12-3,3 12 10,0 0-7,-1-10 3,1 10-10,0 0 7,0 0-2,3-13 7,-3 13-8,0 0 4,6-8-3,-6 8 1,0 0 1,0 0 3,10-4 19,-10 4-27,0 0 12,0 0-7,9 4 11,-9-4-5,0 0 12,7 12-2,-7-12 20,5 7-4,-5-7 2,4 11 2,-4-11 25,2 11-5,-2-11 10,5 9-4,-5-9-3,0 0-10,4 13-5,-4-13-2,0 0 1,1 10-3,-1-10-6,0 0-2,0 0-28,0 0 0,-1 12 0,1-12 0,0 0 0,0 0 0,0 0 0,-10 4 0,10-4 0,0 0 0,0 0 0,-9-5 0,9 5-4,0 0-18,-7-9 4,7 9 1,0 0-2,-3-12 17,3 12-15,-2-13 4,2 13 1,2-11 2,-2 11 4,2-13 1,-2 13-2,7-12 4,-7 12-5,6-10 3,-6 10-4,10-8 5,-10 8-1,13-5 2,-13 5 6,13-1-7,-13 1 5,14 2 1,-14-2 1,11 8 12,-3 0 6,-2-2 0,-2 2 1,0 0-6,-1 3 4,-1-3-2,-2-8-8,0 20-9,0-20-42,-2 20-64,-2-8-87,0-4-111,-3 4-117,-1 0-116,-3 0-183,-3 5-211,-1-3-625,0 1-1194</inkml:trace>
  <inkml:trace contextRef="#ctx0" brushRef="#br1" timeOffset="74390.8082">16367 15908 146,'0'0'767,"-5"-9"-139,5 9-34,-4-8-36,4 8-22,-3-11-55,3 11-2,-2-10-52,2 10-27,0 0-25,0-12-28,0 12 6,0 0-65,1-11-40,-1 11-24,0 0-6,0 0-15,0 0-3,0 0 7,10 3-21,-10-3-13,4 12-20,-4-12-153,3 18 0,-2-7 0,-1 1 0,0 1 0,0 0 0,0 2 0,0 0 0,-1 2 0,0 0 0,-1-1 0,1-1 0,-2 2 0,2-2 0,0-2 0,0-1 0,-1 0 0,2 1 0,0-13 0,-2 19 0,2-19 0,-2 15 0,2-15-347,-1 14-90,1-14-77,0 0-69,1 15-100,-1-15-41,0 0-830,0 0-1194</inkml:trace>
  <inkml:trace contextRef="#ctx0" brushRef="#br1" timeOffset="74830.6871">16694 15925 456,'0'0'678,"0"0"-104,4-12-55,-4 12-48,0 0-43,0 0-16,0 0-57,-12-1-11,12 1-51,-10 4-22,4 2-25,-1 0-5,2 2-37,-1-1-4,-2 2-23,3 1-30,0-1-12,1 1-11,-1 1-21,2-2-19,-1 2-3,4-11-12,-3 19 3,3-19-2,0 20 22,0-20-17,6 16-1,-1-8-20,0-1 0,3-2-6,0 2-1,2-2-4,0-2-5,1-1 1,1 0-8,0-1 25,-12-1-2,24-1 1,-11-1 6,0 0 4,-1-1 17,0-1-13,-1-1-8,0 0-8,1-3 14,-3 0-9,0 0-7,1-2-10,-3 0-6,-2-1-3,-2 1-30,-1-1-2,-1-1 0,-1 1 0,-1-3 0,-3 3 0,0 0 0,-1-2 0,-2 3 0,-2 1 0,1 2 0,-1 1 0,-1-1 0,0 4-52,-1-1-50,11 4-35,-21-3-54,9 6-42,1-1-59,-1 0-88,2 2-5,0 0-85,1 2-47,0 3-44,1-2-73,3 2-154,1 0-289,4-9-694</inkml:trace>
  <inkml:trace contextRef="#ctx0" brushRef="#br1" timeOffset="75486.7177">17019 16162 305,'0'0'922,"15"0"-170,-15 0-59,15-3-121,-15 3-7,14-2-83,-14 2-72,14-3-65,-14 3-44,12-1-38,-12 1-46,0 0-28,14 0-25,-14 0-14,0 0-28,13 4-13,-13-4-23,0 0-1,5 8-11,-5-8-12,0 0-21,0 0 5,-3 14-19,3-14 1,-5 7-13,5-7 8,-6 5-13,6-5 7,-9 6-9,9-6 6,0 0-11,-13 5 49,13-5-57,0 0 9,-13 3-3,13-3 13,0 0-12,0 0 3,-12-3-11,12 3 13,0 0-3,-7-7 2,7 7-17,0 0 15,0-13-11,0 13 2,0 0-2,4-13 2,-4 13 0,5-9 8,-5 9-2,8-8 1,-8 8 2,7-7-3,-7 7 0,9-6-9,-9 6 6,0 0 7,13-3-5,-13 3 3,0 0-3,13 1 13,-13-1-12,0 0 12,9 3-4,-9-3-2,0 0-9,0 0 14,6 8-11,-6-8 19,0 0-21,0 0 14,0 0-14,-4 9 12,4-9-12,0 0 9,0 0 13,-14 2-37,14-2-22,0 0 10,-19-1-22,19 1 10,-13-3-9,13 3 5,-14-2 2,14 2 9,-11-3 3,11 3 7,-12-5 5,12 5-4,0 0 6,-6-9 10,6 9 6,0 0-4,1-13-7,-1 13 7,0 0 8,9-10 4,-9 10 1,10-5 8,-10 5 10,13-4 0,-13 4 4,14-2 13,-14 2 4,13 2-5,-13-2 4,15 5 12,-15-5 22,13 11 13,-8-3-12,2 0-2,-1-1-5,-2 3-1,0-1-3,-2 3-14,1 0 2,-2-2-15,0 2-13,1 0-6,-2 0-6,-2-1-8,0 0-15,1-1-42,-2 0-29,-1-1-79,0-1-46,0 1-68,4-9-78,-10 12-75,10-12-84,-10 9-98,10-9-109,-14 8-761,14-8-1094</inkml:trace>
  <inkml:trace contextRef="#ctx0" brushRef="#br1" timeOffset="75821.7821">17430 15888 788,'-4'-17'758,"4"17"-65,-2-13-69,2 13-47,0 0-62,0-13-57,0 13-85,0 0-25,0 0-8,0 0 19,0 0-19,0 0-52,0 0-2,0 0-10,11 5-2,-11-5-12,9 13 0,-5-2-12,0-1-130,2 3-120,-1 1 0,1 0 0,1 1 0,-3-1 0,1 2 0,-1 0 0,0-1 0,0-1 0,1 1 0,-4-1 0,1-2 0,0-1 0,-1 0 0,0-1 0,-1-10 0,2 18 0,-2-18-6,1 14-453,-1-14-89,0 13-125,0-13-137,-3 9-181,3-9-501,0 0-1119</inkml:trace>
  <inkml:trace contextRef="#ctx0" brushRef="#br1" timeOffset="76414.1474">17702 15865 167,'0'0'893,"-2"-13"-158,2 13-57,0-15-72,0 15-83,1-13-58,-1 13-72,6-15-65,-6 15-30,12-12-13,-6 5-22,-6 7-18,14-9-22,-4 5-32,-10 4 24,19-4-40,-19 4-3,17-3-2,-17 3-10,18 5-17,-18-5-5,18 6 3,-18-6-30,14 11-15,-8-4-17,-6-7-6,7 16-14,-7-16-11,3 16-9,-3-16-6,-3 19-11,-2-10-3,0 2-14,-5-1-5,1 1 0,0-2 0,-4 2 0,3-2 0,-2-1 0,-1 1 0,2-1 0,-1 1 0,3-2 0,0-2-25,3 1-6,-3 0 6,9-6-8,-9 8 11,9-8-1,-6 6 8,6-6-2,0 0 6,0 0 0,1 11 9,-1-11-4,0 0 3,13 4-2,-13-4 5,15 1-3,-15-1 3,17 1-2,-17-1 2,22 1-2,-11 1 1,2-1 4,0 1-2,-1 2-11,0-2 10,-1 1-3,1 2 5,-2-2-2,0 3-2,0 0 7,-2-1 17,0 2 13,-1 0 2,-1 0 0,-6-7 9,6 16 5,-6-16-38,1 14-13,-1-14 0,-2 15 0,2-15 0,-7 13 0,1-5 0,6-8 0,-12 9 0,5-2 0,7-7 0,-17 8 0,8-5 0,9-3 0,-18 6 0,18-6 0,-16 5 0,16-5 0,-16 2 0,16-2 0,-14 1 0,14-1 0,-14 0 0,14 0 0,-10-2-155,10 2-275,-8-6-54,8 6-92,-6-6-111,6 6-119,0 0-794,-5-13-1252</inkml:trace>
  <inkml:trace contextRef="#ctx0" brushRef="#br1" timeOffset="77147.2771">18220 15755 634,'1'-12'622,"0"-2"-88,1 5-35,0-3-60,3 1-41,-1 0-30,0 0-13,1 2-44,2-1-15,-1 3-34,1-1-22,1 4-36,1-1 1,-9 5 2,18-5-13,-18 5-7,17 2-23,-17-2-12,16 5 2,-8 3 0,-2 0-2,2 1 3,-4 2-34,0 2-5,-2-1-8,-2 1-1,0 4-3,-2-1-3,-1 1-3,-2 2 0,-3 1-20,1-1-1,-1-1-6,-1 1-11,-1-1-4,2-1-8,0-2-12,3 0-10,-1-1-26,1 1 0,2-4 0,2 0 0,1-11 0,1 22 0,2-13 0,1 1 0,3-1 0,0-1 0,0-3 0,2 4 0,1-6 0,1 2 0,-1 1 0,1-3 0,0 0 0,0-1 0,-11-2 0,21 1 0,-21-1 0,20-1 0,-20 1 0,19-4 0,-9 1 0,-10 3 0,16-9 0,-7 5 0,-2-1 0,-7 5 0,13-11 0,-13 11 0,12-10 0,-12 10 0,7-7 0,-7 7 0,8-7 0,-8 7 0,0 0 0,8-9 0,-8 9 0,0 0 0,0 0 0,0 0 0,10 4 0,-10-4 0,0 0 0,1 17 0,-1-17 0,3 22 0,-2-7 0,2 2 0,0 6 0,3 0 0,1 4 0,1 0 0,0 1 0,-1 0 0,0-1 0,2 0 0,-3-3 0,-1 0 0,0 0 0,0 0 0,-1-2 0,0 0 0,-2-5 0,0 0 0,-1-1 0,-1-3 0,0 0 0,-3-2 0,0-1 0,-1 0 0,-2-1 0,0-2 0,1 0 0,-2-2 0,7-5 0,-12 10 0,12-10 0,-11 6 0,11-6 0,-13 5 0,13-5 0,-14 3-52,14-3-670,-16 1-121,16-1-139,-19-1-784,19 1-1459</inkml:trace>
  <inkml:trace contextRef="#ctx0" brushRef="#br0" timeOffset="80413.8899">2440 14980 122,'0'0'637,"0"-14"-103,0 14-67,0 0-32,-1-11-53,1 11-50,0 0-22,-1-11-24,1 11-12,0 0-30,0 0-15,0-11-19,0 11-21,0 0-16,0 0-53,0 0 16,0 0-15,-4-10-19,4 10-12,0 0-1,0 0-3,-7 10-8,7-10-7,-5 7-10,5-7-4,-4 14-9,4-14-8,-7 18-6,7-18 5,-4 19 25,1-6-12,1-1-7,1 1 1,-2-2-15,2 3 1,-2-2-12,2 1 3,0-2-9,-1 2 2,1-1-5,0-1 0,1-11-8,-2 21 8,2-21-10,0 16 7,0-16-8,0 17 6,0-17-5,0 11 4,0-11-12,-1 11-21,1-11-47,0 0-43,0 11-63,0-11-32,0 0-118,0 0-95,0 0-104,3 12-181,-3-12-477,0 0-799</inkml:trace>
  <inkml:trace contextRef="#ctx0" brushRef="#br0" timeOffset="81317.7252">3199 15107 257,'0'0'644,"0"0"-134,0 0-45,0 0-45,2-16-60,-2 16-36,0 0-38,4-9-37,-4 9 3,6-11-23,-6 11-19,10-8 1,-10 8-46,15-9 5,-15 9-23,17-8-15,-17 8-37,19-5-11,-19 5-25,15-3-2,-15 3-21,18 2 7,-18-2-21,16 6 9,-16-6-15,14 8 5,-14-8-16,10 12 17,-10-12-17,5 13 6,-5-13-13,3 16 12,-5-4-13,0-3 13,-2 4-15,-1-1 13,-2 0-15,0 0 17,-2 2-18,2-3 24,0 0-16,-1 0 5,-1 0-11,3-2 6,1-3-6,5-6 10,-9 15-12,9-15 13,-8 10-13,8-10 18,-6 9-12,6-9 14,0 0-6,-7 10 4,7-10 13,0 0 0,0 0-9,0 0 6,0 0-12,4 9 6,-4-9-14,0 0 12,0 0-1,17-4-1,-17 4-13,12-1 11,-12 1-20,15-1 22,-15 1-11,17-2 3,-17 2-5,19-4 10,-19 4-10,20-3 14,-20 3-14,19-2 7,-19 2-10,15-3 13,-15 3-11,17-2 18,-17 2-16,11-4 5,-11 4-6,12-3 10,-12 3-14,9-4-22,-9 4-66,0 0-38,11-2-111,-11 2-112,0 0-106,0 0-201,13-2-522,-13 2-797</inkml:trace>
  <inkml:trace contextRef="#ctx0" brushRef="#br0" timeOffset="82178.8372">4108 15090 393,'0'0'594,"4"-7"-83,-4 7-51,5-9-62,-5 9-46,6-11-10,-6 11-36,6-9-26,-6 9 14,8-14-52,-8 14 3,10-11-39,-5 2-10,2 4-26,-1-1 1,1-1-30,-7 7 5,15-11-22,-7 4-11,2 3-26,-1 0-15,1 1-23,0 1 0,2 0-13,-12 2 3,21 0-16,-21 0 3,20 5-10,-9 1 6,-11-6-13,13 11 2,-7-1-9,0-2 10,-2 1-10,-2 3 10,-1-2-15,-1-10 11,-1 23-13,-3-12 10,0 1-10,0-1 6,-1 0-10,0 2-1,0-5-1,0 3-3,-1-4-5,2 1-1,4-8 0,-8 14 4,8-14 2,-8 11 3,8-11 10,-5 7-7,5-7 4,0 0-5,0 0 3,0 0 0,0 0-11,0 0 9,0 0 0,0 0 8,0 0-11,0 0 8,13-4-9,-13 4 14,10-4-11,-10 4 17,15-4-19,-15 4 11,16-5-10,-16 5 13,19 0-10,-19 0 10,20 2-10,-20-2 9,21 4-12,-21-4 14,20 6-15,-12-1 16,2-2-13,-2 2 12,-2 1-1,-6-6 3,9 11-11,-9-11 10,5 11-6,-5-11 7,4 10-11,-4-10 9,-4 12-5,4-12 5,-5 10-3,5-10 6,-9 11-6,9-11 6,-13 10-9,13-10 7,-15 8-10,15-8 10,-15 7-9,15-7 10,-19 5-14,19-5 8,-18 4-41,18-4-36,-17 1-53,17-1-11,-18 2-85,18-2-95,-15 0-115,15 0-157,-17-3-649,17 3-852</inkml:trace>
  <inkml:trace contextRef="#ctx0" brushRef="#br0" timeOffset="83407.2151">5370 15109 204,'0'0'583,"8"-7"-97,-8 7-53,0 0-37,5-7-53,-5 7-56,0 0-47,0 0-38,8-8-22,-8 8-22,0 0 2,0 0 22,0 0 22,0 0-63,5 8 13,-5-8-52,0 0 19,-3 13-27,3-13 13,-2 14-42,2-14 16,-7 15-43,4-5 11,3-10-9,-7 18-4,4-8-9,0-1-4,-1 1-26,0-2 18,0 2-21,0-1 19,1 0-13,-1-1 10,4-8-20,-5 15 25,5-15-28,-4 12 19,4-12-16,-4 11 19,4-11-21,-4 9 25,4-9-39,0 0 29,-2 12-12,2-12 24,0 0-20,0 0 20,7 10-14,-7-10 14,9 4-22,-9-4 9,13 2 0,-13-2 6,16 1-17,-16-1 6,20 0-28,-20 0 9,23 0-12,-9-2 26,-1 1-39,2 1 14,-2-3-20,2 3 15,-1-1-31,0-1 5,0 1-15,-1 0 10,1-2-9,-1 2 18,-1 0-11,-1-1 21,-11 2-7,19-2 22,-19 2-2,15-3 18,-15 3-4,14-4 7,-14 4-7,11-3 10,-11 3-7,9-5 7,-9 5-6,0 0 19,10-5-7,-10 5 13,0 0-15,0 0 11,2-12-9,-2 12 16,0 0-16,-2-9 13,2 9-12,0 0 31,-7-10 6,7 10 15,-5-9-17,5 9 9,-6-7 5,6 7 29,-7-8-26,7 8 25,-6-10-36,6 10 26,-8-5-13,8 5 25,-6-6-37,6 6 17,0 0-34,-6-8 19,6 8-28,0 0 18,0 0-36,0 0 34,0 0 12,0 0-1,-11 7-5,11-7-4,0 0-2,0 16 3,0-16-1,0 19-12,0-19 25,2 20-20,-1-9 13,0 2-23,0-2 16,2 2-22,-2 1 16,2-2-23,-2-1 19,0 2-19,1-1 18,-1-2-18,0 1 13,-1-11-8,3 21 7,-3-21-18,1 17 8,-1-17-10,1 14 24,-1-14-36,2 13-8,-2-13-69,2 11-35,-2-11-60,0 0-72,3 11-98,-3-11-88,0 0-735,0 0-796</inkml:trace>
  <inkml:trace contextRef="#ctx0" brushRef="#br0" timeOffset="84262.2469">6515 15240 56,'0'0'663,"1"-12"-124,-1 12-64,0 0-29,3-12-44,-3 12-57,0 0-2,0 0-69,0-15-8,0 15-59,0 0-8,0 0-36,-3-11-36,3 11-25,0 0-8,0 0-11,0 0-6,-11-3-5,11 3 5,0 0-5,-9 10-6,9-10-8,-9 7-20,9-7 9,-10 15 0,10-15-4,-9 14-7,4-6-5,5-8 3,-7 16 1,3-7-17,4-9 26,-4 16-30,4-16 14,0 15-13,2-5 9,-2-10-10,8 15 13,-3-7-15,1-1 8,1 1-13,4 1 15,-2-2-20,3 1 5,-1-1-7,1 0 4,0 0-3,-2-2 13,1 1-22,0 0 21,-1-1-11,-1-2 5,0 3-7,0-3 12,-9-3-6,12 8 25,-12-8 8,11 5 17,-11-5-3,8 6 4,-8-6-18,0 0 0,4 8-13,-4-8 3,0 0-15,-7 7 4,7-7-10,-11 6 5,11-6-10,-14 3 5,14-3-13,-19 3-12,7 0-33,12-3-5,-20 2-28,20-2-17,-20 0-58,20 0-28,-17-2-73,17 2-52,-18-6-85,18 6-90,-16-6-177,10-1-426,6 7-707</inkml:trace>
  <inkml:trace contextRef="#ctx0" brushRef="#br0" timeOffset="84538.3974">6568 15204 402,'0'0'673,"10"-6"-104,-10 6-57,14-8-97,-5 2-33,2 4-64,0-1-7,1-1-46,1-1-10,0 0-37,2 1-24,-1 1-7,0-2-28,0 2-21,2-1-21,-2-1-23,0 4 0,-3-2-20,3-1-5,-2 3-23,-2-2 5,-10 3-23,19-3 7,-19 3-18,14-2 19,-14 2-32,13-3 5,-13 3-24,0 0-54,13-3-31,-13 3-86,0 0-72,0 0-80,0 0-68,11 3-136,-11-3-640,0 0-793</inkml:trace>
  <inkml:trace contextRef="#ctx0" brushRef="#br0" timeOffset="85263.7731">7733 15091 372,'0'0'612,"9"-11"-92,-9 11-26,8-9-41,-8 9-38,5-8-77,-5 8-25,0 0-59,6-9-5,-6 9-56,0 0-8,0 0-66,0 0 6,0 0-19,0 0 16,0 0-20,-14 12-4,14-12-16,-10 17-14,5-7-8,-3 2-8,2 2-4,1 0-7,-2 1-4,2 2-8,0-1-3,-1 2-3,0-4 2,3 5-17,0-3 0,0 1-6,2 0 12,1-4-14,0 0 6,3 4-2,1-5 6,1 0-17,1-2 21,3 1-22,-1-2 20,2-1-11,3-2 7,-3 1-6,0-5 8,3 3-13,-3-3 8,3-2-6,-13 0 19,20 3-14,-20-3 4,19 0-9,-19 0 9,15-4-8,-15 4 5,11-6-2,-11 6 2,8-7-14,-8 7 4,0 0-4,4-9 19,-4 9-18,0 0 16,-6-13-5,6 13-7,-9-7 7,9 7 0,-12-5-6,12 5 3,-17-4-2,17 4 2,-18-3 2,18 3-8,-18 0-25,18 0-41,-18 0-51,18 0-89,-17 3-94,17-3-89,-17 5-116,17-5-763,-17 7-880</inkml:trace>
  <inkml:trace contextRef="#ctx0" brushRef="#br0" timeOffset="86225.9434">8704 15274 89,'0'0'656,"0"0"-142,0 0-60,12-4-27,-12 4-50,0 0-37,9-4-53,-9 4 9,0 0-25,8-8-19,-8 8-30,0 0-27,7-6-37,-7 6-19,0 0-12,2-10-20,-2 10-10,0 0-10,0 0-11,-3-14-16,3 14-16,-7-7 0,7 7 2,-10-5-11,10 5-11,-10-7-3,10 7-1,-12-5-12,12 5 10,-11-4-7,11 4-2,-9-3-1,9 3-3,0 0 6,-11-6-13,11 6 0,0 0-2,0 0 0,-11-1 1,11 1 5,0 0-3,0 0 8,0 0-6,0 0 1,13 2 0,-13-2 1,14 3-2,-14-3 0,20 3-1,-20-3 0,25 1 4,-14 0-4,3 0-7,0-1 3,0 0 8,2 0-4,-3 0 6,0-1-3,0 0 2,1 0-3,-2 0 3,-1-1-2,1-1-11,-2 1 16,-1-1-3,-9 3 1,15-5-3,-15 5 6,12-6-10,-12 6 2,10-7-2,-10 7 2,6-7-4,-6 7 4,0 0-2,4-9 2,-4 9-3,0 0-1,0 0 0,-4-8 2,4 8 0,0 0 0,0 0-10,-11 2-5,11-2 10,-8 8 8,8-8-4,-7 13 0,3-4 3,0 1 2,0 2 1,-1 2-1,1 0-4,2 2-10,-1 0 15,0 2 5,0 0-3,0 0-16,2-1 11,-2 1-14,2-1 15,0-2-10,-1 0 15,2 2-15,-2-5 16,2 1-11,-1-2 7,2 0-11,-1-11 14,0 19-19,0-19-21,0 16-53,0-16-20,0 13-85,0-13-52,0 0-58,-1 13-62,1-13-33,0 0-148,0 0-472,-3 10-624</inkml:trace>
  <inkml:trace contextRef="#ctx0" brushRef="#br0" timeOffset="86447.0898">8760 15429 395,'1'-16'562,"-1"16"-95,7-5-67,-7 5-35,9-7-54,-9 7-48,14-6-29,-5 3-13,0-1-45,4 2-21,-2-4-29,3 4-14,2-3-31,-2 2-8,3-1-23,1 1-4,-1-1-59,1 2-78,-1-4-93,0 4-109,-2 0-122,-2-1-537,0 0-536</inkml:trace>
  <inkml:trace contextRef="#ctx0" brushRef="#br0" timeOffset="87317.2091">10014 15159 267,'6'-6'577,"1"0"-81,-7 6-59,10-9-27,-10 9-53,9-9-59,-9 9-30,9-12-42,-9 12 4,4-10-28,-4 10 4,2-12-62,-2 12 2,0 0-20,-1-15 15,1 15-26,-5-11-22,5 11-15,-8-9 9,8 9-6,-10-6-17,10 6-8,-14-4-9,14 4-10,-14-5-6,14 5 0,-16 0-7,16 0-5,-15 0-5,15 0-3,-15 2-2,15-2-4,-14 7 2,5-3-2,9-4-1,-13 10-1,13-10-3,-6 11 1,6-11-2,0 12 2,0-12 2,3 17 3,3-9 1,-1 2-1,3-2 0,0 3 2,1-2-6,2 2 11,0-1-15,-1-1 19,2 2-19,-1-1 2,1 1-5,-1-2-1,-1 2 3,1-2-3,0 0 8,-3-1 0,-2 1 0,1-3 4,-1 2-1,-6-8 0,6 13-2,-6-13 2,3 13 0,-3-13-2,-3 9-9,3-9 7,-6 9 4,6-9-2,-10 7-3,10-7-1,-12 4 0,12-4 3,-11 4-2,11-4 1,-14 0 7,14 0-12,-12-1 6,12 1-3,-10-6 11,10 6-14,-8-7-8,8 7 5,-5-10-1,5 10 5,-2-12 18,2 12-3,0-15-17,0 15-2,2-19 4,1 7-5,1 2-7,1-4 4,0 2-5,2-1 3,1 4 1,0-4 11,1 4-12,-2-1 7,2 0-21,0 2 25,0 1 2,-1 1 5,-2-1-4,2 2 1,-8 5-3,13-8-3,-13 8 3,9-9 3,-9 9 3,0 0-8,10-4-5,-10 4-24,0 0-38,0 0-70,10-4-81,-10 4-91,0 0-100,0 0-161,0 0-537,0 0-725</inkml:trace>
  <inkml:trace contextRef="#ctx0" brushRef="#br0" timeOffset="88147.004">11201 15059 526,'0'0'543,"0"0"-83,3-12-46,-3 12-41,0 0-63,1-13-48,-1 13-15,0 0-34,-3-16-11,3 16-55,-4-7-15,4 7-31,-10-10 11,10 10-30,-13-7 0,13 7-15,-15-6 11,15 6-26,-18-1 13,18 1-33,-19 0 10,19 0-25,-19 4 17,9-1-27,-1-1 21,2 4-33,3 0 15,-4-2-8,2 1 14,2 1-20,6-6 19,-14 11-1,14-11-5,-8 11 1,8-11-4,-6 12-4,6-12-2,-2 9 11,2-9-5,0 0 0,4 13 0,-4-13-2,8 7-2,-8-7 1,13 5 3,-13-5-2,12 4-26,-12-4-1,17 2 26,-17-2-14,17-2 23,-17 2-24,19-2 17,-19 2-14,15-2 23,-15 2-24,15-2 18,-15 2-17,12-2 23,-12 2-24,11-1 23,-11 1-27,0 0 22,12 1-23,-12-1 27,6 6-21,-6-6 19,7 11 0,-7-11-10,6 13-5,-6-13 12,4 17 6,-4-17 3,4 21 23,-2-10 5,-2 0-3,3-1-7,-2 2-3,1 0-7,0-3 26,-1 3 5,-1-12-1,4 18 4,-4-18-4,3 16-4,-3-16 1,5 13 5,-5-13-6,2 14-8,-2-14-6,4 8-3,-4-8-5,0 0 1,1 13-6,-1-13 0,0 0-7,3 11-3,-3-11-6,0 0-5,0 0 10,4 8-5,-4-8-30,0 0-48,0 0-39,0 0-63,0 0-81,0 0-69,0 0-66,0 0-154,0 0-661,0 0-814</inkml:trace>
  <inkml:trace contextRef="#ctx0" brushRef="#br0" timeOffset="88689.4471">11897 15058 331,'-5'-13'557,"5"13"-79,-2-11-32,2 11-12,0 0-44,-2-14-66,2 14-58,0 0-48,-5-8-11,5 8 29,0 0 38,0 0-35,0 0-24,0 0-5,7 8-12,-7-8-4,5 14 3,-5-14-29,6 20-24,-2-11 9,-1 4-20,2 0-4,-2 1-43,1-1 3,0 0-44,0 3 15,-1-3-29,1 1 16,-2-2-31,0 2-5,0-3 0,1 1-8,-1 0-35,-1-2-37,-1-10-44,4 19-66,-4-19-56,0 14-99,0-14-102,2 15-73,-2-15-133,0 0-619,0 13-868</inkml:trace>
  <inkml:trace contextRef="#ctx0" brushRef="#br0" timeOffset="89135.1713">12131 15095 261,'0'0'609,"0"0"-116,2-12-73,-2 12-60,0 0-60,0 0-47,0 0-36,0 0-31,0 0-23,0 0-2,0 0-33,0 0 6,0 0-33,0 0-2,2 17-26,-2-17-13,1 11-6,-1-11 14,4 14-12,-4-14 14,4 12-14,-4-12 26,5 14-14,-5-14-10,8 10-4,-8-10 11,9 11 18,-9-11-1,11 9-18,-11-9-18,14 3 9,-14-3 10,13 3 3,-13-3-7,17 0-6,-17 0 2,17-5-6,-17 5 12,17-7-5,-9 2-1,1 0-4,-3-1 4,2 0 5,-2 0 15,-1-1-6,-1-1-13,1 1-9,-5 7-8,7-17 3,-7 17 10,2-17-4,-2 17-11,-2-15-14,2 15-7,-7-13 0,7 13-2,-9-12-7,9 12-2,-15-10-8,15 10 7,-15-4-3,15 4-2,-15-4-22,15 4-40,-18 0-44,18 0-63,-18 1-43,18-1-113,-18 7-91,9-3-85,0 1-219,9-5-459,-17 9-790</inkml:trace>
  <inkml:trace contextRef="#ctx0" brushRef="#br0" timeOffset="89673.9759">12764 15107 145,'0'0'728,"-4"-10"-115,4 10-54,0 0-39,-3-11-98,3 11-23,0 0-94,0 0-12,-2-11-73,2 11 2,0 0-11,0 0 3,0 0-39,0 0-28,2 11-23,-2-11-12,2 11-17,-2-11-22,2 14-15,-2-14-12,3 18-10,-3-18-8,3 22-1,-3-12 6,0-10-24,4 21-32,-4-11-24,0-10-51,2 20-39,-2-20-69,3 18-84,-3-18-69,0 15-80,0-15-97,2 13-619,-2-13-768</inkml:trace>
  <inkml:trace contextRef="#ctx0" brushRef="#br0" timeOffset="89992.5048">12937 15095 467,'0'0'631,"4"-9"-88,-4 9-62,0 0-54,3-13-41,-3 13-75,0 0-33,5-10-65,-5 10 6,0 0-17,0 0 13,0 0-53,0 0 6,0 0 0,6 7-2,-6-7-27,3 12-1,-3-12 5,6 15-20,-6-15-15,4 18-10,-1-8-20,-1-1-12,-2-9-12,5 21-9,-3-10-9,1 0-4,-3-11-7,2 21-6,0-11-6,-2-10-6,0 19 4,0-19-27,4 16-52,-4-16-48,2 14-65,-2-14-72,1 13-86,-1-13-87,2 12-66,-2-12-174,0 0-467,0 13-748</inkml:trace>
  <inkml:trace contextRef="#ctx0" brushRef="#br0" timeOffset="90578.1424">13558 15122 625,'0'0'586,"0"0"-65,0 0-43,-8-6-44,8 6-76,0 0-39,0 0-61,0 0 37,0 0-10,0 0-15,0 0-48,-4 8-22,4-8 4,0 0-25,0 16-6,0-16-33,0 18-5,0-18-39,0 19 5,0-19-41,2 22-9,-2-22-7,0 22-12,0-10-9,2 0-5,-2-1-3,2 0 1,-1 1-3,-1-12-34,3 20-30,-3-20-42,2 20-49,-2-20-81,4 15-72,-4-15-95,2 15-78,-2-15-134,2 12-617,-2-12-827</inkml:trace>
  <inkml:trace contextRef="#ctx0" brushRef="#br0" timeOffset="91088.8299">13724 15199 453,'0'0'571,"11"-9"-64,-11 9-43,12-10-52,-12 10-71,13-8-47,-13 8-15,16-6-43,-16 6-1,15-3-31,-15 3-1,18 0-33,-18 0-56,16 3 10,-16-3-26,18 6-19,-18-6-13,13 9-6,-13-9-7,9 11-12,-9-11-8,3 13-5,-3-13-4,-2 15 4,2-15-8,-5 16 1,5-16-6,-9 16 2,4-10-3,-1 2 0,-1 0-8,1-3 5,0 3-1,-2-1-1,1-2 5,7-5 3,-12 9 4,12-9-1,-8 8 6,8-8 14,-7 6 10,7-6 16,0 0 3,0 0-6,0 0-12,0 0-12,0 0-4,6 10 4,-6-10-25,0 0 5,15-3-1,-15 3-10,15-2 5,-15 2 2,18-2-6,-7-1 1,-11 3 1,21-4 1,-11 1-4,1 1-2,-1 0 7,1-1 11,-11 3 3,21-5-7,-13 1 5,-8 4-5,17-4-2,-17 4-9,13-4 3,-13 4-9,13-5 6,-13 5-1,9-4-6,-9 4-21,0 0-25,11-6-43,-11 6-45,0 0-39,8-7-62,-8 7-94,0 0-96,0 0-76,4-11-144,-4 11-471,0 0-730</inkml:trace>
  <inkml:trace contextRef="#ctx0" brushRef="#br0" timeOffset="91625.6108">14523 15201 701,'0'0'607,"0"0"-80,-2-10-28,2 10-80,0 0-26,0 0-75,0 0-17,0 0-48,-4-9-42,4 9-40,0 0-1,0 0 28,0 0-28,0 0-19,7 9-28,-7-9-6,5 11 17,-5-11-11,4 17-22,1-10-14,-1 3-20,-2-1-12,0 2-12,2 0-7,0-1-7,-3 1-14,-1 0 11,5 1-14,-5-12-2,3 18-23,-3-18-29,1 19-55,-1-19-30,2 14-74,-2-14-57,1 13-75,-1-13-51,2 11-62,-2-11-107,0 0-579,0 14-748</inkml:trace>
  <inkml:trace contextRef="#ctx0" brushRef="#br0" timeOffset="92238.2319">14756 15224 308,'0'0'722,"0"0"-147,1-16-53,-1 16-41,1-10-76,-1 10-39,4-14-82,-4 14-11,4-9-45,-4 9-2,6-12-45,-6 12-2,6-8-35,-6 8 6,8-5-23,-8 5-15,11-5-10,-11 5-9,12-4-14,-12 4-11,13 3-12,-13-3-14,13 4-11,-13-4-5,10 10-5,-10-10 1,7 8-11,-7-8 8,2 13-6,-2-13-3,0 12 1,0-12-6,-1 13 2,1-13-1,-8 15-6,8-15 3,-9 11-5,9-11 2,-10 12 5,4-6-6,6-6-6,-9 8-6,9-8-2,-8 9-3,8-9 2,-10 6 7,10-6-8,-5 5 2,5-5-4,0 0 8,0 0-2,-8 8 1,8-8-1,0 0 2,0 0-1,0 0 6,0 0 0,0 0 2,0 0-1,0 0 1,13-1 2,-13 1-8,0 0 9,15 0-8,-15 0 5,0 0 10,17 1-7,-17-1 5,14 2 1,-14-2-5,14 2 0,-14-2 2,14 5-2,-14-5 1,12 3 7,-12-3 18,13 5 14,-13-5-5,11 7-4,-11-7 5,9 8 10,-9-8 4,7 9 7,-7-9 13,5 9 14,-5-9-3,0 0-4,0 15-12,0-15-2,-6 9-16,6-9-4,-8 11-5,8-11-8,-10 7-2,10-7-6,-13 7-7,13-7 0,-15 7-6,15-7-2,-16 5-8,16-5-24,-13 5-37,13-5-32,-13 4-71,13-4-65,-14 1-93,14-1-94,-13 2-74,13-2-94,0 0-783,-15 0-968</inkml:trace>
  <inkml:trace contextRef="#ctx0" brushRef="#br0" timeOffset="92694.9391">15365 15161 602,'0'-13'645,"0"13"-85,0 0-40,0 0-41,-1-11-66,1 11-20,0 0-50,0 0-52,0 0-30,0-11-40,0 11-25,0 0-11,0 0-4,0 0 5,0 0-15,0 0-12,0 0-21,5 11-17,-5-11-2,1 13-2,-1-13-3,3 13-31,0-1 3,-3-12-31,4 17 3,-1-7-28,-3-10-1,4 19-12,-4-19-1,4 20-6,-4-20-22,2 17-41,-2-17-32,3 17-49,-3-17-54,2 12-65,-2-12-79,2 12-85,-2-12-69,2 12-80,-2-12-182,3 9-355,-3-9-718</inkml:trace>
  <inkml:trace contextRef="#ctx0" brushRef="#br0" timeOffset="93286.5753">15564 15159 57,'0'0'800,"2"-14"-168,-2 14-66,2-13-38,-2 13-84,0 0-27,0-15-83,0 15-40,0 0-74,3-12-6,-3 12-22,0 0-16,0 0-26,0 0-10,0 0-28,0 0-20,0 0-13,-3 13-19,3-13-11,-1 11-7,1-11-9,1 15-4,-1-15-6,1 14-3,-1-14-7,4 12-5,-4-12 4,4 14-1,-4-14-11,5 14 12,-5-14 7,8 11-16,-8-11-3,8 11 3,-8-11-7,7 8 3,-7-8-2,11 6-5,-11-6-10,11 6 1,-11-6-2,12 3-1,-12-3-7,0 0-1,16 0 3,-16 0-1,12-3 2,-12 3-1,10-7 4,-10 7 5,9-7 6,-9 7 5,10-7 2,-10 7 0,8-12 0,-8 12 3,9-12 0,-9 12 0,5-12 4,-5 12 2,5-13 5,-5 13 14,2-11 5,-2 11 12,3-9 6,-3 9-3,0 0-4,4-12-11,-4 12-6,0 0-9,0 0 17,0 0-28,0 0 32,0 0 12,0 0 8,0 0-2,0 0-6,0 0-6,-4 15 3,4-15 2,-3 17-5,2-6 26,0 0-27,0 1 6,-1 0-7,1 2-3,0-1-6,-1 0-1,1 0-8,0 0-3,1-1-6,-1-1 10,1-11-10,0 22-6,0-22-2,0 20-1,0-20-4,1 15 2,-1-15-1,1 13 1,-1-13-25,1 11-32,-1-11-40,0 0-58,3 12-60,-3-12-80,0 0-83,0 0-115,0 0-86,0 0-816,0 0-995</inkml:trace>
  <inkml:trace contextRef="#ctx0" brushRef="#br0" timeOffset="93840.858">16246 15232 220,'0'0'623,"-2"-16"-92,2 16-51,0 0-31,-1-11-41,1 11-44,0 0-7,0 0-34,-1-10-44,1 10-44,0 0-32,0 0 5,0 0-4,0 0-25,0 0 16,0 0-2,0 0-12,5 14-31,-5-14 9,4 16-19,-4-16-13,4 20-3,-1-11-13,-3-9-22,3 22-15,-2-11-16,0 0-14,1 2-7,-1-4-7,0 3-3,1-1-2,-1 0-7,-1-11-30,0 19-44,0-19-51,1 18-72,-1-18-66,1 14-109,-1-14-100,0 14-92,0-14-114,0 11-683,0-11-945</inkml:trace>
  <inkml:trace contextRef="#ctx0" brushRef="#br0" timeOffset="94298.5753">16522 15253 358,'0'0'674,"0"0"-110,0-12-44,0 12-70,0 0-46,0 0-69,0-13-29,0 13-34,0 0-53,0 0-47,0 0-9,-3-9-16,3 9-5,0 0-21,0 0-23,0 0-18,0 0-1,0 0-4,-4 11-9,4-11-9,0 0-2,-1 13 22,1-13-15,1 12-5,-1-12-9,3 14-9,-3-14-4,6 16-7,-3-6-7,2-2-9,-1 2 12,1-1-14,0 1 4,0-1-5,1 1 10,2 2-14,-3-2 13,2 0-15,-2-1 5,0 0-6,1-1 11,0 2-13,-6-10 13,9 14 14,-9-14 16,8 12-9,-8-12 4,6 13 9,-6-13 12,4 7 3,-4-7 7,5 10-1,-5-10 1,0 0-6,4 7-12,-4-7-7,0 0-10,0 0-7,-7 5-6,7-5 4,0 0-15,-18 0-22,18 0-32,-14-1-34,4-3-41,10 4-76,-17-7-55,5 2-94,3 0-106,-1-1-85,0 0-168,2-2-539,-1 1-850</inkml:trace>
  <inkml:trace contextRef="#ctx0" brushRef="#br0" timeOffset="94506.8947">16491 15272 134,'0'0'677,"6"-6"-134,-6 6-73,10-7-39,-10 7-56,12-5-58,-12 5-30,14-6-50,-5 3-29,0-1-53,2 1 15,0-1-27,-1 2-27,1-2-22,1 2-22,0-1-12,1 0-24,-1 2-16,2-2-21,-1 0-37,-1 2-74,0 0-82,-12 1-80,23-3-80,-23 3-89,18 0-535,-18 0-572</inkml:trace>
  <inkml:trace contextRef="#ctx0" brushRef="#br0" timeOffset="94950.7647">17125 15232 333,'4'-12'599,"-4"12"-92,0 0-40,5-13-40,-5 13-46,0 0-60,6-10-21,-6 10-40,0 0-2,5-7-53,-5 7 15,0 0-25,0 0-10,0 0-23,9 2-7,-9-2 10,3 10-20,-3-10 8,2 14-6,-2-14-20,2 20-5,-2-8-3,0-1-18,1 4-18,-1-3-12,0 1-14,-1 1-10,2-1-10,-1 1-5,0 0-6,0-2-4,0 2-7,0-2-2,0 0-11,0-12-23,-1 21-42,1-21-37,0 19-75,0-19-57,0 14-95,0-14-81,0 12-79,0-12-87,0 0-715,1 14-893</inkml:trace>
  <inkml:trace contextRef="#ctx0" brushRef="#br0" timeOffset="95443.0091">17548 15243 170,'0'0'766,"6"-13"-158,-6 13-49,4-11-65,-4 11-19,4-10-55,-4 10-40,0 0-37,3-11-48,-3 11-47,0 0-21,3-11-31,-3 11-35,0 0-27,0 0-14,0 0 2,0 0 4,0 0-16,0 0-8,0 0-14,-13 3-17,13-3 3,-9 10-27,3-2 12,1 0-28,-4 2-4,3 1-7,-1 0-5,-1 0-1,2 2-2,0 0 1,-1 0-6,2 1 0,0-1 0,0-1-7,1 1 4,2-1-1,-1-2 0,2 1-1,1-11 1,0 22 1,0-22 1,4 18-4,0-9 3,-4-9-1,8 12 1,-8-12-2,12 14 1,-12-14 0,13 6 1,-13-6 7,12 4-5,-12-4-2,15 2 0,-15-2 0,14 0 3,-14 0 31,10-4 13,-10 4-3,10-5-8,-10 5-4,5-10-5,-5 10 4,3-10 1,-3 10-3,-3-11-4,3 11-3,-5-9-6,5 9-2,-11-9-6,11 9-7,-16-7 2,16 7-4,-19-5-3,19 5-42,-19-2-42,19 2-52,-18 0-63,18 0-101,-20 2-90,9-1-147,11-1-131,-19 7-837,19-7-1133</inkml:trace>
  <inkml:trace contextRef="#ctx0" brushRef="#br0" timeOffset="97926.5014">12011 14809 376,'0'0'488,"0"0"-70,0 0-60,0 0-19,0 0-18,0 0-35,-7 7-15,7-7-26,0 0-4,0 0-30,0 0 0,0 0-36,0 0 17,0 0-66,0 0 42,0 0-14,0 0-23,0 0-13,0 0-26,0 0-14,12-10-8,-5 4 1,3-1-5,3-2-11,-1 1-9,5-4 9,2-1 4,4 1 1,-1-5-4,3 3-5,5-5 31,3-3-24,3 0 22,0 0-33,2-1 19,3-2-30,5-2 30,-4 5-29,0-2 18,-2 2-33,-1 1-4,-1 1-1,-2-2-10,-2 3 0,-1 1 0,-8 2-1,-2 2 0,-1 4 4,-6-2 6,-2 2-5,-1 4 6,-3-2-2,0 1-6,-1 1-2,-3 2-3,-6 4-5,9-8-8,-9 8-28,0 0-52,0 0-43,0 0-48,0 0-50,0 0-93,-6-7-61,6 7-48,-13 6-127,4-2-677,-1 1-845</inkml:trace>
  <inkml:trace contextRef="#ctx0" brushRef="#br0" timeOffset="98418.8951">11956 14638 444,'4'-12'520,"-4"12"-73,4-10-40,-4 10-27,2-12-15,-2 12-32,4-10-15,-4 10-13,6-10-5,-6 10-33,7-9-20,-7 9-41,6-7 20,-6 7-35,0 0-9,9-5-48,-9 5-1,0 0-10,10 7 17,-10-7-40,4 13 1,-4-13-30,0 19-3,0-7-5,-4 2-1,1 3-5,0-1-8,-4 2-2,1 2-11,-1 1-5,1-4-1,-2 0-4,4-1-3,-3 0 0,3-2-10,2 0 0,-3-4 4,3 1 14,2-11 15,0 18 9,0-18-1,7 15 37,-7-15-61,13 11-5,-4-6 5,5-2-17,-3 0-4,7 0-4,-2-2-25,4 1-40,-2-2-45,2 0-69,-1-2-64,3 1-104,-3-2-145,2 1-119,0 1-168,1-2-518,4-2-896</inkml:trace>
  <inkml:trace contextRef="#ctx0" brushRef="#br0" timeOffset="100750.5732">13138 13951 264,'-1'-11'763,"1"11"-164,0 0-51,-4-14-78,4 14-32,0 0-39,0-14-54,0 14-53,0 0-37,0-12-49,0 12-35,0 0-10,0 0-49,-2-12-18,2 12-30,0 0-15,0 0-8,0 0-6,0 0-9,-3-12-8,3 12-3,0 0-5,0 0 1,0 0-3,0 0-2,0 0-3,0 0 0,0 0 5,0 0-10,0 0 5,0 0-2,0 0 6,0 0-6,0 0-4,-2-10 2,2 10 2,0 0 1,0 0 1,0 0-2,0 0 3,0 0-5,0 0-2,0 0-24,0 0 33,0 0-3,0 0-4,0 0 6,0 0-6,0 0 1,0 0 2,0 0-1,0 0-1,0 0 0,0 0 3,0 0-2,0 0 1,0 0-3,0 0 4,0 0-2,0 0 2,0 0-3,0 0-3,0 0 4,0 0 0,0 0 0,0 0-12,0 0 22,0 0-11,0 0-2,0 0 4,0 0-2,0 0 2,0 0 1,0 0-5,0 0-1,0 0 2,0 0-1,0 0 8,0 0-17,0 0 15,0 0 0,0 0-1,0 0 0,0 0 2,0 0-4,0 0 8,0 0-6,0 0-3,0 0 0,0 0-1,0 0 1,0 0-1,0 0 1,0 0-2,0 0 2,0 0 3,0 0-4,0 0-7,0 0 10,0 0 0,0 0-2,0 0 11,0 0-10,0 0 0,0 0-3,0 0-1,0 0 1,0 0 1,0 0 7,0 0-6,0 0-7,0 0 10,0 0 1,0 0-4,0 0 0,0 0 1,0 0 6,0 0-9,0 0 0,0 0 5,0 0-6,0 0 7,0 0-8,0 0 0,0 0 2,0 0-2,0 0 1,0 0-1,0 0 6,0 0 11,0 0-24,0 0-4,0 0 3,0 0-8,0 0 7,0 0-13,0 0 12,0 0-12,0 0 17,0 0 3,0 0 1,0 0 0,0 0 2,0 0-3,0 0 4,0 0-3,0 0 1,0 0-4,0 0 3,0 0-1,0 0-2,0 0 0,0 0 0,0 0 5,0 0-3,0 0 2,0 0-1,0 0 2,0 0 0,0 0-1,0 0-14,0 0 4,0 0 0,0 0 2,0 0 3,0 0 1,0 0-5,0 0-7,0 0 1,0 0 1,0 0 4,0 0 4,0 0-4,0 0 0,0 0 0,0 0-10,0 0 3,0 0-2,0 0-3,0 0 0,0 0 7,0 0-9,0 0-9,0 0 15,0 0 12,0 0 1,0 0-2,0 0 2,0 0 0,0 0-7,0 0 10,0 0-1,0 0-1,0 0 2,0 0 0,0 0 3,0 0 1,0 0 3,0 0-3,0 0 2,0 0-3,0 0-2,0 0-6,0 0 4,0 0 7,0 0 2,0 0-2,0 0 0,0 0 0,0 0 0,0 0-4,0 0 7,0 0-4,0 0 0,0 0-3,0 0 6,0 0-2,0 0 0,0 0 1,0 0-5,0 0 10,0 0-5,0 0-8,0 0-11,0 0 20,0 0-4,0 0 8,0 0 0,0 0-2,0 0-5,0 0 1,0 0-2,0 0 4,0 0 2,0 0 3,0 0-6,0 0 0,0 0-2,0 0-1,0 0 1,0 0 3,0 0-2,0 0-2,0 0 0,0 0 6,0 0 0,0 0-9,0 0-2,0 0 13,0 0-2,0 0-3,0 0 0,0 0 0,0 0 2,0 0-4,0 0 2,0 0-20,0 0 1,0 0 28,0 0-4,0 0-7,0 0 7,0 0-1,0 0 0,0 0-2,0 0-1,0 0 6,0 0-2,0 0-18,0 0 16,0 0 2,0 0-7,0 0-1,0 0 7,0 0-3,0 0-2,0 0 2,0 0 2,0 0-5,0 0-4,0 0 6,0 0 0,0 0-2,0 0 3,0 0-2,0 0-2,0 0 4,0 0-6,0 0 5,0 0-11,0 0 2,0 0 9,0 0 2,0 0-2,0 0 2,0 0-1,0 0-5,0 0 3,0 0-2,0 0 2,0 0-2,0 0 2,0 0 1,0 0-3,0 0 4,0 0-2,0 0 1,0 0 0,0 0-4,0 0 2,0 0 3,0 0-9,0 0-1,0 0 3,0 0 13,0 0-8,0 0 3,0 0 0,0 0-1,0 0-7,0 0 8,0 0-2,0 0 0,0 0 2,0 0 3,0 0-4,0 0-2,0 0 2,0 0-4,0 0 5,0 0-2,0 0-2,0 0 1,0 0-6,0 0 3,0 0 0,0 0 14,0 0-9,0 0-1,0 0-1,0 0 2,0 0 3,0 0 3,0 0-8,0 0 1,0 0 1,0 0-3,0 0-1,0 0 2,0 0-1,0 0-2,0 0 10,0 0-9,0 0 1,0 0 3,0 0-9,0 0 4,0 0-2,0 0 8,0 0-1,0 0 7,0 0-10,-3-9 1,3 9 1,0 0 1,0 0 3,0 0-5,0 0-2,0 0 4,0 0 0,0 0-4,0 0 6,0 0-3,0 0-1,0 0-1,0 0-1,0 0-15,0 0 15,0 0 9,0 0 11,0 0-4,0 0-1,0 0 4,0 0-8,0 0 0,0 0-4,0 0 2,0 0-6,0 0 6,0 0-1,0 0 7,0 0 5,0 0-6,0 0 1,0 0 1,0 0-1,0 0-3,0 0 3,0 0 1,0 0 12,0 0-9,0 0-2,0 0 8,0 0-5,0 0 4,0 0-13,0 0 6,0 0 1,0 0-1,0 0 8,0 0 1,0 0-1,0 0-7,-4-8-3,4 8 3,0 0 0,0 0 6,0 0 2,0 0 2,0 0 10,4-10 26,-4 10-17,0 0 19,0 0-37,0 0 18,0 0-12,0 0 68,0 0-8,0 0 13,8 12-24,-8-12-11,2 15 2,-2-15 13,4 20-10,-4-10-17,1 3-8,1 0-1,0-2-9,0 2-8,0 0-6,0-1 1,1-1-6,1-1-4,-2 2-6,6-3 0,-4 0-3,2 1-7,-1-4-42,-5-6-41,8 13-41,-8-13-52,10 10-62,-10-10-85,7 7-114,-7-7-115,0 0-153,0 0-555,6 7-865</inkml:trace>
  <inkml:trace contextRef="#ctx0" brushRef="#br0" timeOffset="101106.7907">12980 13832 98,'0'0'735,"-9"5"-153,9-5-53,0 0-65,0 0-38,0 0-52,0 0-41,2 10-42,-2-10-29,14-1-27,-14 1-26,15-5-46,-3 3 3,-3-1-34,1-3 7,2 1-26,-1 2 33,-2-3-33,3 1 3,-3-1-20,1 1 16,-4-1-20,-6 6 8,13-10-29,-13 10 6,8-10-33,-8 10 15,5-12-12,-5 12-30,0 0 18,-4-12-10,4 12-25,-5-7 24,5 7-31,-8-5 21,8 5-24,-9-3 23,9 3-30,-14 2 25,14-2-27,-13 5-13,13-5-62,-14 6-39,7 1-86,7-7-94,-9 11-93,5-1-83,4-10-118,-9 17-696,9-17-907</inkml:trace>
  <inkml:trace contextRef="#ctx0" brushRef="#br0" timeOffset="101554.1963">13254 13895 612,'0'0'661,"0"0"-144,0 0-67,0 0-92,0 0-42,0 0-56,0 0-29,11 6-41,-11-6-18,7 11-43,-7-11 15,7 15-30,-2-6 8,-1 1-6,0-1-21,-1 1-6,1 0-12,0-2-34,1 1 19,-5-9-11,5 17-3,-5-17 0,4 13-8,-4-13-11,5 12-2,-5-12 2,2 12 20,-2-12-3,0 0-13,0 0-3,0 0-2,-2 10-11,2-10 17,0 0-4,0 0-1,-9-5 0,9 5-1,-7-8 1,7 8 30,-5-11 5,5 11-11,-4-19-9,2 8-8,2 11-5,0-23 22,2 11-23,0-1 11,0-1-22,2 0 14,1 0-11,2 3 32,-2-1-18,3 2 31,-1-1-18,1 1 17,0 3-25,1 1 17,0 0-10,0 4 20,2-1-14,-11 3 10,21 0-28,-21 0 8,22 3-24,-11 2 31,-2 2-45,-3-1 19,4 3-25,-3-2 15,-1 2-37,1-1-13,0 1-71,-3 2-51,-3-3-57,3 2-57,-2 0-97,-2-10-89,2 18-88,-2-18-134,0 14-533,0-14-820</inkml:trace>
  <inkml:trace contextRef="#ctx0" brushRef="#br0" timeOffset="102103.0379">13813 13813 388,'0'0'714,"0"-15"-126,0 15-67,-2-12-55,2 12-46,-6-13-51,6 13-37,-7-11-69,0 5-1,7 6-50,-17-9 8,17 9-49,-19-3-9,19 3-45,-20 1-4,9 2-31,0 1 10,-3 1-30,5 2 12,-4 2-31,3-1 13,0 2-36,3 2 22,-3 0-24,4-2 10,2 2-20,-1 0 11,3-2-15,0 2-1,2-12-1,4 18 0,-4-18 2,6 17-7,-6-17 1,9 13-16,1-8-3,-10-5-30,17 7 0,-17-7-26,19 2-19,-19-2 5,17-1-14,-17 1-1,19-5-9,-9 2-26,0-2-10,-1-2-2,-1 1 15,-3-3 3,4 1 7,-4-1 0,-1-3 11,1 2 22,-1-2 20,-4 0 15,4-1 15,-4-1 8,-2-2 11,0-1 4,0 2 14,-1-2 8,-3 0 22,0-3 12,-1 2 31,0 3 15,0 0 8,0-1 6,1 4 38,-2-1 19,2 4-6,2-1-23,-1 3-20,5 7-15,-6-13-11,6 13 3,0 0 38,-8-5-5,8 5 2,0 0-34,-2 13 17,2-13-35,4 19 5,0-8-35,0 3 16,2 1-27,-1 1 14,3 2-21,0 1 14,-1-2-23,1-1-12,1 1-58,0-2-33,-4-1-34,3 0-50,-3-1-73,5-1-68,-6 0-60,4-3-82,-3 0-148,-1-3-407,2 2-627</inkml:trace>
  <inkml:trace contextRef="#ctx0" brushRef="#br0" timeOffset="102453.8887">13933 13811 547,'0'0'627,"9"-7"-100,-9 7-22,11-8-63,-6 2-46,-5 6-34,15-11-40,-5 5-30,-2-1-48,-1 0-24,2 2-57,0-3 6,-4 3-29,-5 5 15,13-13-28,-13 13 1,7-10-41,-7 10-2,7-12-25,-7 12 5,0 0-32,2-11 3,-2 11-21,0 0 16,-7-8-18,7 8 31,0 0-31,0 0 28,-14 0-22,14 0 30,-8 4-23,8-4 26,-9 10-20,9-10 47,-6 13-20,6-13 8,-6 19-20,4-9 19,2-10-32,-2 19 14,2-5-29,2-4 14,-2-10-18,4 21 3,-2-11-19,1 0 9,2 0-45,-1-2-4,1 1-41,3-3-33,-1 2-62,2-3-60,0 1-76,0-2-73,1-1-46,-10-3-43,17 2-123,-17-2-552,20-1-765</inkml:trace>
  <inkml:trace contextRef="#ctx0" brushRef="#br0" timeOffset="102693.3084">14169 13733 260,'0'0'754,"-5"-17"-128,5 17-59,-7-12-62,7 12-62,-4-9-65,4 9-41,-2-11-61,2 11-11,0 0-48,2-12 0,-2 12-37,0 0 4,11-4-43,-11 4 2,11 2-51,-11-2 33,15 5-18,-5 0-14,-1-1-23,5 3-11,-3-1-12,2 1-8,-1 0-20,1-2 8,1 0-26,-1 1 20,0 0-38,-1-2-14,-1 0-51,1-1-5,-3 0-55,-9-3-23,16 5-87,-16-5-49,13 4-63,-13-4-50,0 0-95,13 1-126,-13-1-363,0 0-597</inkml:trace>
  <inkml:trace contextRef="#ctx0" brushRef="#br0" timeOffset="102906.6118">14398 13621 411,'0'0'737,"-4"-9"-125,4 9-35,0 0-81,-5-8-58,5 8-34,0 0-66,0 0-4,-13 1-44,13-1-4,-10 7-51,10-7 16,-8 12-32,3-5-19,-1 2-32,-2 1-18,2 2-24,1 1-27,-3-1-20,0 2-31,1 1 7,-1-1-37,-1 0-28,1-1-93,0 1-43,-1-1-99,2-1-109,-4 0-143,5-2-122,-1 2-840,0-3-1078</inkml:trace>
  <inkml:trace contextRef="#ctx0" brushRef="#br0" timeOffset="103217.9972">14645 13488 486,'3'-15'897,"-3"15"-142,0-12-123,0 12-78,0 0-73,2-14-82,-2 14-89,0 0-63,0 0-18,0 0-13,0 0-35,0 0-16,0 0-29,11 5-23,-11-5-4,6 13-39,-6-13 6,7 16-35,-7-16 15,7 18-35,-2-9 6,-1-1-70,2 1-15,-1-2-59,-5-7-26,10 13-63,-10-13-73,13 9-65,-13-9-60,11 7-66,-11-7-102,13 5-544,-13-5-732</inkml:trace>
  <inkml:trace contextRef="#ctx0" brushRef="#br0" timeOffset="103550.5123">14569 13378 716,'0'0'609,"-9"9"-75,9-9-62,0 0-57,-6 8-58,6-8 0,0 0-30,0 0-58,10 5-20,-10-5-26,9-3-23,-9 3 5,14-3-11,-14 3-18,17-10-23,-17 10-27,16-7 3,-16 7-10,12-10-10,-12 10-13,10-9-16,-10 9-16,8-10 8,-8 10-37,6-11-2,-6 11-22,0 0 2,1-13-3,-1 13-4,0 0-4,-4-10-24,4 10-34,0 0-34,0 0-43,0 0-47,0 0-54,-12 1-104,12-1-83,-5 9-81,5-9-149,-4 10-523,4-10-785</inkml:trace>
  <inkml:trace contextRef="#ctx0" brushRef="#br0" timeOffset="103973.3716">15032 13430 785,'0'0'726,"4"-12"-109,-4 12-45,6-14-60,-6 14-61,1-15-56,-1 15-59,-5-14-62,5 14-7,-4-14-35,4 14-37,-9-12-24,3 6-2,6 6-23,-17-7-16,17 7-21,-17-3-13,17 3-12,-19 0-10,19 0 1,-22 4-35,11-1-8,3 0-8,-3 3-2,2-1-9,1 2-4,0-1 7,0 2-9,8-8-4,-8 12 19,8-12-19,-5 14 3,5-14-26,4 13 7,-4-13-27,7 14 19,-1-7-27,1 0 18,1-1-17,0 1 9,1-3 20,1 3-19,-2 0 24,1-1-16,2-1 23,-2 2-16,0-2 24,-3 0-19,-6-5 29,14 11-18,-14-11 34,11 9-11,-11-9 29,5 8-20,-5-8 21,0 0-26,3 13 18,-3-13-24,-5 9 23,5-9-28,-7 5 15,7-5-22,-13 7 9,13-7-58,-14 5-46,14-5-93,-15 4-67,15-4-139,-17 4-139,17-4-132,-17 4-734,17-4-998</inkml:trace>
  <inkml:trace contextRef="#ctx0" brushRef="#br0" timeOffset="105131.1587">13780 14441 698,'0'0'606,"0"0"-68,0 0-54,7 6-49,-7-6-59,13-2-40,-13 2-35,14-6-30,-4 4-33,0-1-32,1-3-31,0 3-21,3-4-44,-1 2-4,1 0-16,-1-3-6,1 2-4,-3 1 2,-2-1 6,1-1-3,-2 2-15,-1-2-6,1 2-5,0-2-8,-8 7-10,8-12-12,-8 12-4,2-13-7,-2 13-4,-1-12 0,1 12-6,-5-14-1,5 14-2,-9-12-2,9 12-1,-14-10-3,14 10 1,-18-9 0,18 9 0,-13-3 7,13 3-9,-18-6 0,18 6-2,-14-1 1,14 1-1,-16 0 4,16 0-11,-11 2-1,11-2 6,-10 6 7,10-6 0,-7 11 5,7-11 2,-5 13 10,5-13 5,0 19 16,0-8-21,2 1 16,-2 1-23,5 2 15,-1 3-12,1 1 25,-1 2-19,3 0 28,-1 2-19,4-1 13,-3 0-28,1 0-2,0 1 2,2 3-3,-3-5-2,2 2-3,1 1 0,0-3-6,-3 1 4,2-1 2,0 1 19,-2-1 11,3 0-3,-2-2-7,1 1-5,-2-2-6,-1-2-5,1-1-1,-2-3 3,2 0-4,-3 0-2,-2-2 1,2-1-2,2-1-1,-6-8 1,6 14 6,-6-14 11,7 10 17,-7-10 11,6 8-13,-6-8-5,0 0-7,14 4 0,-14-4-7,11-3-4,-11 3 0,11-8 5,-11 8-10,12-11 2,-12 11-2,13-12-4,-9 2-4,3 1-3,-4 0-1,1-3 1,0 2 14,-1-1-13,-1-2 11,0 2-14,0-3 17,0 1-19,-1 1 10,-2 0-10,-1-1 5,0 3-18,-2-1 6,0 2-25,-5-3 4,-1 4-14,-1-1 15,-3 2-34,1 1 18,-5-1-32,2 4-15,-2-3 5,1 4-17,-2-1 6,0 0-17,0 2 7,1-2-6,1 3 0,3-2 8,1 1 16,0 1 5,13 0-10,-19-2 30,19 2 12,-14-3 8,14 3 15,-7-5 6,7 5 2,0 0 11,0 0-1,3-13 4,-3 13-22,11-10-27,-11 10-47,14-10-37,-3 3-48,0-1-64,2 2-48,1-2-87,-1 1-95,-2-1-460,3 0-530</inkml:trace>
  <inkml:trace contextRef="#ctx0" brushRef="#br0" timeOffset="105894.5699">14160 14417 526,'-11'-4'706,"11"4"-125,0 0-55,0 0-83,0 0-69,0 0-59,0 0-8,0 0-4,0 0-40,0 0-31,0 0-44,14 7 7,-14-7-40,15 9 0,-5-4-49,2 3 0,-3 1-38,2 3-1,1-4-32,-3 1 11,-1 3-26,0-3 20,1 2-29,-5-1 20,3-2-25,-7-8 19,7 15-29,-7-15 14,2 14-17,-2-14 0,-2 9-22,2-9 21,-5 9-18,5-9 22,0 0-18,-11 5 13,11-5-13,0 0 18,0 0-23,-13-3 25,13 3-18,-8-9 21,8 9-18,-2-12 18,2 12-14,-2-17 7,2 17-8,2-22 16,0 11-36,2 0-15,2-3-28,-2 2 1,3-1-29,2 2-27,-2 1-19,3-2-17,-3 3-21,2 0-12,1 1-13,0 0 1,-1 3 12,1 1 22,0-2 34,1 3 24,-1-1 24,-1 1 12,2 1 26,1 0 7,-12 2 22,19-6 22,-9 4 34,-10 2 12,18-4 23,-18 4 34,15-5 26,-15 5 23,13-3 5,-13 3 20,12-2-2,-12 2 21,0 0-28,9-6-31,-9 6-32,0 0 11,0 0-8,0 0-8,0 0-6,0 0-2,-7 9 2,7-9-4,-9 8 13,9-8-22,-11 13 16,7-4-21,0 0 8,-1 0-27,0-1 0,1 3-24,-1-1 11,3-1-24,0 1 21,2-10-26,-2 18 16,2-18-23,0 14 17,0-14-39,1 14 30,-1-14-38,3 10 2,-3-10-36,6 7 4,-6-7-34,0 0-9,14 5-24,-14-5-19,9-3-17,-9 3 10,11-4 19,-11 4 6,12-10 12,-12 10 22,11-11 18,-11 11-2,12-14 28,-12 14 1,6-18 23,-1 10 10,-5 8 33,6-19 9,-6 19 35,2-15 5,-2 15 29,5-14 3,-5 14-1,3-15-1,-3 15-11,0 0-11,4-14-9,-4 14 6,0 0-13,0 0 1,5-7-5,-5 7-5,0 0-7,0 0-8,6 7-14,-6-7 1,8 7 9,-8-7-16,5 10 12,-5-10-20,9 12 6,-9-12-43,7 9-4,-7-9-46,8 12-49,-8-12-62,8 8-55,-8-8-53,7 9-69,-7-9-38,8 5-112,-8-5-441,0 0-546</inkml:trace>
  <inkml:trace contextRef="#ctx0" brushRef="#br0" timeOffset="106587.5627">14667 14355 638,'0'0'630,"-1"-11"-95,1 11-40,0 0-93,0-14-52,0 14-75,0 0-16,0 0-46,8-5 15,-8 5-35,0 0-21,12 3-29,-12-3-21,11 10-14,-11-10-3,11 13-16,-6-5 16,1-1-24,-3 2-1,1 0-22,0 0 4,0-1-30,-1 1 7,-3-9-17,7 15 12,-7-15-23,4 14 4,-4-14-12,2 12 19,-2-12-22,0 0 21,1 15-17,-1-15 17,0 0-22,0 0 19,0 12-25,0-12 23,0 0-26,0 0 16,0 0-22,0 0 16,0 0-9,-11-3-1,11 3-15,0 0 21,-5-11-18,5 11 26,-2-13-22,2 13 6,-2-17 3,2 17 1,2-21 1,-1 9 2,0 2 1,1-2 2,1-1 0,2 3 6,-1-1-1,0 3 2,2-2-2,1 1 2,-1 3 4,0-1-10,-6 7 11,11-8-2,-11 8 1,14-1 6,-14 1-11,15 1 2,-15-1 2,14 7-4,-5-2-25,-2 2 30,-1-1-4,2 2 0,-2 0 16,0-1-24,-1 2 21,1-1-17,0-1 13,-2 0-21,1 1 20,-5-8-22,8 12 2,-8-12 3,5 12 24,-5-12-33,4 8 8,-4-8-18,0 0 9,1 12-20,-1-12 14,0 0-22,0 0 19,-5 9-12,5-9 22,0 0-13,0 0 23,0 0-20,-10-3 24,10 3-15,0 0 1,-8-12 6,8 12-1,-2-10 4,2 10 0,-1-16 12,2 6 2,-1 10 6,2-21 9,2 10-6,-2 0-1,2-2 1,3 1 14,-2 1-12,2 0 2,0 1 6,-1 1 21,1 0 9,1 2-7,-2 1 0,-6 6-2,15-7 16,-15 7 25,14-2 4,-14 2-6,13 3-4,-13-3 4,14 8 24,-14-8-33,14 10 2,-14-10-31,10 13 5,-4-6-25,-2 2 15,-4-9-29,7 15 4,-7-15-27,6 15-19,-6-15-60,4 12-23,-4-12-68,2 12-48,-2-12-69,3 9-71,-3-9-55,0 0-39,4 12-96,-4-12-113,0 0-387,3 8-672</inkml:trace>
  <inkml:trace contextRef="#ctx0" brushRef="#br0" timeOffset="107037.635">15226 14335 532,'0'0'735,"0"0"-137,0 0-44,6-8-80,-6 8-88,0 0-22,9-9-49,-9 9-41,8-9-41,-8 9-21,10-8-17,-10 8-24,13-9-20,-13 9-6,11-9-23,-11 9-22,12-11-18,-12 11 0,9-10-16,-9 10-12,6-9-9,-6 9-9,6-10-10,-6 10-3,3-14-13,-3 14 2,0 0-1,0-15 1,0 15-7,-3-10-7,3 10 3,-6-9-1,6 9-1,-6-5-2,6 5 2,0 0-4,-13-3 3,13 3-3,0 0 2,-15 2 3,15-2-3,-11 6-1,11-6-2,-9 12 2,9-12 4,-11 15 2,11-15 17,-5 17-21,5-17 19,-4 16-21,4-16 32,-1 17 1,1-17 35,1 17-1,-1-17 42,6 16-15,0-8 12,-6-8-13,11 12 12,-2-7-1,-1 0 7,2 0 2,0-2 1,0-1-2,-10-2-11,21 5-13,-21-5-5,22 1-20,-22-1-10,20-1-9,-20 1-8,18 0-3,-18 0-8,17-5-4,-17 5-40,15-3-43,-15 3-60,14-7-33,-14 7-100,10-8-62,-10 8-70,8-11-131,-8 11-101,5-11-166,-5 11-626,1-14-1021</inkml:trace>
  <inkml:trace contextRef="#ctx0" brushRef="#br0" timeOffset="108290.7554">15703 13979 106,'0'0'898,"0"0"-196,0 0-104,0 0-50,2-9-57,-2 9-67,0 0-66,0 0-70,0 0-62,0 0-24,0 0-14,9-5-12,-9 5-21,0 0-26,8 10-20,-8-10-19,6 12-13,-1-5-12,-5-7-17,9 15-3,-4-8-11,-1 2-4,-4-9-6,8 14-6,-8-14-7,5 12-2,-5-12 1,5 11 2,-5-11-3,4 10 1,-4-10-2,0 0-7,-5 11-13,5-11-30,0 0-14,-12 7-5,12-7-21,0 0 14,-19 0 11,19 0-8,-9-4 17,9 4 10,-10-9 5,3 4 8,7 5 4,-6-15 5,4 5 3,2 10 9,1-22 16,0 10 8,4 0 20,-1-2-6,2 0 24,2 1-13,0-1 28,2 4-10,0 0 42,0-1-14,3 4 28,0-1-5,1 2 12,-4 2-10,7 2 5,-4 2 13,1 0-43,0 2-15,0 2-15,1 0-20,-2 3 2,1 0-9,-4 2-8,3-3-9,-4 3-1,0-1-34,-1 0-24,-1 0-61,-1-1-35,-6-7-85,10 14-46,-10-14-109,5 8-119,-5-8-87,2 11-168,-2-11-557,0 0-911</inkml:trace>
  <inkml:trace contextRef="#ctx0" brushRef="#br0" timeOffset="108714.3239">16028 13861 450,'0'0'698,"-1"-10"-133,1 10-73,0 0-77,0-12-27,0 12 17,0 0-50,0 0-21,0 0-64,0 0-22,4 11-48,-4-11-14,5 11-37,-1-1-8,1-2-44,-1 0-3,1-1-33,0 3 4,0-2-34,0 1 14,1-1-29,1-1 20,-2 0-24,-5-7 17,12 12-22,-12-12 16,11 8-21,-11-8 18,10 7-24,-10-7 18,0 0-36,18 0 6,-18 0-25,10-4 15,-10 4-16,12-9 23,-12 9-15,11-14 23,-5 7-19,-3-3 27,1 0-19,0 0 24,0-1-19,0-1 17,-3 0-14,1 1 35,0 1 1,-1-1 32,-1 11 16,3-17 20,-3 17 2,1-14-3,-1 14-13,1-12-8,-1 12 3,0 0 33,4-7-15,-4 7-6,0 0-14,0 0-10,12 7-7,-12-7-11,8 8-6,-8-8-21,12 13 13,-6-5-11,2-1-14,-2 0 9,1 0-55,-1-2-12,1 2-52,0 1-20,-7-8-65,10 11-29,-10-11-76,8 9-69,-8-9-57,9 6-74,-9-6-85,0 0-642,0 0-832</inkml:trace>
  <inkml:trace contextRef="#ctx0" brushRef="#br0" timeOffset="109309.2833">16325 13827 357,'0'0'637,"0"-16"-118,0 16-50,1-15-54,-1 15-46,3-15-21,-3 15-22,5-11-28,-5 11-23,7-9-47,-7 9-13,12-4-37,-12 4-5,11 2-34,-11-2 1,11 5-35,-11-5 10,14 10-36,-14-10 5,13 12-37,-13-12 14,11 13-30,-11-13 11,9 14-24,-9-14 18,6 15-26,-6-15 13,5 11-20,-5-11 20,4 12-22,-4-12 19,0 0-28,4 14 14,-4-14-28,0 0 21,0 0-17,-4 8 4,4-8-12,0 0 8,0 0-11,0 0 24,-10-2-17,10 2 29,-4-10-23,4 10 25,-4-12-27,4 12 17,-1-16 14,1 16 28,0-17-15,0 17 24,3-20-2,-3 20-5,3-19 6,1 9 4,0 2-1,0-1-27,2 1 20,1 0-20,-2 1 23,-5 7 1,13-9 11,-13 9-7,12-4-6,-12 4-5,13 0-6,-13 0-5,14 4-7,-14-4-3,13 5-4,-13-5-3,11 7-1,-11-7-2,9 11-1,-9-11-3,7 7-23,-7-7 26,5 11-21,-5-11 20,0 0-33,5 11 9,-5-11-34,0 0 15,0 0-30,0 0 15,-2 9-12,2-9 18,0 0-18,0 0 36,0 0-21,-11-3 24,11 3-12,0 0 30,-6-14-24,6 14 27,-4-14-5,4 14-14,-1-18 26,1 18-24,-2-21 28,4 9-19,-2 12 31,1-20-14,-1 20 22,4-19-14,-4 19 28,5-15-19,-5 15 29,8-11-27,-8 11 23,10-5-16,-10 5 31,13 0-27,-13 0 8,14 5 9,-5 1-12,-2-3-3,1 5-4,-1 0-6,0 0-5,-2-1-11,2 4 0,-2-2-14,0 0-43,0 1-67,-1 0-31,-2-1-74,-2-9-38,4 15-95,-4-15-77,1 14-65,-1-14-134,-1 13-648,1-13-878</inkml:trace>
  <inkml:trace contextRef="#ctx0" brushRef="#br0" timeOffset="109841.8324">16610 13503 777,'-4'-10'662,"4"10"-97,-4-16-35,4 16-78,-1-13-52,1 13-40,0-12-50,0 12-45,0 0-24,4-10-37,-4 10-14,0 0-40,0 0 14,16 2-44,-16-2-5,10 11-46,-4-4 8,-1 4-29,1-1 6,2 3-29,-2 1 14,-1 1-25,2-1 12,-2 1-3,2-1-6,-2 1-4,2 0 1,-2-1-7,0 0 0,1 1-26,0-3 22,-3-2-34,1 2 13,-1-3-22,1-1 18,-4-8-16,5 13 15,-5-13-17,5 11 15,-5-11-16,0 0 16,2 11-21,-2-11 21,0 0-21,0 0 34,0 0-25,0 0 38,0 0-23,0 0 25,6-11-19,-6 11 22,2-15-15,-2 15 15,4-17-19,-1 8 18,-1-3-18,3 3 18,1-1-18,0 0-2,0 2 8,-1-1 19,3 3-22,-1-1 20,1 1-23,0 3 24,-8 3-14,15-5 26,-15 5-19,14 0 22,-14 0-11,15 3 34,-15-3-18,13 7 20,-13-7-15,13 9 34,-13-9 0,12 13-9,-12-13-3,7 10-8,-7-10 0,4 12-8,-4-12-7,-1 14-5,1-14-7,-8 14-3,3-7-4,-1-2-3,-2 3-3,0-1-13,1-2-16,-3 0-24,2 0-50,8-5-2,-16 7-62,16-7-69,-12 4-59,12-4-58,-12 3-53,12-3-88,0 0-155,0 0-414,-9-5-671</inkml:trace>
  <inkml:trace contextRef="#ctx0" brushRef="#br0" timeOffset="110767.1517">17047 13607 756,'0'0'662,"0"0"-62,5-10-47,-5 10-52,0 0-81,0 0-14,4-12-70,-4 12-29,0 0-57,5-8-10,-5 8-48,0 0 0,8-9-40,-8 9 1,0 0-45,11-5 8,-11 5-40,9-5 16,-9 5-29,10-4 13,-10 4-34,13-5 8,-13 5-30,11-5 21,-11 5-25,12-5 15,-12 5-23,14-6 17,-14 6-23,12-5 23,-12 5-19,10-6 14,-10 6-22,9-6 28,-9 6-16,7-5 26,-7 5-15,0 0 16,7-7-22,-7 7 16,0 0-20,0 0 7,2-10-12,-2 10 13,0 0-16,0 0 12,-6-5-16,6 5 21,0 0-12,0 0 11,-12 1-10,12-1 33,0 0-3,-10 8 6,10-8-1,-7 10-5,7-10 0,-6 17-5,3-9-5,3-8-11,-4 18 0,1-8-1,2 1-3,1-11 40,-1 18-35,1-18 15,1 17-40,-1-17 36,5 17-38,-5-17 38,6 16-48,-6-16 41,9 11-82,-9-11-18,13 9-22,-13-9-16,14 5-28,-14-5-27,15 3-24,-15-3-27,17-2-10,-17 2-19,19-6-23,-10 3 12,1-1 5,-1-1 8,-1-2 21,1 0 37,-1 0 29,-1 1 34,0-3 30,-2-1 27,1 1 48,-1-1 13,0-2 45,-1 1 9,0 1 44,-1-1 23,1 1 17,-2 1 3,3-1-8,-5 10 20,5-19-34,-5 19 11,7-12-34,-7 12 17,6-10-22,-6 10 14,10-7-32,-10 7 18,0 0-28,14-1 22,-14 1-24,11 5 3,-11-5 6,11 10 25,-6-3-14,0 1 13,0-1-18,-5-7 27,10 14-25,-10-14 22,8 15-16,-8-15 24,8 12-4,-8-12-8,5 11-9,-5-11-7,5 8 3,-5-8 8,0 0 12,6 10 1,-6-10 18,0 0-62,0 0 28,0 0-51,0 0-9,0 0-4,0 0-6,0 0 10,-1-12-10,1 12 0,-3-11-7,3 11 3,-3-18-5,2 7-10,-1-2-48,1 0-39,1-3-23,0-1-68,1 0-46,1-1-81,2 0-49,2-2-88,0 2-44,3 1-33,0 0-8,3 1-10,0 2 42,0 2 5,-2 2 64,2-2 61,0 4 159,0-1 154,1 4 190,-3-2 48,0 2 48,2 1 33,-3 1 23,0-2 14,-9 5 25,15-2 26,-15 2 18,13-4-40,-13 4 0,12-4-46,-12 4 22,12-1-23,-12 1 10,0 0-13,13-3-16,-13 3-4,0 0-24,14 0 16,-14 0-64,0 0-30,11-1-29,-11 1-24,0 0-23,0 0-12,0 0-18,0 0-31,14 0-1,-14 0-88,0 0-47,0 0-51,0 0-89,0 0-42,-6 8-86,6-8-116,-9 7-77,9-7-105,-10 8-756,2-4-1057</inkml:trace>
  <inkml:trace contextRef="#ctx0" brushRef="#br1" timeOffset="114293.1394">6201 16828 789,'-5'-8'634,"5"8"-78,0 0-48,0 0-64,0 0-29,-5-7-93,5 7-29,0 0-74,0 0-17,0 0-64,0 0 2,0 0-11,0 0 34,0 0-10,0 0 3,0 0-17,0 0 2,0 0-25,0 0-4,7 7-24,-7-7 3,5 11-2,-5-11 4,4 12-15,-4-12-10,5 15-13,-5-15-12,3 20-7,-2-10-5,-1 2-4,0 1-4,0 1-1,0 0-4,0 4 2,0-1-3,0 1-1,1 2-3,-1-1 3,2 2 5,-1 2-6,-1 1-2,1 1-10,2-2 5,-2 2-2,2 0-5,-2-2 3,2 1-1,-2 0 50,1 3 10,0-3-12,1 0 3,-1 1-20,-1-1 4,-1-3-15,0-1 5,0-1-4,0 1-6,-1-2-1,-1-1-2,1-2-6,-1-1 1,0-1-1,1-1 12,1-12-13,-4 19-28,4-19-44,-2 16-46,2-16-55,-4 12-61,4-12-93,-7 6-84,7-6-91,0 0-71,0 0-96,-15-2-650,15 2-912</inkml:trace>
  <inkml:trace contextRef="#ctx0" brushRef="#br1" timeOffset="114853.6622">6194 16794 572,'0'0'617,"0"0"-105,0 0-60,0 0-86,0 0-48,0 0-54,0 0-28,0 0-11,0 0-24,-10 11-16,5-2-9,0 1-23,-1 1-31,0 1 1,0-1-11,0 2-7,-3 2-9,1-3-16,0 0-9,2 2-9,-3-4-9,3 2-11,-2 0-9,2-2 1,-2-2-8,3-1-3,0 0-1,5-7-5,-9 12 3,9-12-1,-8 6-18,8-6-11,0 0 2,0 0-9,0 0-1,-7-6-9,7 6-3,0 0 4,1-15 0,-1 15 23,2-17-31,-2 17 26,4-15-26,-4 15 33,6-17-25,-2 8 34,-4 9-41,5-14 41,-5 14-21,7-11 28,-7 11-31,10-9 30,-10 9-29,9-9 31,-9 9-15,12-3 16,-12 3-21,13-2 23,-13 2-34,16-2 26,-16 2-13,18 2 12,-18-2-57,17 0-53,-17 0-67,21 2-76,-11 1-77,-10-3-109,21 4-133,-21-4-445,16 5-608</inkml:trace>
  <inkml:trace contextRef="#ctx0" brushRef="#br1" timeOffset="115507.5951">6240 17645 556,'0'0'539,"0"0"-50,-10 4-43,10-4-48,0 0-55,0 0-45,-7 6-22,7-6-15,0 0-12,0 0 9,0 0-9,0 0-12,-3 10-27,3-10 3,0 0-20,0 0-2,12 6-21,-12-6-2,13 3-41,-13-3 3,26 0-22,-9-2-21,4 1-18,5-1-13,2-2-11,7 1-12,-1 0-10,2 1 0,1-1-7,2 1 1,0 0-4,-1 0 1,1 2 10,0-3-19,-3 3-4,-4 0 2,0 0 0,-3 0-3,-1-2 3,-1 2 0,-5-1 0,-2 1 4,-1-1 0,-3 1 1,-2-1 4,-1 1 22,-1-2 21,-12 2-4,20-1-10,-20 1-9,16-1-10,-16 1-30,13-3-50,-13 3-65,9-4-78,-9 4-91,10-5-85,-10 5-111,8-8-105,-8 8-187,0 0-450,8-9-838</inkml:trace>
  <inkml:trace contextRef="#ctx0" brushRef="#br1" timeOffset="116318.7167">7433 17519 403,'-14'7'485,"14"-7"-73,-11 5-32,11-5-29,-10 8-26,10-8-46,-7 7-23,7-7-19,0 0-3,-6 10-10,6-10-22,0 0 6,0 0 4,9 7-38,-9-7 0,0 0-40,16-2 5,-16 2-21,17-5-5,-6 1-9,0 0-2,2-3-8,14-7 56,-14 6-90,-1 1-10,-1-2-10,-1 1-5,1-1-6,0 2-6,-5-1 0,0 3-3,2-3-1,-8 8-6,8-10-3,-8 10-4,2-11-2,-2 11 0,0 0-7,-7-7-2,7 7 0,-13-3 5,13 3-3,-17 4-2,7 0 2,0 1 2,-1 2-4,0 0 0,1 3-1,-1-1 2,1 1 0,3 2 1,0 0 0,1 0-4,0 0 12,3-1 10,0 1 4,2-2 3,1 2 2,1-1-4,2-1-5,3-1-2,-1 1-3,3-1-1,1 2-1,4-5-1,0 1-29,1-2-24,1 0-38,2-2-29,-2 0-45,2-3-62,1-2-41,1 1-44,0-1-57,-3-1-19,4-2-65,0-2-5,-3 2-68,2-4-297,-4 1-350</inkml:trace>
  <inkml:trace contextRef="#ctx0" brushRef="#br1" timeOffset="116563.4451">7902 17362 369,'1'-17'579,"-1"5"-89,-1-2-10,1 2-41,0 12-65,-2-21-2,2 21-19,-1-18-14,1 18-28,-2-14-41,2 14-48,-2-12-29,2 12 8,0 0-8,0 0 4,0 0 10,0 0-12,0 0 0,3 17-7,-2-6-10,0 2-14,1 3-17,-1 1-3,2 0-16,-2 3-6,2-1-44,0 3 8,0 0-33,-2-1 7,3-1-27,-2-1 11,1 0-23,3 17-13,-2-18-77,2-2-59,-2 0-73,-1-2-40,1-3-80,0-1-63,-1 0-63,1 0-53,-4-10-46,10 14-111,-10-14-586,8 9-852</inkml:trace>
  <inkml:trace contextRef="#ctx0" brushRef="#br1" timeOffset="117506.6342">8002 17645 458,'0'0'648,"0"0"-86,11-7-68,-11 7-73,10-5-49,-1 0-63,0 0-8,0 1-32,2-3-37,0 2-36,0 0-31,3-3-1,-1 0-54,0 0 0,-2 2-14,-1-2-18,2 0-20,-3 3 6,-1-2 8,-1 2 4,1-2 1,-8 7-9,8-10-12,-8 10-10,5-10-10,-5 10-9,0 0-13,-2-12 8,2 12-5,0 0-5,-10-5-3,10 5 0,-14 0 5,14 0-16,-15 3 10,15-3 1,-18 7 2,9-2 5,1 1 0,-1 2 12,2-2 8,0 3 1,2 0-5,1 2 0,-1-1-9,1 2-4,3-1-19,1 1 17,0 0-20,1-2 15,2 2-26,2-1-11,-1-1-32,1 0-12,3 0-20,2 2 16,3-2 14,-1-3-40,4 1-60,-2-1-29,2-2-30,1 0-16,1-1-32,1-1-29,-2-3-4,-1 0-6,-2 0 43,2-3 37,-4 1 39,0-2 42,-1-1 36,-2 1 52,0-3 17,-1 1 75,-8 6 25,10-15 45,-10 15 35,3-15 14,-3 15 42,2-16-2,-2 16 12,0-15-4,0 15-9,-1-12-12,1 12-13,0-13-9,0 13-59,0 0 2,0-13-37,0 13 25,0 0-24,0 0 16,0 0-25,0 0-7,0 0-6,13 6 3,-13-6-20,4 10-5,-4-10 3,3 12 10,-3-12-27,2 17-2,-2-17 0,0 16-9,0-16 5,0 16-1,0-16 5,0 19-2,0-19-5,0 0 8,-2 14-5,2-14-1,0 0-9,0 0 1,0 0-5,-3 8-2,3-8-10,0 0 16,0 0 0,2-13 1,-2 13 3,4-13 0,-1 3-4,0 0 10,1-1-3,3-1 21,0 1-24,0-1 5,0 0-1,1 2 7,1 0-12,0 1-2,1 1 2,2 3-1,-3 0 10,2 3 13,-11 2 7,22-2 4,-11 4 6,2 0 1,-3 1 5,2 2-4,-3 0-9,-1 2-3,-1-2-6,1 3 1,-2 1-8,-1-2-8,0 3 7,-1-3-7,-4-7 9,4 15-10,-4-15 9,4 14-7,-4-14 4,0 12-7,0-12 14,-1 12-16,1-12 9,0 0-11,-5 12 11,5-12-13,0 0 11,-6 7-11,6-7 7,0 0-8,0 0 5,0 0-7,0 0 8,-6-9 1,6 9 0,1-10 0,-1 10-1,5-15-2,-5 15 0,7-16-2,-1 8 3,-1-1 4,2-1-4,-2 3-3,3-1 1,0 1 1,0-1 2,1 2-2,1 1 5,-1 0 4,0 0 11,3 4 7,-12 1 16,21-3 39,-8 5 1,-1 0-5,2 1-17,-3 1-6,1 1-12,0 2-4,-1 1-6,-1-1-14,-1 3 2,0-1-53,-3 0-9,-1 0-43,2 2-49,-4-3-35,0 3-61,0-1-86,-1 1-66,-2-11-61,3 19-76,-3-19-181,0 19-315,0-19-622</inkml:trace>
  <inkml:trace contextRef="#ctx0" brushRef="#br1" timeOffset="118285.9656">8952 17781 684,'0'0'638,"9"-7"-73,-9 7-61,13-8-66,-6 4-65,1-2-24,0-1-47,2 3-20,-2-4-39,1 3-34,1-1-28,-3-1-34,1 1-13,0-1-7,-1 2-18,0-2-13,-7 7-15,8-10-5,-8 10-11,5-10-10,-5 10-9,0-13 16,0 13-44,0 0-4,-7-9-3,7 9-2,0 0 15,-11-4-20,11 4-3,0 0 2,-16 0 1,16 0 8,-11 5 17,11-5 15,-12 9-7,6-2 26,1 1-28,1 1 25,-1-1-25,1 2 10,-1 0-21,3 1 8,0 0-21,0 0 13,2-11-22,0 19 14,0-19-25,1 20 1,-1-20-48,5 17-7,-5-17-39,8 12-35,-8-12-33,10 9-28,-10-9-12,14 6 34,-14-6-31,22 1-39,-22-1-32,21-1-27,-9 0 0,1-1 18,-3-3 12,3 0 9,1-2 23,-1 1 32,-1-3 25,-1 1 33,0-1 38,0 1 39,-2-1 63,1-3 2,-2 3 81,0-3 32,-2 2 35,0 0 1,0 1 19,-2 1 28,0-2 9,-4 10-4,6-12-7,-6 12-10,6-12-17,-6 12-8,6-9-2,-6 9-13,0 0 19,11-6 5,-11 6-19,0 0-5,11 6-5,-11-6-1,8 9-3,-2-3-4,-6-6-18,8 14-6,-8-14-10,7 17-10,-5-6-22,-2-11 6,4 17-31,-4-17 9,1 15-16,-1-15 2,2 15-2,-2-15 15,-2 13-36,2-13 15,0 0-11,-2 14 9,2-14-19,0 0 5,-4 9-22,4-9 2,0 0-11,0 0-12,0 0 19,-9 4 11,9-4-8,0 0 23,-5-9-21,5 9 6,0 0 10,0-18-1,0 18 2,1-18-1,3 7 2,0-2-3,1-2 2,0 1 0,4 0 9,0-1-10,1-1 3,1 3 0,2-2 19,3 4 16,-2 0 10,-1 2 21,2 1 25,-1 2 15,2 2 26,-1 1 15,0 2-11,-2 1 19,1 1-22,-1 2 12,-1 1-19,0 0-8,-2 1-28,3 2-3,-6 0-24,1 1 0,0 0-23,-2 1 0,-1 0-14,-1 0 2,3 10 9,-5-9-70,-2-10-76,1 18-61,-1-18-87,-1 17-63,1-17-77,-2 14-105,2-14-60,-3 13-59,3-13-202,-4 12-373,4-12-805</inkml:trace>
  <inkml:trace contextRef="#ctx0" brushRef="#br1" timeOffset="118566.6197">9887 17388 83,'3'-14'824,"-2"2"-139,-1 12-66,3-20-66,-3 20-79,2-16-54,-2 16-66,0-11-52,0 11-9,0 0 14,0 0-12,0 0-28,0 0 28,0 0-24,0 0-25,0 21-23,0-21-36,-1 23-12,1-10-28,0 1-17,0-1-37,0 4-12,0 0-12,1-1-11,-1 1-14,2 0-18,-1 0 0,-1-1-28,1-1-32,0 0-57,1-3-53,-1 2-51,0-4-67,-1-10-82,2 20-89,-2-20-119,1 14-117,-1-14-186,-1 15-397,1-15-861</inkml:trace>
  <inkml:trace contextRef="#ctx0" brushRef="#br1" timeOffset="119049.6187">9736 17602 80,'0'0'775,"0"0"-162,0 0-78,0 0-95,0 0-91,4-8-61,-4 8-39,11-4-39,-11 4-27,20-3-36,-20 3-27,24-4-14,-8 2 0,2-1-13,0 0-17,3 0-11,3-1-14,2 0-9,1-1-8,-1 1 4,4-4-2,1 2 5,1 1 5,-7-2 6,1 2-7,-2-2-5,-1 2-1,-4-2 13,-1 2 13,-1 0 21,-4 0 16,-3 1 1,0-1-11,-10 5-20,11-8-7,-11 8-11,0 0-10,4-8-5,-4 8-29,0 0 27,-10-7-4,10 7 2,-11-2-4,11 2-4,-12 1-8,12-1-5,-14 3-3,14-3-3,-15 4-3,15-4-3,-12 6 1,12-6-1,-9 11-8,9-11 12,-5 14-10,5-14 3,3 14-10,-3-14-9,4 15 7,2-7-2,-6-8 3,9 16-5,-4-8 12,-1 0 5,-4-8-3,11 13 2,-11-13 4,8 13 19,-8-13 13,6 9 20,-6-9 12,4 9 8,-4-9-3,0 0-14,0 0-6,-1 15-7,1-15-10,-8 6-9,8-6-5,-10 4-8,10-4-1,-19 4-10,19-4-19,-19 3-54,19-3-54,-22 1-67,9-2-81,2-1-112,-2 1-83,0 0-89,-2-2-813,3 1-972</inkml:trace>
  <inkml:trace contextRef="#ctx0" brushRef="#br1" timeOffset="119710.2101">10732 17648 483,'6'-7'633,"1"2"-88,-1-2-56,-6 7-53,12-10-33,-12 10-42,7-12-38,-7 12-41,4-8-15,-4 8-47,0 0-32,1-13-38,-1 13-10,0 0-22,-9-9 3,9 9-8,-13 0-12,13 0-9,-17 5 2,4-1-9,2 2-1,-2 1-14,0 1-8,1 1-25,0 1 7,1 1-21,2 1 9,-1-1-20,3 1 12,0-2-18,3 0 14,2 0-22,2-10 19,-2 17-17,2-17 15,7 14-23,-1-7-5,2-3-36,3-1-42,2-1-21,0-2-33,4 0-27,0-2-15,0-1 18,1-1 14,-1-1 26,-1-2 27,0 2 13,-1-4 24,-2 1 7,-1-1 21,1 1-1,-2-2 24,0 1 26,-5 1 15,1 0 40,-2-1 32,1 2 30,-6 7-14,9-13 18,-9 13-22,7-9-9,-7 9-28,5-6 10,-5 6 0,0 0 16,0 0-7,0 0 1,14 2-18,-14-2-11,5 9-10,-5-9-11,8 12-10,-8-12-6,9 15-10,-4-6-38,-1-1-54,1-1-31,0 0-38,0 1-54,0-1-51,3-2-32,-8-5-38,9 12-34,-9-12-39,9 7-12,-9-7-48,10 4-63,-10-4-308,0 0-358</inkml:trace>
  <inkml:trace contextRef="#ctx0" brushRef="#br1" timeOffset="119987.04">11061 17629 559,'3'-10'480,"4"3"-39,-7 7-57,7-13-37,-7 13-54,11-6-44,-11 6-16,10-3-36,-10 3-12,11 2-29,-11-2-17,11 7-33,-11-7-10,8 17-28,-8-17-5,5 17-20,-3-5 1,-1-2-10,-1 2-1,0-12 9,-1 22 9,1-22-4,-3 20 25,3-20-5,-5 18 16,5-18 20,-6 15 11,6-15 5,-3 10 2,3-10-9,-6 9 1,6-9-14,0 0 9,-5 8-20,5-8 11,0 0-29,0 0-1,0 0-27,-4-10 5,4 10-25,2-10 9,-2 10-8,7-14-10,-1 6-36,-2 0-52,7 0-36,1-2-58,2-2-66,0 3-54,3 0-51,1 0-30,1 1-32,1 2-8,-3-1-81,1 3-447,-2 0-513</inkml:trace>
  <inkml:trace contextRef="#ctx0" brushRef="#br1" timeOffset="120302.1556">11472 17658 215,'0'0'621,"0"0"-136,11 3-59,-11-3-60,0 0-51,14-1-65,-14 1-34,15-2-23,-15 2-13,16-5-20,-16 5-30,14-5-2,-14 5-21,18-8 21,-18 8-19,13-7 9,-13 7 2,9-8-14,-9 8-16,5-6-2,-5 6-22,0 0-6,0 0-8,-3-15-11,3 15-5,-9-6-1,9 6-1,-12-3 27,12 3-23,-15 2 12,15-2 21,-16 5 13,8-1 26,-1 4 7,4-3 11,-4 4-16,5 0 25,-4 2-29,2-1 17,3-1-19,0 3-2,0-2-28,2 0 0,1-10-25,3 23 9,-1-13-24,3-2 11,-1 1-27,4-1 15,0 0-27,2 0 18,2-2-39,1 1-23,3-5-52,-2 3-23,2-3-52,-2 1-52,2-3-70,-1 0-76,2 0-88,0-3-64,-1 1-176,1-1-486,-1-1-787</inkml:trace>
  <inkml:trace contextRef="#ctx0" brushRef="#br1" timeOffset="120625.6382">12176 17469 455,'0'0'733,"0"-15"-95,0 15-48,0-11-63,0 11-43,0 0-38,0-16-30,0 16-59,0 0-41,0 0-45,0-14-38,0 14-13,0 0 6,0 0 17,0 0-23,0 0-11,4 15-18,-4-15-14,2 19-15,-2-9-14,2 3-22,0 0-13,-2 3-20,4 0-17,-3 0-21,0 0-11,1 0-6,0-3-16,-2 1-14,2 0-28,0-2-12,-2 3-19,1-4-60,1 0-112,-1-1-46,-1-10-57,3 17-39,-3-17-75,2 14-64,-2-14-59,0 0-29,-2 14-159,2-14-374,-6 7-739</inkml:trace>
  <inkml:trace contextRef="#ctx0" brushRef="#br1" timeOffset="120933.7446">11991 17676 297,'0'0'644,"-7"-6"-131,7 6-87,0 0-66,3-10-79,-3 10-63,11-7-44,-1 3-32,2 0-25,5 1-28,0-2-13,1 1-18,4 0-9,3-1-12,0 0 4,4 1-5,2-3 1,-3 3-4,1-1-1,-2 3-13,-2-2 4,-6 1-3,2 0 11,-3 2 11,-3 0 18,-15 1 16,25 1 16,-25-1-2,18 4 17,-18-4 8,14 5 8,-14-5-13,6 7-12,-6-7-5,7 10-14,-7-10 10,0 11-41,0-11-10,2 13-3,-2-13-8,4 9-6,-4-9-4,4 16 12,-4-16-29,6 9 2,-6-9-23,9 7-22,-9-7-34,9 4-16,-9-4-38,14 1-22,-14-1-36,0 0-63,20-1-37,-20 1-42,14-4-46,-14 4-163,12-7-296,-2 0-375</inkml:trace>
  <inkml:trace contextRef="#ctx0" brushRef="#br1" timeOffset="121238.5936">12420 17457 399,'-9'4'763,"9"-4"-133,-8 5-61,8-5-83,0 0-69,0 0-58,0 0-55,0 0-40,4 10-19,-4-10-37,13 2-30,-13-2-17,15 0-9,-15 0-15,21-3-13,-21 3-3,23-4 8,-14 2 7,-9 2-13,18-4-18,-18 4-5,15-7-6,-15 7 3,10-6-21,-10 6-13,6-9-15,-6 9-10,0 0-9,0-15-6,0 15-6,-6-6-6,6 6-3,-10-8-1,10 8-5,-15-3 1,15 3-1,-17-3-15,17 3-37,-15 1-34,15-1-40,-18 5-40,18-5-72,-15 5-39,15-5-55,-12 6-57,12-6-47,-6 6-93,6-6-118,0 0-402,-2 11-664</inkml:trace>
  <inkml:trace contextRef="#ctx0" brushRef="#br1" timeOffset="121513.504">12742 17419 52,'6'-13'914,"-6"13"-166,7-12-60,-7 12-76,5-12-59,-5 12-48,7-8-78,-7 8-48,4-9-70,-4 9-4,0 0-7,0 0-21,0 0-18,13 1-48,-13-1-11,5 11-30,-1-1-10,-1-1-17,-1 1-11,-1 3-23,1 0-10,0 3-13,-2 1-9,2-1-15,-2 1-16,2 1-9,-2-2-5,0 3-13,0-2-11,0 0-35,0-3-29,2 1-41,-2-3-47,2 2-71,-2-2-52,1-1-64,-1-11-50,4 19-82,-4-19-54,2 17-45,-2-17-69,4 14-710,-4-14-943</inkml:trace>
  <inkml:trace contextRef="#ctx0" brushRef="#br1" timeOffset="121882.2755">12958 17680 742,'0'0'667,"9"-4"-84,-9 4-54,13-6-88,-13 6-33,14-8-40,-6 4-27,2 0-35,-1-1-31,1 1-33,0-1-17,-1 1-43,4-4-31,-3 3-19,0-2-24,-1 3-22,1-4-17,-2 2-9,-3-2-12,3 1-12,-3-1-6,-5 8-10,5-14-4,-5 14-7,2-14-11,-2 14-12,-4-10-5,4 10-5,-10-8 2,10 8 3,-15-3-4,15 3 0,-16 1 10,5 1-4,2 1 6,0 2 0,2 0 6,-2 2 15,0 2 21,2 1-2,1-1 27,1 1 5,-1 2 21,2-1-17,0-1 26,4 1-32,0-11 12,0 22-29,0-12 12,0-10-29,6 19 14,-2-9-23,0-1 42,1-1-53,1-1 13,1 0-57,2 0-29,0-1-57,0-2-46,3 1-38,1-1-54,1 1-79,3-2-71,-1 1-80,0 0-69,2 0-701,-1-3-871</inkml:trace>
  <inkml:trace contextRef="#ctx0" brushRef="#br1" timeOffset="122434.5682">13850 17731 557,'0'0'577,"-7"-6"-85,7 6-28,0 0-47,-7-9-39,7 9-35,0 0-29,0 0-41,-4-10-24,4 10-32,0 0-12,0 0-2,0 0 4,0 0-25,0 0-4,0 0-38,-4 12 19,4-12-32,2 10-1,-2-10-41,2 15 1,-2-15-36,0 14 12,0-14-31,0 14 10,0-14-27,0 15 16,0-15-24,-2 13 18,2-13-21,-2 11 19,2-11-23,0 0 23,0 14-19,0-14 18,0 0-24,0 0 17,0 0-25,0 0 18,0 0-23,0 0 11,0 0-20,0 0 17,0 0-15,-6-11 20,6 11-16,2-13 24,2 4-17,-2-1 15,2-1-11,1 0 10,1-3-14,3 2 16,-2-1-17,4-1 19,0 4-3,3-4 1,-1 3-4,1 0 1,1 1 1,2 2 10,-4 2 10,3 1 7,-3 2 17,1 0 11,-1 2 2,0 2 14,-1 2-2,1 0 34,-1 2 6,-1 0-12,2 2-15,-2 2-9,-2 0-12,0 1 12,0 0-40,-2 0-55,-1 0 47,-1-1-48,-1 2 0,1-1-75,-2-2-42,-1 2-82,-2-10-81,8 16-71,-8-16-93,3 16-78,-3-16-59,4 13-206,-4-13-332,4 12-755</inkml:trace>
  <inkml:trace contextRef="#ctx0" brushRef="#br1" timeOffset="122879.753">14333 17722 793,'0'0'665,"4"-11"-79,-4 11-74,0 0-80,8-7-57,-8 7-18,0 0-30,0 0-12,0 0-51,0 0-12,0 0-37,-6 10-9,6-10-39,-2 12-2,2-12-39,-4 14-17,4-14-32,-3 14 2,3-14-36,-1 16 14,1-16-29,2 16 11,-2-16-25,4 14 17,-4-14-17,9 13 7,-9-13-22,9 11 18,-9-11-30,11 7 4,-11-7-34,14 6 8,-14-6-18,13 1 10,-13-1-12,16-1-3,-16 1-15,14-6-4,-14 6 5,15-7-1,-8 0 0,0 1 5,-3-1 18,4-2 2,-2 1 14,-1 0 7,-1-2 10,2 1-4,-2 1 6,1-1 9,0 1 4,-5 8 13,7-13 19,-7 13 12,4-13-6,-4 13 9,6-8-6,-6 8 33,0 0-7,0 0 35,7-5-9,-7 5 9,0 0-27,6 9 8,-6-9-26,0 0 11,4 15-30,-4-15 10,2 12-28,2-4 13,-4-8-24,5 14 13,-5-14-53,8 15-12,-8-15-51,8 14-29,-8-14-31,11 10-38,-11-10-48,9 9-48,-9-9-31,9 5-34,-9-5-55,13 3-3,-13-3-34,13 0-36,-13 0-391,12-1-425</inkml:trace>
  <inkml:trace contextRef="#ctx0" brushRef="#br1" timeOffset="123513.5678">14717 17728 402,'0'0'548,"11"-12"-78,-11 12-44,9-7-31,-9 7-53,7-5-37,-7 5-34,0 0 6,9-5-25,-9 5-29,0 0-13,9 7-12,-9-7-21,0 0-19,4 13 3,-4-13-14,5 12-10,-5-12 10,2 13-43,-2-13-4,0 15-17,0-15-9,2 14-6,-2-14-4,0 13-12,0-13-4,1 12-10,-1-12-7,0 0-4,0 12 0,0-12-5,0 0 0,0 0-6,0 0-11,0 12 3,0-12 3,0 0-3,0 0-2,0 0 16,0 0-22,0 0 17,0-11-20,0 11 14,0 0-17,4-16 22,-4 16-24,6-14 17,-3 6-18,1 0 15,3-1-13,-2 1 13,3 0-18,-3 1 19,3 0-19,-2 0 18,-6 7-19,16-8 20,-16 8-20,14-7 26,-14 7-12,11-2 32,-11 2-25,12 3 15,-12-3-20,10 6 22,-10-6-17,8 8 20,-8-8-14,7 14 38,-7-14-22,7 15 14,-7-15-22,5 14 12,-5-14-15,3 13 9,-3-13-18,4 13 14,-4-13-28,2 12 27,-2-12-23,2 11 22,-2-11-23,0 0 20,0 13-21,0-13 19,0 0-23,0 0 20,-1 12-25,1-12 16,0 0-25,0 0 22,0 0-23,0 0 15,0 0-18,0 0 10,0 0-23,0 0 19,1-12-11,-1 12 18,5-11-14,-5 11 21,10-13-17,-2 5 19,0-1-12,1-1 15,1-1-8,2 1 7,-2 0-18,2 0 21,-1 1-19,-1 0 21,1 1-2,0 0-1,-2 2 1,-1 1 2,-8 5 2,16-8 6,-16 8 10,13-3 12,-13 3 3,0 0-19,15 3 26,-15-3-12,7 8 26,-7-8-19,3 10 11,-3-10-31,4 12 16,-4-12-26,1 14 19,-1-14-29,3 14 20,-3-14-29,1 15-15,-1-15-61,0 14-19,0-14-53,0 0-52,2 17-58,-2-17-57,0 0-42,3 15-28,-3-15-43,0 0-33,3 10-93,-3-10-493,0 0-672</inkml:trace>
  <inkml:trace contextRef="#ctx0" brushRef="#br1" timeOffset="124057.7803">15360 17612 752,'2'-10'674,"1"1"-67,-3 9-78,1-15-63,-1 15-37,2-12-35,-2 12-11,1-11-73,-1 11-39,3-11-40,-3 11-43,0 0-13,0 0 9,0 0 7,0 0-18,0 0-24,0 0-12,0 0-8,-6 15-19,4-5-26,-1 1-3,1-1-37,0 4 13,0-2-35,-1 3 30,0-1-32,1 3 5,1-3-23,-3-2 20,4 1-36,-1 0 47,0-1-42,1-12 26,0 22-23,0-22 27,0 18-32,0-18 24,1 15-26,-1-15 30,0 14-25,0-14 27,0 0-28,3 13 29,-3-13-33,0 0 33,0 0-46,7 8 37,-7-8-36,0 0 30,0 0-33,11-5 25,-11 5-24,10-7 29,-10 7-28,12-9 25,-5 1-24,2 2 27,2-2-29,-1 0 19,2-1-24,2 1 21,-1 0-18,2-1 22,-1 3-17,3-1 24,-2 2-20,0 0 30,-1 2-27,0 2 21,-1-1-21,-13 2 21,23 2-23,-23-2 29,21 4-26,-12-1 23,-9-3-18,13 11 20,-6-6-18,-7-5 62,5 10-50,-5-10 19,4 15-6,-4-15 28,-1 13-29,1-13 36,-5 11-27,5-11 28,-10 14-38,1-9 25,3 0-26,-3-1 26,-2 1-39,2-1 32,-1 0-38,-2 0 29,1-1-35,11-3 32,-22 5-39,14-2 18,8-3-69,-19 5-4,19-5-46,-15 4-18,15-4-53,-14 1-48,14-1-62,0 0-61,-13 0-48,13 0-57,0 0-39,0 0-124,0 0-477,0 0-723</inkml:trace>
  <inkml:trace contextRef="#ctx0" brushRef="#br1" timeOffset="124857.9311">15802 17776 809,'0'0'730,"12"-3"-66,-12 3-53,10-4-57,-10 4-61,11-4-29,-11 4-72,11-6-4,-11 6-47,11-5-6,-11 5-74,14-5-5,-5 3-38,-9 2-24,19-5-31,-8 3-34,-1-1-25,-10 3-17,23-4-12,-11 1-15,0 1-14,-2-1-8,3 1 12,-1-1-26,-2 1-7,1-2-2,-11 4-2,21-6-5,-21 6 1,15-6-1,-15 6-3,12-6-5,-12 6-13,10-7 11,-10 7-21,5-8 12,-5 8-3,0 0 4,1-10-4,-1 10-7,-5-8 14,5 8-3,-10-4 8,10 4-1,-13-2-2,13 2 1,-14-2 7,14 2 0,-18 3-3,8-1 0,0 1 0,-1 1 13,1 1 8,0 0 15,1 4-2,0-1-15,-1 2 7,2-1-9,2 1 7,1-1-3,1 1-1,0 0-66,2 2 80,2-12-75,-2 19 76,2-19-76,2 19 84,-2-19-77,7 17 64,-2-9-68,0-1 29,2-1-36,1 0-69,0-1-6,1-1-48,0-1-23,1 0-20,-10-3-10,20 4-22,-20-4-17,21 1-12,-21-1-9,21-1 17,-21 1 10,18-4 25,-8-1 28,-10 5 36,17-8 23,-10 4 33,2-3 26,-3-1 5,0 0 58,0-1 27,2-1 29,-3-1 29,1-1-4,-1-1 18,2 1 41,-2 1 26,2-1-4,-1 1-5,-1 2 4,0-1 24,0 1 1,1 1-1,-6 8-15,8-13-18,-8 13-15,8-10-6,-8 10 13,6-6-22,-6 6-4,0 0-4,0 0-3,11 5 0,-11-5-49,4 11 16,-4-11-27,3 16 15,-3-16-29,1 19 17,-1-19-29,-1 22 21,1-22-24,-1 21 18,-1-9-25,2-12 25,-1 20-28,1-20 24,-1 17-22,1-17 23,-2 14-25,2-14 64,-2 12-55,2-12 71,0 0-37,-1 14 32,1-14-43,0 0 33,0 0-48,0 0 32,0 0-43,-12-4 47,12 4-45,-6-10 80,6 10 8,-4-11-1,4 11-11,-3-14-14,3 14-5,0-16-2,3 6-6,1-2-7,1-1-5,3-2-11,2-2-2,3 0-7,3-3-4,2 0-3,4-1-4,-1 2-1,8-2-8,-1 0-17,-4 5-17,2 2-24,0-1-29,1 4-10,-1 0-23,-3 3-54,-1 1-41,-1 2-31,-2 1-30,-1 1 14,3 1-116,-2 2-96,-5 0-96,2 0-84,-3 0-674,-13 0-934</inkml:trace>
  <inkml:trace contextRef="#ctx0" brushRef="#br1" timeOffset="126392.5407">6148 16973 249,'-6'8'561,"6"-8"-85,0 0-79,0 0-21,0 0-31,-5 6-45,5-6-21,0 0-35,0 0-9,0 0-13,0 0-18,0 0-9,0 0-11,0 0-12,0 0-13,0 0-25,0 0 2,0 0-20,0 0-32,0 0-7,0 0-19,3-9-4,-3 9-14,10-12-6,-5 5-5,1 0-6,2-1-3,2 0 4,0-2-16,1-1-2,0 1-1,1 0 12,4-2-14,-3-1 9,-1 3-13,0-1 13,0 2-10,0 1 5,-1 0 0,-1-1 19,0 3-6,-2 1 14,-2-2-24,-6 7 23,13-8-10,-13 8 24,11-5 0,-11 5 22,13-2 18,-13 2-1,13 4-3,-13-4-5,13 8 3,-5-4 5,-1 3-8,1-1 12,1 2 19,0-1-25,1 0 7,0 0-1,1 2 18,1-2-5,-2 1 4,3-3-13,8 9 63,-10-10-98,-2 1-9,-1 1-9,-8-6-8,15 7-8,-15-7-4,12 7-5,-12-7-2,9 4 0,-9-4-10,0 0-19,11 8-26,-11-8-35,0 0-42,9 3-34,-9-3-77,0 0-78,0 0-59,0 0-123,0 0-95,0 0-70,0 0-828,0 0-1107</inkml:trace>
  <inkml:trace contextRef="#ctx0" brushRef="#br1" timeOffset="136854.3832">20175 4579 94,'8'-9'909,"-8"9"-177,6-8-65,-6 8-84,8-9-16,-8 9-50,8-9-33,-8 9-65,7-8-10,-7 8-24,5-8-27,-5 8-11,0 0-55,4-7-35,-4 7-52,0 0-29,0 0-31,0 0-17,-16 0-4,6 4-9,0 2 15,-2 4-26,-4-1-60,1 6-44,-2 0 0,2 1 0,-1 4 0,0-1 0,2 2 0,1-2 0,1 0 0,3-1 0,2 2 0,1-2 0,2-1 0,2 0 0,2-2 0,3 0 0,2-1 0,3-1 0,1 1 0,2-6-213,4 1-139,1-2-36,0-2-35,5-1-59,-3 0-36,3-2-19,1-2-3,-1-2 20,2 1-58,1-4 8,0 1-391,2-3-547</inkml:trace>
  <inkml:trace contextRef="#ctx0" brushRef="#br1" timeOffset="137338.4532">20533 4732 498,'9'-9'671,"-3"1"-107,-1 0-42,-5 8-54,5-9-40,-5 9-57,0 0-12,0 0-40,0 0 18,0 0-40,-11-2-4,11 2-38,-12 14-5,6-7-36,-2 4 18,2-1-66,-2 2-22,2-1-40,-1 1-10,4 0-28,0-2 2,0 1-28,2 0 5,1-11-24,3 17 17,-3-17-24,9 12 7,-3-5-26,3-3-13,0 0-41,1-2 1,-10-2-25,24 3 31,-10-3-40,-1-1 5,4-2-16,-1-1 26,0 1-14,-1-3 30,0 0-4,-2-1 32,-1-1-15,-1 1 32,-2 0-18,-1 0 28,1 1-11,-9 6 35,10-12-2,-10 12 15,8-9-25,-8 9 14,0 0-9,6-5 22,-6 5-2,0 0 19,0 0-29,0 0 19,0 0-37,-2 12 30,2-12-23,0 0 12,0 12-20,0-12 25,0 0-30,3 12 25,-3-12-23,8 8 19,-8-8-18,10 7 20,-10-7-21,17 6 22,-17-6-27,20 3 10,-20-3-11,23 0 22,-23 0-22,25-3 27,-25 3-25,21-5 24,-21 5-15,17-6 34,-9 2-25,-8 4 39,14-10-22,-14 10 20,6-11-19,-6 11 16,3-12-23,-3 12 18,-2-12-18,2 12 4,-5-11-18,5 11 20,-8-8-29,8 8 10,-11-8-19,11 8 19,-10-8-53,10 8-16,-14-5-80,14 5-45,-12-3-88,12 3-87,-14-1-98,14 1-78,-15 2-172,15-2-582,-12 2-892</inkml:trace>
  <inkml:trace contextRef="#ctx0" brushRef="#br1" timeOffset="138396.8708">21041 4721 725,'0'0'768,"0"0"-93,4-9-65,-4 9-103,0 0-65,0 0-100,0 0-28,0 0-51,0 0 6,0 0-51,0 0-3,-1 13-33,1-13-6,-1 15-39,1-15-5,0 16-44,1-5 8,-1-11-43,1 21 12,2-12-35,-1 1 16,-2-10-32,9 17 23,-9-17-30,9 14 23,-9-14-26,12 11 14,-12-11-39,16 6-6,-16-6-47,18 1 3,-18-1-27,19-1 8,-7-2-19,-2-1 30,2-1-12,-2 0 29,0-1-4,-2 0 31,2 1-5,-3-4 22,0 2-13,-2-1 32,0 0 6,1 1 33,-6 7 5,7-14 34,-7 14-15,6-9 15,-6 9-30,0 0 14,0 0 1,0 0 31,0 0-24,0 0 22,0 0-38,0 0 11,2 13-34,-2-13 8,-2 13-27,2-13 18,2 15-25,-2-15 22,2 16-28,-2-16-1,4 12-46,-4-12-4,9 11-56,-9-11-9,11 11-3,-2-6-16,0-3-49,3 1-45,-1-2-24,3-1 1,-1-1-13,0-1 18,1 0 38,-1 1 7,2-4 33,-2-1 19,0 1 37,-2 0 43,-2-2 63,-1 1 29,-1-3 57,0 4 48,-7 5 33,9-14 32,-9 14 13,9-10-15,-9 10-1,5-8-41,-5 8-2,0 0-9,0 0 22,0 0-16,0 0 20,0 0-32,0 0 7,5 10-44,-5-10 7,-1 12-43,1-12 4,1 14-25,-1-14 11,4 15-27,-4-15 22,4 13-38,2-4 26,-6-9-24,10 13 0,-2-8-46,0 0-15,3-2-54,-1 1-36,3-3-7,-13-1-22,24 0-18,-11-2-17,0-2 4,2 1-8,-2-2 8,0-2 50,-2 1 26,0-2 32,-1 2 17,-3-3 51,0 1 50,-1 1 42,-1 0 48,0-1 35,-5 8-11,8-11 15,-8 11-24,6-10-3,-6 10-44,0 0 8,8-8-2,-8 8 17,0 0-22,0 0 3,0 0-29,9 5 12,-9-5-31,0 0 12,5 10-28,-5-10 12,5 7-24,-5-7 0,7 9-49,-7-9-29,6 8-43,-6-8-10,9 5-36,-9-5-27,11 4 7,-11-4-52,16 3-51,-16-3-40,18-2 17,-18 2-10,23-3 52,-10 1 15,-2-2 18,0 0-11,1-2 60,2-2 6,-2 0 51,0-1 35,-1 0 98,-2-3 23,1 0 77,-1 0 49,-2-1 38,0 2 24,-1-2 30,-1 1 9,-1-1 14,-1 4 6,-3 9-19,3-20 20,-3 20-26,2-14 3,-2 14-55,2-12-12,-2 12-11,0 0-3,0 0-3,0 0-9,0 0-8,-11 4-12,7 4-2,1 2-15,-1 1 22,0 2-32,0 3-7,0 0-19,1-1-15,1 1-13,0 0-10,0 0-13,2 2-6,0-3-7,1-2 2,0-1-10,2 1-11,-1 0 0,2-5-15,2 2-22,1-1-35,-1-2-32,2 0-37,1-2-22,1-2-40,-10-3-23,20 3-38,-20-3-21,22-2-67,-11 0-35,1-2-33,-3 1-31,4-4-74,-4 2-172,-1-4-316,-2 3-606</inkml:trace>
  <inkml:trace contextRef="#ctx0" brushRef="#br1" timeOffset="138579.2115">21842 4706 612,'0'0'698,"-20"-1"-125,20 1-78,-13-5-92,13 5-60,0 0-49,0 0-63,0 0-48,0 0-32,18-6-37,-5 3-28,4 1-28,3 1-31,3-2-39,5-3-36,5 3-66,0-2-78,1 1-66,-2-3-69,-6 3-18,1-2-113,-1 1-338,-2-2-321</inkml:trace>
  <inkml:trace contextRef="#ctx0" brushRef="#br1" timeOffset="138798.8512">22286 4532 666,'0'0'632,"-5"-11"-48,5 11 1,-5-12-53,5 12-40,-4-10-59,4 10-24,0 0-76,-2-12-1,2 12-34,0 0 22,0 0-39,16 1-11,-7 3-8,5 4 12,-1 1-19,3 3 35,1 2-41,3 1 0,-1 6 1,-1 0-55,4 7-195,0-1 0,-3 3 0,1 0 0,-3 1 0,-4-3 0,-3-2 0,-1-1 0,-5-1 0,-2-2 0,-4 1 0,-6 2 0,-6-1 0,-1 0 0,-11 2-191,-5-3-586,-2 1-232,-5-2-948,-6-3-1699</inkml:trace>
  <inkml:trace contextRef="#ctx0" brushRef="#br1" timeOffset="151908.8268">16798 9186 141,'0'0'473,"0"0"-138,0 0-3,0 0-64,10-5 7,-10 5-21,0 0-30,6-7 14,-6 7 15,0 0-4,7-5 9,-7 5 20,0 0 10,6-9-38,-6 9 37,0 0-19,8-8 13,-8 8 14,0 0-25,7-8 30,-7 8-53,0 0 43,9-7-23,-9 7-8,0 0-28,8-5-17,-8 5-19,0 0-14,0 0-6,10-4-17,-10 4-13,0 0-133,5 8-12,-5-8 0,4 12 0,-4-12 0,3 16 0,-3-16 0,1 22 0,-1-11 0,0 2 0,-1 2 0,-1 2 0,0 0 0,-1 0 0,1 0 0,-2 1 0,0 0 0,-1 0 0,0-1 0,1 1 0,-1-1 0,1-2 0,-1 2 0,0-3 0,0 1 0,1-1 0,0 0 0,0-3 0,0-2 0,2 1 0,2-10 0,-4 14 0,4-14 0,-5 15 0,5-15 0,-1 12 0,1-12 0,0 0 0,1 12 0,-1-12 0,7 7 0,-7-7 0,13 7 0,-13-7 0,19 5 0,-7-5 0,2 3 0,0-3 0,0 1 0,5 0 0,0-1 0,-1 0 0,4 2 0,-2-2 0,0 0 0,0-2 0,0 2 0,-1 0 0,0 0 0,-4 0 0,2-1 0,-3 1 0,1 0 0,-2-1 0,-13 1-352,23 0-209,-23 0-74,20 1-107,-20-1-143,18 1-703,-18-1-1239</inkml:trace>
  <inkml:trace contextRef="#ctx0" brushRef="#br1" timeOffset="152537.1298">17410 9721 523,'0'0'718,"0"-12"-98,0 12-30,2-12-72,-2 12-9,4-9-53,-4 9-5,3-10-62,-3 10-4,0 0-34,3-13-39,-3 13-16,0 0-19,4-12 12,-4 12-54,0 0 1,0 0-63,3-11 3,-3 11-42,0 0 32,0 0-21,0 0 41,-3 11-130,3-11-56,-5 15 0,1-5 0,0 1 0,1 1 0,-4 1 0,2 1 0,0 1 0,0-1 0,0-2 0,-3 2 0,2-1 0,1 0 0,-1-1 0,1-1 0,-1-1 0,2-1 0,0 0 0,4-9 0,-6 16 0,6-16 0,-4 10 0,4-10 0,-4 9 0,4-9 0,0 0 0,0 0 0,0 0 0,0 0 0,0 0 0,8-5 0,-8 5 0,10-14 0,-4 6 0,2-3 0,-1-2 0,0-1 0,3-3 0,-1-2 0,2 1 0,-1-1 0,-1-1 0,0-1 0,0 2-9,0 0 5,0 1-32,-3 2 34,1 3-26,-1-1 38,0 2-30,-2 2 29,1 2-31,0 2 37,-5 6-16,9-10 53,-9 10-27,0 0-14,16 3-11,-16-3 0,12 11 0,-5-3 0,-1 3 0,-1 1 0,0 1 0,2 1 0,-1 1 0,-1-1 0,0 2 0,1-2 0,-1 0 0,1 1 0,-1-2 0,0 0 0,-1 1 0,0-3 0,0-1 0,0-1 0,-4-9 0,6 17 0,-6-17 0,5 14 0,-5-14-141,4 11-296,-4-11-82,0 0-56,2 12-107,-2-12-76,0 0-173,0 0-383,0 0-919</inkml:trace>
  <inkml:trace contextRef="#ctx0" brushRef="#br1" timeOffset="152749.4461">17416 9811 511,'0'0'817,"0"0"-144,-13 2-53,13-2-55,0 0-43,0 0-29,0 0-52,0 0-52,0 0 0,0 0-89,0 0 9,16 5-98,-16-5 13,21 0-83,-8 2 28,0-2-82,2-2 27,-1 2-68,2 0 12,-1 0-104,0-1-40,-1-1-92,3 1-67,-4 0-46,3-3-103,-3 1-61,1 3-43,4-5-26,0 2-183,1-3-440,-2 1-760</inkml:trace>
  <inkml:trace contextRef="#ctx0" brushRef="#br1" timeOffset="153061.7843">18079 9405 786,'-16'1'878,"16"-1"-145,0 0-63,0 0-53,0 0-24,0 0-68,0 0-44,0 0 12,0 0-46,0 0-91,10 8 7,-10-8-71,16 2-12,-16-2-81,23 3-10,-23-3-65,24 2 4,-24-2-91,24 2-37,-10-1 0,-1-1 0,1 0 0,-14 0 0,24 0-57,-10 0-147,-1 0-114,-13 0-69,24-1-71,-24 1-112,20 0-105,-20 0-108,17 0-721,-17 0-1130</inkml:trace>
  <inkml:trace contextRef="#ctx0" brushRef="#br1" timeOffset="153266.0581">18096 9561 148,'-7'7'974,"7"-7"-190,-6 10-79,6-10-112,0 0-46,-3 9-64,3-9-35,0 0-56,7 8-54,-7-8-47,11 5-37,-11-5-45,21 4-40,-10-3-36,3 1-29,1-2-17,1 0-35,-2 0-66,3 0-89,-3-2-121,4 0-123,-4 1-153,1 1-115,-2-2-231,1 0-440,-1-1-889</inkml:trace>
  <inkml:trace contextRef="#ctx0" brushRef="#br1" timeOffset="154268.5589">18878 8981 798,'0'0'696,"6"-11"-68,-6 11-47,7-10-46,-7 10-62,7-13-31,-7 13-58,5-12-13,-5 12-33,4-10-33,-4 10-33,2-12-24,-2 12-29,-3-10-3,3 10 35,-3-12-64,3 12 6,-7-9-58,7 9 32,-10-8-40,10 8 15,-12-7-41,12 7 21,-17-5-49,17 5 19,-16-1-42,16 1-5,-19 0-45,19 0 0,-21 4 0,11 0 0,1-1 0,-1 1 0,2 2 0,0 0 0,1-1 0,1 3 0,0 0 0,3 1 0,-1-1 0,2 3 0,2-11 0,3 20 0,0-8 0,0 0 0,3 2 0,1-1 0,1 3 0,-1-1 0,4 2 0,-2-1 0,-2 1 0,2 0 0,-1-3 0,-2 2 0,-1 0 0,1-1 0,-3 1 0,0-2 0,0 2 0,-3-3 0,-2 0 0,1 0 0,-2 0 0,0 0 0,-4-1 0,1 1 0,-4-1 0,1-2 0,-3 1 0,-1-1 0,2 0 0,-3-2 0,0-1 0,1-1 0,-1-1 0,2 0 0,1 0 0,1-3 0,10-2 0,-18 3 0,18-3 0,-16 0 0,16 0 0,-10-3 0,10 3 0,-9-7 0,9 7 0,0 0 0,-1-14 0,1 14 0,4-9 0,-4 9 0,9-8 0,-9 8 0,11-9 0,-3 4 0,-8 5 0,18-4 0,-18 4 0,19-4 0,-19 4 0,18 2 0,-18-2 0,21 2 0,-10 1 0,0 2 0,-2 0 0,0 0 0,0 4 0,1 1 0,-2 0 0,-3 2 0,0 2 0,1 1 0,-2 2 0,-1 0 0,0 2 0,-2 2 0,0 1 0,0 3 0,1-1 0,-1 0 0,0 2 0,-1-3 0,2 1 0,-1 1 0,0-2 0,0-2 0,1-1 0,2-3 0,-1 2 0,2-3 0,0 1 0,1-3 0,1 0 0,3-4 0,1 2 0,0-5 0,2 3 0,0-5 0,1 0 0,-1-3 0,-1 0 0,2-2 0,-1 0 0,5-4-810,0 0-173,-1 0-1031,3-4-1769</inkml:trace>
  <inkml:trace contextRef="#ctx0" brushRef="#br1" timeOffset="162382.082">19241 9371 123,'0'0'742,"0"0"-136,4-12-62,-4 12-39,3-8-48,-3 8-19,0 0-31,4-13-19,-4 13-26,0 0-41,3-13-27,-3 13-5,0 0-23,0 0 26,1-13-76,-1 13 16,0 0-78,0 0 20,0 0-66,-2-10 32,2 10-53,0 0 23,0 0-28,0 0 34,-16 1-33,16-1 17,-10 7-35,10-7 48,-10 11-33,5-5 26,-1 3-44,0-1 28,0 2-51,1 0-39,1 1 0,-1 2 0,0 0 0,1 0 0,-1 1 0,1 2 0,1-2 0,1 2 0,-1-1 0,2-1 0,1-2 0,0 1 0,0 1 0,0-2 0,2-1 0,0 2 0,0-3 0,2 0 0,0-1 0,2 0 0,1-1 0,0 0 0,0-3 0,2 0 0,0 1 0,-9-6 0,19 5 0,-19-5 0,16 3 0,-16-3 0,20 0 0,-20 0 0,19-3 0,-9-1 0,0-1 0,-1 0 0,1 0 0,-1-3 0,0 1 0,0-4 0,-1 1 0,1-1 0,-3-2 0,-1 0 0,0-1 0,-1-3 0,0 0 0,-3-2 0,1 0 0,-2 1 0,0-2 0,-2-1 0,-1-1 0,0 5 0,-1-1 0,-2 1 0,1 1 0,-2 2 0,1 1 0,-4 1 0,2 3 0,-1-1 0,1 3 0,-2 1 0,0 2 0,1 0 0,9 4 0,-19 0 0,19 0-42,-19 5-356,11 2-41,0-1-60,-1 5-104,2 0-88,0 1-89,2 0-724,1 2-1130</inkml:trace>
  <inkml:trace contextRef="#ctx0" brushRef="#br1" timeOffset="163496.7462">19784 9629 126,'0'0'753,"0"0"-135,0 0-47,0 0-48,8-7-37,-8 7-29,0 0-72,0 0-2,0 0-65,0 0-13,6-5-28,-6 5-31,0 0-23,0 0-29,0 0-24,0 0-15,0 0-6,0 0-9,0 0 2,0 0-6,0 0 36,0 0-56,0 0 35,0 0-42,0 0 26,0 0-33,0 0 21,-8 7-41,8-7 17,0 0-43,-10 2 23,10-2-40,0 0 24,0 0-36,-15 1 32,15-1-37,0 0-22,0 0 0,-12-1 0,12 1 0,0 0 0,-9-4 0,9 4 0,0 0 0,0 0 0,-5-11 0,5 11 0,0 0 0,3-11 0,-3 11 0,0 0 0,6-10 0,-6 10 0,6-9 0,-6 9 0,8-7 0,-8 7 0,8-6 0,-8 6 0,10-4 0,-10 4 0,0 0 0,13-3 0,-13 3 0,0 0 0,10 5 0,-10-5 0,0 0 0,8 10 0,-8-10 0,0 0 0,0 12 0,0-12 0,-5 10 0,5-10 0,-7 9 0,7-9 0,-6 9 0,6-9 0,-8 8 0,8-8 0,-10 8 0,10-8 0,-8 4 0,8-4 0,-7 5 0,7-5 0,0 0 0,-12 1 0,12-1 0,0 0 0,-10-3 0,10 3 0,0 0 0,-7-10 0,7 10 0,0 0 0,-1-15 0,1 15 0,0 0 0,1-17 0,-1 17 0,3-11 0,-3 11 0,0 0 0,3-15 0,-3 15 0,0 0 0,4-10 0,-4 10 0,0 0 0,0 0 0,2-12 0,-2 12 0,0 0 0,0 0 0,0 0 0,0 0 0,0 0 0,0 0 0,0 0 0,0 0 0,0 0 0,0 0 0,0 0 0,0 0 0,-6-5 0,6 5 0,0 0 0,0 0 0,0 0 0,0 0 0,0 0 0,0 0 0,0 0 0,0 0 0,0 0 0,0 0 0,-11 3 0,11-3 0,0 0 0,0 0 0,0 0 0,9 9 0,-9-9 0,9 10 0,-2-2 0,-2 0 0,0 3 0,0-4 0,1 5 0,1 0 0,-2 0 0,-3 1 0,1-2 0,-2 2 0,-1 1 0,-1 1 0,-3 1 0,-2 1 0,-3 1 0,-1 1 0,-4 3-117,-1 2-343,-1 1-154,-3 3-100,-3 0-169,0-2-825,-1 0-1386</inkml:trace>
  <inkml:trace contextRef="#ctx0" brushRef="#br1" timeOffset="177543.4175">20583 9710 389,'0'0'702,"9"-4"-126,-9 4-55,0 0-41,11-7-24,-11 7-59,0 0-24,9-5-53,-9 5-21,0 0-50,8-6 7,-8 6-44,0 0 2,0 0-40,10-7-3,-10 7-34,0 0-4,0 0-34,0 0 0,7-5-18,-7 5-18,0 0-19,0 0-5,0 0-8,0 0-23,0 0 22,0 0 9,0 0-1,0 0-6,0 0-2,8 5-2,-8-5-3,0 0-3,0 0 0,0 0-2,0 0-7,0 0 3,-1 11 1,1-11-8,0 0 2,0 0-2,0 0-5,0 0 4,0 0 2,0 0 11,-4 7 10,4-7 13,0 0 2,0 0-2,0 0-2,0 0-4,0 0 0,0 0-6,0 0-15,0 0-7,0 0 0,0 0 2,6-9-2,-6 9-3,0 0 0,0 0-1,12-5-2,-12 5-1,0 0 4,11 0 5,-11 0-2,0 0-9,13 0 11,-13 0-11,0 0 1,14 4-7,-14-4 6,0 0 6,12 5-4,-12-5 16,0 0-5,6 5-15,-6-5 16,0 0-13,0 0 3,-2 12-5,2-12 3,-7 7 37,7-7-44,-9 6 41,9-6-48,-11 4 41,11-4-43,-10 5 38,10-5-41,-11 4 42,11-4-43,0 0 30,-14 3-13,14-3 20,0 0-53,0 0 59,-13-4-48,13 4 6,0 0 15,0 0 23,-6-8-44,6 8-4,0 0 13,1-10 2,-1 10 7,0 0-7,7-8-1,-7 8 1,9-4 10,-9 4 10,0 0 10,21 0 49,-21 0-29,19 5 29,-10-1-31,2 1 36,-2 1-31,1 0 22,-1 0-39,-1 1 20,-1 1-38,0 0 33,-4 2-44,0 0-28,-3-10-95,-1 20-46,-6-4-137,-2-1-159,-5 7-148,-5 0-202,-3 2-894,-6 8-1389</inkml:trace>
  <inkml:trace contextRef="#ctx0" brushRef="#br1" timeOffset="187017.0633">20197 9235 156,'0'0'655,"0"0"-114,6-9-71,-6 9-13,0 0-62,0 0-31,5-11-18,-5 11-16,0 0-64,0 0 29,5-9-41,-5 9-5,0 0-16,0 0-14,4-10-10,-4 10-30,0 0 0,0 0-55,0 0 15,0 0-38,0 0 13,0 0-48,0 0 28,0 0-30,0 0 54,0 0-53,0 0 44,-10 7-56,10-7 52,-6 10-54,6-10 53,-7 12-7,7-12-48,-9 15 36,5-6-41,-1-1 23,1 1-43,-2 1 11,2 0-13,-1-1 38,1 3-39,-1-2 32,1-1-39,-1 3 32,1-1-39,0 0 39,2 0-40,-2 0 30,1 1-31,1 1 30,-1-1-25,2 0 22,0 0-36,-1-1 26,1 1-26,1-1 29,0-11-37,1 23 30,-1-23-29,2 21 35,0-11-33,1-1 34,1 0-36,0-1 30,-4-8-31,7 16 38,-7-16-33,10 13 27,-10-13-17,12 11 16,-12-11-29,10 7 39,-10-7-37,13 6 31,-13-6-33,13 4 32,-13-4-33,14 1 34,-14-1-33,14-3 29,-14 3-29,16-4 36,-16 4-35,17-8 26,-7 2-22,-1 2 21,0-4-29,-1 2 32,3-4-36,-2 3 35,-1-3-31,1-1 31,-1 0-36,-1 1 38,0-3-34,-1 1 29,0-1-30,0 1 39,-3-1-26,0-1 40,0 0-38,-1-1 0,-1 1 0,1 2 0,-2-3 0,-2 1 0,1-1 0,-1-1 0,-2 2 0,0 0 0,-1-1 0,-3 1 0,0 1 0,1 1 0,0 0 0,-2 1 0,1 1 0,-2 3 0,1-3 0,-1 5 0,1 0 0,2-1 0,7 6 0,-19-3 0,19 3-225,-16 0-168,6 2-110,10-2-91,-14 10-111,14-10-157,-9 15-693,4-7-1198</inkml:trace>
  <inkml:trace contextRef="#ctx0" brushRef="#br1" timeOffset="187860.1074">20938 9356 308,'4'-9'328,"-4"9"-68,0 0-34,0 0-25,0 0-16,5-8-47,-5 8 34,0 0-9,0 0 2,6-6-10,-6 6-5,0 0 10,0 0-7,7-7 28,-7 7-3,0 0 22,0 0 7,10-7 5,-10 7 17,0 0 2,7-5-7,-7 5-10,0 0-1,7-7 2,-7 7 3,0 0 19,6-8-22,-6 8 48,0 0-64,9-6 43,-9 6-51,0 0 36,5-7-18,-5 7-6,0 0-16,0 0 0,7-8-3,-7 8-7,0 0-2,0 0-166,0 0-9,5-7 0,-5 7 0,0 0 0,0 0 0,0 0 0,0 0 0,0 0 0,0 0 0,0 0 0,0 0 0,10 10 0,-10-10 0,4 16 0,-2-6 0,1 2 0,-1 1 0,1 1 0,0 3 0,-1 0 0,1 0 0,-1 0 0,2 1 0,-2 2 0,1-3 0,0 2 0,-1-3 0,1 2 0,-1-1 0,0-1 0,0-2 0,0-2 0,0 0 0,-1 0 0,1-1 0,-2-11 0,3 17 0,-3-17 0,3 16 0,-3-16 0,1 11 0,-1-11 0,3 10 0,-3-10 0,0 0 0,2 12 0,-2-12 0,0 0 0,0 0 0,3 10 0,-3-10 0,0 0 0,0 0 0,0 0-244,10-4-423,-10 4-110,0 0-150,7-6-834,-7 6-1453</inkml:trace>
  <inkml:trace contextRef="#ctx0" brushRef="#br1" timeOffset="188580.3859">21453 9633 453,'0'0'669,"9"-6"-116,-9 6-49,9-5-64,-9 5-17,10-3-47,-10 3-57,0 0-11,11-5-52,-11 5-7,0 0-46,12-4 10,-12 4-35,0 0 4,0 0-8,11 2-19,-11-2-16,0 0-23,0 0 3,5 10-2,-5-10-15,0 0-14,-1 11-7,1-11-2,-5 6-4,5-6 2,-5 10 21,5-10-62,-9 7 39,9-7-57,-8 9 28,8-9-35,-9 6 46,9-6-36,-8 5 51,8-5-38,-8 5 48,8-5-44,0 0 46,-9 4-44,9-4 37,0 0-43,0 0 29,0 0-42,-11-3 31,11 3-43,0 0 28,0 0-36,0 0 37,3-11-34,-3 11 35,0 0-27,5-8 33,-5 8-23,7-7 31,-7 7-34,0 0 27,11-6-30,-11 6 38,10-4-37,-10 4 26,0 0-41,13-4 34,-13 4-35,0 0 28,13-3-31,-13 3 24,0 0-31,0 0 30,0 0-36,13 2 38,-13-2-33,0 0 29,0 0-30,0 0 32,6 7-34,-6-7 28,0 0-26,0 0 22,0 0-14,0 0 6,-5 8-12,5-8 14,0 0-37,0 0 17,-10 3-34,10-3 35,0 0-27,0 0 33,0 0-31,-13-3 37,13 3-35,0 0 39,-6-6-32,6 6 35,0 0-28,0 0 21,-4-13-10,4 13 19,0 0-32,0 0 35,2-13-33,-2 13 36,0 0-35,9-5 39,-9 5-29,0 0 38,16-2-21,-16 2 38,14 2-19,-14-2 44,19 7-31,-10-1 33,2-1-23,1 1-31,-1 1-16,1-1 0,-3 2 0,0-1 0,-1 0 0,0 0 0,-1 1 0,-2-2 0,-1 4 0,-4-10 0,2 15 0,-2-15 0,-2 19 0,-3-9 0,-2 1-223,-2 0-146,-5 3-116,1-2-131,-3 2-189,-4 3-992,1-5-1498</inkml:trace>
  <inkml:trace contextRef="#ctx0" brushRef="#br1" timeOffset="190436.7713">21882 9286 497,'0'0'606,"0"0"-89,0 0-65,0 0-42,4-8 6,-4 8-5,0 0-9,0 0-22,0 0-21,4-10-35,-4 10-17,0 0 14,0 0-49,0 0 24,0 0-63,0 0 14,0 0-67,0 0 49,0 0-3,0 0 30,0 0-52,9 10 43,-9-10-24,5 19-47,-4-9-176,0 4 0,2 1 0,-1 0 0,1 2 0,0 0 0,-1 0 0,2 1 0,-1 0 0,0 1 0,2-4 0,-1 2 0,-1 0 0,1-2 0,0-1 0,-2 0 0,2-2 0,-1 1 0,0-1 0,1-1 0,0-1 0,0-1 0,-2 0 0,-2-9 0,7 16 0,-7-16 0,4 12 0,-4-12 0,4 10 0,-4-10 0,0 0 0,4 12 0,-4-12 0,0 0 0,7 6 0,-7-6 0,0 0 0,0 0 0,0 0 0,11-1-64,-11 1-484,0 0-71,0 0-82,8-8-100,-8 8-182,0 0-439,12-7-1030</inkml:trace>
  <inkml:trace contextRef="#ctx0" brushRef="#br1" timeOffset="191293.6113">22522 9622 866,'0'0'767,"0"0"-106,9-3-85,-9 3-58,0 0-33,0 0-83,10-4-32,-10 4-39,0 0-46,0 0-28,0 0-26,0 0-25,9-4-17,-9 4-17,0 0-13,0 0-15,0 0 35,0 0-61,0 0 32,0 0-51,0 0 25,0 0-51,0 0 18,0 0-38,0 0 18,0 0-42,0 0 21,-12 4-36,12-4 33,0 0-42,0 0 31,-13 4-33,13-4 37,0 0-32,0 0 32,-12 3 9,12-3 23,0 0-23,0 0 31,0 0-34,0 0 0,0 0-46,-11 2 0,11-2 0,0 0 0,0 0 0,0 0 0,0 0 0,0 0 0,0 0 0,0 0 0,0 0 0,12-2 0,-12 2 0,0 0 0,11 4 0,-11-4 0,9 6 0,-9-6 0,10 4 0,-10-4 0,8 6 0,-8-6 0,6 7 0,-6-7 0,0 0 0,5 9 0,-5-9 0,0 0 0,2 10 0,-2-10 0,0 0 0,-6 12 0,6-12 0,-6 5 0,6-5 0,0 0 0,-10 8 0,10-8 0,0 0 0,-12 4 0,12-4 0,0 0 0,0 0 0,-14-3 0,14 3 0,0 0 0,-11-5 0,11 5 0,0 0 0,-8-11 0,8 11 0,0 0 0,-3-13 0,3 13 0,0 0 0,0-15 0,0 15 0,4-11 0,-4 11 0,4-7 0,-4 7 0,8-7 0,-8 7 0,0 0 0,9-6 0,-9 6 0,0 0 0,10-4 0,-10 4 0,0 0 0,0 0 0,13 2 0,-13-2 0,0 0 0,0 0 0,6 7 0,-6-7 0,0 0 0,0 0 0,-1 13 0,1-13 0,0 0 0,-5 11 0,5-11 0,0 0 0,-10 8 0,10-8 0,-7 5 0,7-5 0,0 0 0,-10 7 0,10-7 0,0 0 0,-12 2 0,12-2 0,0 0 0,0 0 0,0 0 0,-11-3 0,11 3 0,0 0 0,0 0 0,-3-11 0,3 11 0,0 0 0,4-10 0,-4 10 0,5-7 0,-5 7 0,9-5 0,-9 5 0,12-5 0,-12 5 0,14 0 0,-14 0 0,19 2 0,-19-2 0,20 3 0,-11 0 0,0 1 0,1 1 0,-1 0 0,-1 0 0,0 0 0,-1 2 0,-7-7 0,9 12 0,-9-12 0,4 13 0,-4-13 0,-4 16 0,0-7-340,-2 4-97,-4-1-100,-3 2-170,-3 1-137,0 0-840,-6 4-1357</inkml:trace>
  <inkml:trace contextRef="#ctx0" brushRef="#br1" timeOffset="192750.3239">22941 9244 670,'0'0'557,"0"0"-41,7-9-32,-7 9-58,4-9-29,-4 9-8,5-8-70,-5 8 17,5-10-43,-5 10-7,5-8-8,-5 8-16,0 0 2,4-11-32,-4 11 26,0 0-20,0 0-27,2-12-34,-2 12-20,0 0-24,0 0-8,0 0-2,0 0-1,0 0 1,-11 9 1,11-9-11,-8 11-4,4-2-8,-1-1-10,1 1 12,0 3-21,-2 0-37,2 2 2,1 1-47,-1-1 0,0 3 0,1-2 0,-1 2 0,3 0 0,-2-1 0,3 0 0,0 1 0,2-2 0,-1 1 0,2-2 0,1 0 0,-1-2 0,3 1 0,-1-1 0,3-2 0,-2 0 0,1-1 0,1-2 0,1-1 0,-1 0 0,-1-1 0,2 0 0,-9-5 0,21 2 0,-21-2 0,21 3 0,-9-6 0,-1 1 0,1-2 0,2-2 0,0 1 0,-1-2 0,-1-2 0,1-1 0,0 1 0,-3-1 0,2-5 0,-2 2 0,-1-1 0,-3 0 0,0-1 0,-1-2 0,0 0 0,-3-1 0,-1-2 0,-1 3 0,0-1 0,-1 1 0,-1 0 0,-5 1 0,2 1 0,-1 1 0,-1 0 0,-3 3 0,0-2 0,0 3 0,-3 2 0,0-1 0,-1 3 0,1 1 0,-1 1 0,-1 2 0,2 2 0,-2 4-284,1 1-102,-1 1-101,0 3-88,0 4-102,4 0-149,-1-1-744,3 4-1215</inkml:trace>
  <inkml:trace contextRef="#ctx0" brushRef="#br1" timeOffset="193502.4803">23491 9574 95,'0'0'869,"0"0"-197,6-8-70,-6 8-82,0 0-58,8-6-33,-8 6-52,0 0-36,7-6-45,-7 6-27,0 0-23,0 0-21,9-7-16,-9 7-21,0 0-6,0 0-13,0 0-10,10-3-10,-10 3 27,0 0-64,0 0 34,0 0-55,13 0 28,-13 0-58,0 0 36,0 0-43,11 5 32,-11-5-44,0 0 29,0 0-38,7 5 22,-7-5-51,0 0 34,0 0-27,0 0 33,0 0-37,0 0 33,8 6-28,-8-6 34,0 0-26,0 0 35,0 0-28,0 0 38,0 0-16,0 0 31,0 0-33,0 0-3,0 0-44,0 0 0,0 0 0,9-8 0,-9 8 0,0 0 0,0 0 0,4-10 0,-4 10 0,0 0 0,5-10 0,-5 10 0,0 0 0,6-9 0,-6 9 0,0 0 0,9-6 0,-9 6 0,0 0 0,10-7 0,-10 7 0,0 0 0,12-1 0,-12 1 0,0 0 0,11 4 0,-11-4 0,0 0 0,7 7 0,-7-7 0,0 0 0,2 11 0,-2-11 0,0 0 0,-2 11 0,2-11 0,-4 7 0,4-7 0,-6 8 0,6-8 0,-8 7 0,8-7 0,-8 5 0,8-5 0,-7 5 0,7-5 0,0 0 0,-13 2 0,13-2 0,0 0 0,0 0 0,-13-3 0,13 3 0,0 0 0,-5-9 0,5 9 0,0 0 0,-1-13 0,1 13 0,1-11 0,-1 11 0,3-10 0,-3 10 0,5-12 0,-5 12 0,6-8 0,-6 8 0,11-7 0,-11 7 0,11-3 0,-11 3 0,14 0 0,-14 0 0,15 3 0,-15-3 0,14 7 0,-14-7 0,16 12 0,-11-4 0,1 0 0,-1 1 0,0 0 0,-4 1 0,-1-10 0,0 24-156,-1-12-42,-4 1-113,-1-1-88,-1 2-51,-3 1-111,-4 1-66,1 1-58,-4 3-128,-3-3-448,0 2-868</inkml:trace>
  <inkml:trace contextRef="#ctx0" brushRef="#br1" timeOffset="197279.9541">24061 9264 119,'6'-8'666,"-6"8"-147,0 0-41,9-9-29,-9 9-14,0 0 0,7-10-27,-7 10-34,0 0-26,7-10-27,-7 10-19,0 0-22,0 0 0,3-10-41,-3 10 9,0 0-48,0 0 32,-8-7-62,8 7 36,0 0-35,-13 4-1,13-4 7,-13 6-38,5-1 25,0 1-46,0 1 22,-1 2-37,2 1 16,0 2-44,-1 0 18,2 2-80,-1 1-13,1-1 0,3 1 0,-1 2 0,1 0 0,2 0 0,1 0 0,0 0 0,2-1 0,1 1 0,2-2 0,2-1 0,0 1 0,1-3 0,2-2 0,0 2 0,2-4 0,-1-2 0,3 2 0,-1-4 0,2-1 0,-2-1 0,2 0 0,-2-2 0,0-2 0,2 1 0,-2-3 0,2 2 0,-2-5 0,0 2 0,-1-4 0,-1 1 0,-1-4 0,-1 2 0,-1-4 0,-1 1 0,-1-3 0,-2-1 0,-2 0 0,-2-3 0,0-1 0,-2-1 0,-2 1 0,-2 0 0,-1 2 0,1-1 0,-2 3 0,-1 0 0,-1 4 0,1 3 0,-2 0 0,0 1 0,1 4 0,0 3-76,-2 1-157,1 1-98,-2 3-82,3 2-49,-1 2-121,-1 2-78,1 2-161,4 0-641,-3 0-1083</inkml:trace>
  <inkml:trace contextRef="#ctx0" brushRef="#br1" timeOffset="198008.8446">24563 9588 396,'0'0'757,"0"0"-153,0 0-38,0 0-63,0 0-73,11 2-26,-11-2-65,0 0-38,0 0-35,11 3-31,-11-3-10,0 0-19,0 0-17,11 2-17,-11-2-20,0 0-10,9 5-3,-9-5-14,0 0 0,0 0-17,9 7-9,-9-7-3,0 0 40,0 0-61,6 8 46,-6-8-57,0 0 35,0 0-57,0 0 32,0 0-56,0 12 47,0-12-58,0 0 44,0 0-42,0 0 35,0 0-40,0 0 49,-7 9-50,7-9 44,0 0-39,0 0 42,0 0-38,0 0 33,0 0-50,-8-7 41,8 7-46,0 0 36,0 0-40,4-10 34,-4 10-29,0 0 28,6-9-35,-6 9 37,0 0-23,9-7 36,-9 7-31,0 0 50,13-5-43,-13 5 32,0 0-27,12-1 26,-12 1-25,0 0 29,11 5-36,-11-5 23,9 5-22,-9-5 21,0 0-34,5 10 36,-5-10-41,0 0 25,0 12-24,0-12 31,0 0-31,-5 13 30,5-13-33,-8 9 33,8-9-19,-7 5 12,7-5-25,-7 7 25,7-7-31,0 0 10,-11 5-3,11-5 25,0 0-31,0 0 32,-16-1-33,16 1 32,0 0-35,-7-8 37,7 8-32,0 0 26,-3-11-27,3 11 29,3-12-32,-3 12 30,4-10-31,-4 10 33,6-9-32,-6 9 31,10-9-29,-10 9 38,12-5-22,-12 5 34,15-1-31,-15 1 27,14 2-31,-14-2 0,17 4 0,-8 2 0,-2-1 0,1 1 0,0 2 0,1 0 0,-2 1 0,-2-1 0,2 2 0,0 3 0,-3-4 0,0 3 0,0 0 0,-3 0 0,-1-1 0,-2 1 0,-1-1 0,-3 1 0,-2 0 0,0 0-232,-2-2-146,-1 1-109,-2-3-77,0-1-126,-1-1-119,1-1-784,-2-1-1244</inkml:trace>
  <inkml:trace contextRef="#ctx0" brushRef="#br1" timeOffset="198616.3468">25069 9293 500,'0'0'565,"0"0"-74,2-12-29,-2 12-7,0 0-34,0 0-21,3-13-12,-3 13-35,0 0-16,0 0-32,0 0-9,0-13-8,0 13 11,0 0-32,0 0 23,0 0-54,0 0 26,0-12-58,0 12 18,0 0-47,0 0 20,0 0-67,0 0 17,0 0-46,0 0 55,0 0-5,0 0-44,4 8-105,-4-8 0,3 14 0,-1-3 0,0 0 0,3 4 0,-3-1 0,2 3 0,-1 0 0,1 0 0,-1 1 0,1-1 0,0 1 0,0-1 0,-1 1 0,0-1 0,-1 2 0,1-2 0,0 1 0,-1-2 0,-1-1 0,3 1 0,-4-3 0,2-1 0,-1-2 0,1 1 0,-2-11 0,3 18 0,-3-18 0,1 16 0,-1-16 0,5 11 0,-5-11 0,0 0 0,0 12 0,0-12 0,0 0 0,0 0-287,0 0-358,0 0-125,0 0-153,0 0-835,0 0-1449</inkml:trace>
  <inkml:trace contextRef="#ctx0" brushRef="#br1" timeOffset="199320.6779">25588 9617 592,'0'0'654,"0"0"-96,0 0-33,-4-10-67,4 10-39,0 0-48,0 0-59,0 0-30,0 0-39,-4-9-23,4 9-42,0 0-3,0 0-25,0 0 16,0 0-39,0 0 17,0 0 6,0 0 0,0 0-2,0 0-22,0 0-5,0 0-13,0 0-7,0 13-2,0-13-1,0 0-24,-4 8-9,4-8-14,0 0-3,-8 8-4,8-8-7,0 0-7,-11 9 30,11-9-49,0 0 41,-10 3-56,10-3 61,0 0-37,0 0 41,-13 3-55,13-3 45,0 0-54,0 0 42,-6-6-44,6 6 37,0 0-52,0 0 43,0 0-36,4-12 36,-4 12-35,0 0 38,7-8-49,-7 8 16,0 0-12,10-8 31,-10 8 38,9-3-61,-9 3 65,0 0-36,16-2 34,-16 2-45,12 2 41,-12-2-33,11 3 33,-11-3-34,12 7 24,-12-7-38,7 7 20,-7-7 0,6 7 9,-6-7-37,0 0 35,0 13-32,0-13 30,-6 9-36,6-9 31,-9 8-37,9-8 35,-10 8-31,10-8 21,-12 6-51,12-6 28,-14 4-26,14-4 36,-11 4-36,11-4 40,0 0-37,-17 0 45,17 0-35,0 0 31,-11-5-29,11 5 41,0 0-41,-6-9 41,6 9-37,0 0 38,0-14-38,0 14 36,0 0-38,4-12 53,-4 12-37,0 0 48,9-9-25,-9 9 34,12-3-28,-12 3 55,15 3-10,-5-1 31,-1 1-35,1 3 24,2 2-24,-1-1-41,0 2-21,-1 0 0,0 0 0,-3 3 0,-1-4 0,0 2 0,-2 1 0,-4-11 0,3 18 0,-4-7-184,-3 1-88,-4 2-66,-1 1-113,-1 0-236,-2 0-194,-1-1-819,-4 1-1377</inkml:trace>
  <inkml:trace contextRef="#ctx0" brushRef="#br1" timeOffset="201077.9042">25921 9347 655,'0'0'548,"0"0"-68,4-11-26,-4 11-40,5-9-9,-5 9-25,4-8-21,-4 8-10,6-11-23,-6 11-28,4-8 1,-4 8-2,0 0-8,4-12-11,-4 12 18,0 0-56,3-10 7,-3 10-55,0 0 4,0 0-58,0 0 12,0 0-32,0 0 34,-5-7-27,5 7 33,-6 7-42,6-7 33,-10 9-66,5-2-83,1 2 0,0 0 0,-2 3 0,-2 0 0,3 2 0,1 0 0,2 2 0,-2-2 0,-1 3 0,3-2 0,0-1 0,-1 3 0,1-5 0,1 2 0,1-1 0,1 0 0,1 0 0,1-3 0,-1 2 0,1-1 0,1-1 0,2-1 0,1 0 0,-1-2 0,2 0 0,0-1 0,-1-2 0,3 0 0,1-1 0,-1-1 0,-10-2 0,23 1 0,-12-2 0,3 0 0,-1-2 0,-1-1 0,3 0 0,-1-2 0,-1 1 0,0-3 0,-1-1 0,-3-2 0,3 1 0,-3-2 0,3-4 0,-5-1 0,1 1 0,-4 1 0,2-3 0,-6 1 0,1-1 0,-1 1 0,-1 0 0,-1 1 0,-2 0 0,-1 2 0,-2 1 0,0-1 0,-1 3 0,-1 1 0,-3 0 0,1 3 0,0-1 0,-3 1 0,3 2 0,-2 1-143,2 0-168,11 4-50,-23-2-47,23 2-72,-17 1-102,17-1-67,-17 7-70,17-7-722,-10 6-1055</inkml:trace>
  <inkml:trace contextRef="#ctx0" brushRef="#br1" timeOffset="201735.9963">26467 9590 980,'0'0'765,"0"0"-64,0 0-126,11 3-39,-11-3-81,0 0-39,0 0-84,0 0-14,0 0-57,14 1-8,-14-1-50,0 0 1,0 0-13,0 0-22,0 0-2,0 0-4,0 0-3,7 5-10,-7-5 24,0 0-46,0 0-13,0 0-6,0 0-12,0 0-7,0 0-9,0 12-3,0-12-5,0 0-5,0 0-5,0 0-1,0 0-8,-7 6-54,7-6 0,0 0 0,0 0 0,0 0 0,0 0 0,0 0 0,0 0 0,0 0 0,0 0 0,2-12 0,-2 12 0,0 0 0,5-8 0,-5 8 0,0 0 0,8-7 0,-8 7 0,0 0 0,10-7 0,-10 7 0,0 0 0,11-2 0,-11 2 0,0 0 0,0 0 0,13 0 0,-13 0 0,0 0 0,0 0 0,10 2 0,-10-2 0,0 0 0,0 0 0,0 0 0,0 14 0,0-14 0,0 0 0,-10 8 0,10-8 0,-7 5 0,7-5 0,-10 6 0,10-6 0,-12 3 0,12-3 0,-11 3 0,11-3 0,0 0 0,-15 0 0,15 0 0,0 0 0,-17-1 0,17 1 0,-8-4 0,8 4 0,0 0 0,-10-10 0,10 10 0,0 0 0,-6-12 0,6 12 0,0 0 0,2-10 0,-2 10 0,0 0 0,6-11 0,-6 11 0,10-5 0,-10 5 0,0 0 0,17 0 0,-17 0 0,17 7 0,-17-7 0,15 9 0,-5-4 0,-2 3 0,-1 1 0,1-1 0,-2-1 0,-2 4 0,0-2 0,-3 2 0,1 0 0,-2-11 0,-3 21 0,-1-12 0,-6 4-367,-1 1-136,-2 1-126,-3-2-119,1 0-187,-1-1-651,-1 0-1236</inkml:trace>
  <inkml:trace contextRef="#ctx0" brushRef="#br1" timeOffset="202696.9132">26869 9294 163,'7'-6'655,"-7"6"-132,7-7-65,-7 7-14,5-7-26,-5 7-16,0 0-31,6-10-31,-6 10-41,0 0-5,7-9-25,-7 9-6,0 0-22,0 0-11,4-8-26,-4 8-22,0 0-22,0 0-17,0 0-11,0 0-10,0 0-6,0 0 2,0 0-6,-9 8 1,9-8-14,-6 13-19,-1-5 5,5 2-5,-3 1-8,-2 0-12,5 5-5,-2-4 0,0 3-4,1-1-9,1 1-3,0-1-8,-1 1 1,3-3-6,0 2-1,0-1-1,3 0-3,-1-2 1,0 3-4,1-3-1,1 0 8,0-1-4,1-1-7,4 1-1,-4-3-2,1 0 5,3 1-5,1-3 1,-2 0-4,1-1 2,0 1 1,2-2-4,-11-3 38,20 1-44,-20-1 1,21-1 6,-11-2-4,2 1-4,-3-1 7,2-1-1,1-1-2,-1-3 4,1 1-6,-2-2 3,-1 0 1,1-2 6,1-1 5,-5-2 31,1 2-41,0-3 32,-1 1-37,-3-2 31,1 0-39,0 2 31,-4-3-32,0 3 26,-2 1-36,0-3 34,-2 2-36,0 0 31,-1 0-29,-4 2 29,0 0-48,2 1 13,-5 2-55,4-1 21,-3 2-59,-3 0 12,5 3-73,-4 1-44,1 0-73,1 3-48,-3 0-88,3 2-111,1 1-65,0 2-116,10-4-674,-15 8-1000</inkml:trace>
  <inkml:trace contextRef="#ctx0" brushRef="#br1" timeOffset="203403.8191">27442 9539 411,'0'0'840,"9"-2"-153,-9 2-64,10-5-60,-10 5-76,0 0-37,13-2-79,-13 2-41,0 0-65,0 0-7,11-3-47,-11 3 15,0 0-38,0 0-9,0 0-30,12 5 7,-12-5-15,0 0-7,2 11-9,-2-11-14,0 0 1,-2 12-27,2-12-9,0 0-3,-3 13-8,3-13-11,-6 8-4,6-8-8,-10 7-7,10-7-9,-10 7-4,10-7-4,-9 7-3,9-7-2,-12 5 9,12-5-13,-11 3 1,11-3 15,0 0-11,-12 3-6,12-3-4,0 0 2,0 0-3,-8-4 17,8 4-25,0 0 5,0 0-5,2-11 2,-2 11-3,0 0 7,6-10-2,-6 10 4,10-5 10,-10 5 0,8-4-4,-8 4 5,7-5 8,-7 5 8,0 0-7,16-4 0,-16 4-3,0 0-4,15 0-4,-15 0-1,0 0 0,15 3 6,-15-3-14,0 0 9,11 5-4,-11-5-3,0 0 8,0 0-7,6 8-4,-6-8 0,0 0-2,0 0 1,-6 9-3,6-9-4,0 0-9,-9 7-10,9-7 8,0 0-33,-14 3 14,14-3 5,0 0 2,-13 3 1,13-3 7,0 0-1,0 0 4,-17 0 5,17 0 3,0 0-3,-9-4 3,9 4 3,0 0-1,0 0-10,-2-11 13,2 11 8,0 0 0,5-10-6,-5 10-7,4-9 7,-4 9 0,10-5-2,-10 5 5,13-7 1,-13 7 27,11-2-12,-11 2 9,16 0 9,-16 0 9,15 4-1,-5 1 10,-1-1 4,0 2-4,0 1-4,-3 0-8,1 3-10,0-1 4,-3 1-17,4 0-2,-4 4-5,-2-2-1,-2 2-7,2-3 8,-2 3-94,-2-1-8,0 0-86,-5 1-60,0-1-96,-2 0-85,0 1-144,-5 0-122,1 0-165,-1-5-641,1 0-1118</inkml:trace>
  <inkml:trace contextRef="#ctx0" brushRef="#br1" timeOffset="204129.1883">27748 9282 152,'4'-11'623,"-4"11"-127,4-10-65,-4 10-33,3-12-27,-3 12-44,7-11-13,-7 11-4,4-11-29,-4 11 12,3-9-26,-3 9-31,2-10-23,-2 10-16,0 0-21,0 0-18,0-14-26,0 14-20,0 0-11,-8-5 20,8 5 0,0 0-13,-12 5-11,12-5-14,-12 10-7,6-3-1,-2 2 12,0 1-9,2 2-10,-1-1-3,2 2-25,-2 2 19,3-2-5,2 1 6,-1 2-23,1-2 2,0-1-14,2 0 13,2 0-6,3 2 8,-3-4-6,2 0-2,1 1-3,0 0 23,4-1 6,-1-3-9,0 2-7,0-5-4,1 2-3,0-2 1,1 0 0,1-2-1,-1-1 8,2 0-7,1-1-1,-13-1-4,25-1 27,-14-2-11,3-1-10,-1 1 7,1-2-10,-1-2-1,1 0 2,-3-2 10,0 0-5,1-2-10,-1 1-2,-1-7-6,-2 3-1,-1-1 15,-1 0-31,-1-2 30,1-1-38,-5 0 33,1-1-37,0 2 16,-4 0-9,2 0 0,-2 3 0,-3 1 0,0 2 0,1-1-14,-1 4-61,-3 1 12,1 2-62,-1 0 2,8 5-67,-19-4-30,19 4-75,-21 1-65,9 2-94,0 2-102,-1 2-90,1 0-151,-1-1-560,1 3-958</inkml:trace>
  <inkml:trace contextRef="#ctx0" brushRef="#br1" timeOffset="204838.0151">28265 9488 408,'0'0'851,"0"0"-152,16-2-109,-16 2-48,0 0-52,13 0-78,-13 0-40,0 0-68,0 0-15,16-2-54,-16 2-4,0 0-48,0 0 2,12 2-50,-12-2 1,0 0-32,0 0 5,0 0-33,10 2 9,-10-2 8,0 0-18,0 0-19,0 0 7,0 0-6,8 5 5,-8-5-8,0 0 7,0 0-4,0 0-10,0 0-3,0 0-6,0 0-7,-5 10-2,5-10-1,0 0 1,0 0 10,0 0-1,0 0 9,0 0-10,0 0 16,0 0-11,0 0-1,0 0 3,0 0-9,0 0-12,0 0-3,0 0-6,0 0-5,0 0-14,1-12 13,-1 12-5,0 0 1,8-8-3,-8 8-1,9-7-5,-9 7 2,7-4 3,-7 4 7,9-5-5,-9 5-16,11-3 7,-11 3 1,0 0-15,15 0 19,-15 0 2,11 2 2,-11-2-2,9 3 4,-9-3-4,7 5-1,-7-5 2,9 7-1,-9-7 12,0 0-2,5 8-6,-5-8-2,0 0 1,0 0 13,-9 10-19,9-10-4,0 0-6,-13 4-5,13-4-2,-12 3-14,12-3 9,-13 0-4,13 0 4,0 0 1,-20-2-1,20 2 7,-12-3 1,12 3 6,-11-4-4,11 4 3,-10-6 2,10 6 2,-6-7 16,6 7-10,-5-10 5,5 10-14,-2-10 8,2 10 8,2-11-13,-2 11 2,3-10 3,-3 10 0,8-8 8,-8 8 4,12-4 5,-12 4 26,12-5-10,-12 5 2,17 2 10,-17-2-7,18 8-1,-9-1 1,0-2-7,0 4-3,0 0-8,-2 0-4,0 2-1,-3 2-4,1-3-19,-3 1-53,0 0-46,-2-11-71,-2 23-62,-2-13-118,-2 2-118,-4 2-104,-4 0-107,-2 3-906,-6-1-1247</inkml:trace>
  <inkml:trace contextRef="#ctx0" brushRef="#br1" timeOffset="206755.9407">28790 9193 376,'0'0'614,"0"0"-90,0 0-51,0 0-37,0 0-50,0 0-15,0 0-16,0 0-45,-6-7 8,6 7-55,0 0 1,0 0-16,0 0-11,0 0-11,0 0-17,0 0-22,0 0-27,2-12-28,-2 12-6,0 0-11,9-10-6,-9 10-18,7-9 7,-7 9 5,12-7 39,-12 7-61,17-8 38,-17 8-52,18-8 44,-18 8-41,20-6 19,-8 6-32,-1-3 22,-11 3-47,19-2 24,-19 2-43,21 2 30,-12 1-34,-1 2 23,-8-5-32,11 12 28,-7-3-40,-4-9 41,2 17-39,-4-5 8,-1-1 1,-2 1-3,-2 1 2,-1-2 0,-1 3 3,-2-3 1,-1 0 12,1 1-10,0-1-6,-2-1 2,2-2-12,-1 2 0,2-1 0,1-2-3,-1 0-5,2-2-1,8-5-2,-12 10 10,12-10 1,-10 7 3,10-7 5,-8 7 16,8-7-19,0 0-3,0 0 0,0 0 0,0 0 0,0 0 5,0 0 1,0 0-1,18-4-1,-18 4 16,17-4-16,-17 4 1,21-5 3,-21 5-2,23-1 4,-12-1 2,3 2-4,-14 0-3,25 0-1,-12 2-1,0 1 5,0 1 5,0 1 1,1 1 5,-3 1 0,1 0-1,-3 1-5,0 0 12,0 2 7,-2-2 6,-2 1 0,1-1-11,-3 0 17,0 2-4,-3-10 2,1 15 2,-1-15 4,-2 17 9,2-17-5,-5 15-4,5-15-3,-13 13-9,13-13-4,-13 11-4,5-6-3,1 0-4,-2-1-4,9-4 0,-17 8 11,17-8-35,-15 5-21,15-5-35,-14 4-47,14-4-43,-14 3-60,14-3-41,-12-2-94,12 2-68,-12-2-134,12 2-86,0 0-136,-10-4-639,10 4-1026</inkml:trace>
  <inkml:trace contextRef="#ctx0" brushRef="#br1" timeOffset="207432.3629">29305 9544 881,'20'-1'731,"-20"1"-98,18-1-63,-18 1-60,17-2-58,-17 2-49,16-1-51,-16 1-44,14 0-33,-14 0-33,14 0-30,-14 0-7,0 0-38,16 3 2,-16-3-32,0 0-7,14 2-26,-14-2 3,0 0-8,7 7 6,-7-7-7,0 0 0,0 0-5,4 9-20,-4-9-3,0 0-17,0 0 13,-5 9-39,5-9 7,0 0-5,-13 7-1,13-7-10,-10 2-3,10-2-6,-10 3-3,10-3 1,-13 0-1,13 0 1,0 0-2,-15 0 2,15 0 1,0 0-2,-13 0 0,13 0-5,0 0 10,0 0 5,-8-8-16,8 8 7,0 0-16,0 0 10,3-9-6,-3 9 6,0 0-4,9-8 11,-9 8-13,0 0 7,10-5-7,-10 5 10,0 0 10,12-2 0,-12 2 3,0 0-13,14 0 9,-14 0-10,0 0 6,11 7-8,-11-7 11,0 0-13,9 8 10,-9-8-10,0 0 9,6 9 3,-6-9-5,0 0-8,0 0 13,-5 12-9,5-12 3,0 0-7,-11 8 3,11-8-10,-10 4-13,10-4-3,-14 2-13,14-2-5,-15 3-5,15-3 35,-13 1-46,13-1 2,-13 0 18,13 0 10,0 0 2,-17-1 7,17 1-3,0 0 8,-10-7-1,10 7 6,0 0-5,-4-9 8,4 9 4,0 0-6,4-13 6,-4 13-8,6-9 3,-6 9 8,10-9-8,-10 9-3,11-8 18,-11 8 9,13-4-4,-13 4 9,16-4 19,-16 4-9,16 1 6,-5 2-1,-2 1 1,-9-4 7,18 8-9,-11-2 3,1-1-14,-1 3-3,-1 0-4,-1 0-6,-1 1-5,-2 0 2,1 2-7,-3-11-46,1 20-63,-3-10-72,-2-3-60,-3 5-91,-3-3-95,0 2-147,-2-2-129,-5 5-903,-2-5-1255</inkml:trace>
  <inkml:trace contextRef="#ctx0" brushRef="#br1" timeOffset="217020.9273">29666 9176 257,'0'0'751,"10"-9"-129,-10 9-69,9-9-45,-9 9-28,9-9-52,-9 9-29,8-9-42,-8 9-24,9-9-41,-9 9 2,6-7-23,-6 7-19,0 0-11,8-9-19,-8 9-21,0 0-12,5-6 27,-5 6-68,0 0 16,0 0-54,0 0 17,0 0-44,0 0 32,0 0-36,0 0 23,-15 1-27,8 4 38,-1 1-40,1 1 20,-2 3-50,0 0-43,-2 2 0,2 2 0,-2 0 0,-1 1 0,2 0 0,1 2 0,-2-1 0,4 1 0,-1 1 0,1-2 0,3-1 0,0 1 0,1 0 0,3-4 0,0 2 0,2 0 0,0-1 0,3 1 0,1-2 0,1 3 0,1-5 0,1-1 0,1 1 0,1-1 0,2-2 0,0-2 0,0 2 0,-1-4 0,1 0 0,1 0 0,-1-2 0,0-1 0,-13 0 0,24-1 0,-11 0 0,-13 1 0,20-5 0,-20 5 0,19-7 0,-19 7 0,13-10 0,-13 10 0,10-14 0,-10 14 0,6-15 0,-6 15 0,-3-17 0,3 17 0,-4-14 0,0 4 0,4 10 0,-11-14 0,11 14 0,-14-10 0,4 5 0,-1 0 0,1 4 0,-3-2 0,13 3-73,-22 0-39,10 2-12,0 0-23,0 1-52,1 0-22,0 2-78,1-1-30,2 2-69,0 2-80,8-8-41,-11 13-49,11-13-64,-4 14-664,4-14-899</inkml:trace>
  <inkml:trace contextRef="#ctx0" brushRef="#br1" timeOffset="217677.0024">30051 9503 505,'0'0'798,"8"-9"-124,-8 9-34,6-5-81,-6 5-63,8-7-50,-8 7-52,0 0-43,7-10-38,-7 10-26,0 0-19,7-6-51,-7 6-11,0 0-50,6-6-16,-6 6-38,0 0-9,0 0-18,0 0 8,0 0-9,0 0 27,0 0-7,9 5 6,-9-5-29,0 0-14,0 0-2,0 14-17,0-14-5,0 0-13,-5 10 12,5-10-14,-4 8 5,4-8-10,0 0 0,-9 9-3,9-9 5,0 0-7,-8 7 6,8-7-9,0 0 10,-7 5 2,7-5 17,0 0-8,0 0 9,0 0-3,0 0-4,0 0-3,-8-8 7,8 8-6,0 0 1,4-9-1,-4 9 0,0 0-3,8-10-1,-8 10-5,6-5 6,-6 5-8,0 0-4,10-7 0,-10 7-9,0 0 2,10-4 2,-10 4-3,0 0 7,0 0-5,0 0 0,13 1-4,-13-1 5,0 0-7,0 0 5,0 0 1,0 0-3,0 0 3,0 0-5,-1 13-7,1-13-16,0 0-9,-14 3 1,14-3-7,-12 2-4,12-2 3,-12 0 1,12 0-6,-14 0 11,14 0 14,-13-1 2,13 1-4,-12-4 14,12 4-8,-9-3 6,9 3-7,-5-7-8,5 7 13,0 0 2,-2-12 6,2 12-6,5-9 2,-5 9 3,9-6 4,-9 6 20,12-5-10,-12 5 17,17-4 1,-17 4 11,21 2 12,-10 1 3,2 1-3,0 1 1,1 0-4,-1 2 5,-2 0-14,0 3-4,0-3-9,0 3-8,-3-2-5,-3 2-13,0 0 0,-1-1 0,-1 3 0,-3-12 0,-2 24 0,0-12-69,-2 2-87,-3 0-65,-2-1-54,-3 2-87,-2 1-37,-3-1-106,-1 2-98,-4-2-110,-2 1-836,1-2-1189</inkml:trace>
  <inkml:trace contextRef="#ctx0" brushRef="#br1" timeOffset="221515.6184">30597 9222 734,'0'-14'679,"0"14"-89,-2-11-51,2 11-61,0 0-56,-2-15-52,2 15-24,-3-10-13,3 10-47,0 0-1,-2-14-44,2 14 2,0 0-60,-4-11-8,4 11-44,0 0 0,0 0-31,-10-7 21,10 7 5,0 0-12,-12 5 10,12-5-9,-10 9-15,10-9-6,-12 12-10,6-4-5,-1-1-4,0 3-12,-1 2 8,2-1-6,-1 2-8,1 0-10,-2 2-1,3-1-9,0 0-4,0 2-6,1-1-2,-1 0-7,1 0-3,3 0-3,0 1 4,0-2-9,-1-1 0,4 1-4,-2-2-1,1 3 4,1-3-1,0-1 0,3 0 8,-2 1-11,1-2 4,1-1 0,1 0-1,-1-3 2,1 2 5,2-4-11,-1 1 5,1-1-5,-8-4 4,19 5-2,-19-5 4,17 0-4,-17 0 5,20-2-9,-8-1 8,-3-1-3,1-1 4,-1-2-3,2-1 3,-2-2-7,-1 0 1,1-2 1,-3-4 0,1 1 1,-2-2-3,-1-3-3,-2 1 2,1-1 8,-3-2-3,-3 2 3,2-2 7,-3 3-5,0-1-5,-1 3 3,0 0-6,-1 3-5,-2 1 0,-1 2-3,-1 1-4,-2 2-13,2 2-23,1 0-34,-2 4-47,-1 0-38,12 2-30,-23 2-72,12 1-47,-2 4-63,1 0-75,1 2-62,1 1-51,1 2-73,1 1-718,2-1-956</inkml:trace>
  <inkml:trace contextRef="#ctx0" brushRef="#br1" timeOffset="222189.3786">30875 9590 802,'9'-8'777,"-9"8"-76,0 0-132,0 0-43,9-6-77,-9 6-54,0 0-82,0 0-44,8-6-47,-8 6-34,0 0-42,0 0-16,0 0-19,0 0 26,0 0-1,0 0-6,11 3-16,-11-3-16,0 0-11,0 0-5,9 8-13,-9-8-11,0 0-8,4 7-8,-4-7-7,0 0-6,0 0-7,0 0 3,-1 14-4,1-14 5,0 0 1,0 0-1,0 0 5,-6 8 0,6-8-1,0 0 3,0 0 5,0 0 2,0 0 8,0 0-10,-12-3-2,12 3-5,0 0 4,0 0 0,0 0-7,-1-10 2,1 10-9,0 0-4,0 0-3,2-12-4,-2 12 8,0 0-13,7-7 4,-7 7 0,0 0-10,11-5 7,-11 5-5,0 0 0,12-3 1,-12 3 9,0 0-2,0 0 9,13 0-17,-13 0 11,0 0-12,0 0 12,0 0-8,0 0 18,8 6-21,-8-6 7,0 0-6,0 0 5,0 0-3,-9 5 2,9-5-5,0 0 5,0 0-5,0 0 3,-15 1 0,15-1 10,0 0-7,0 0-11,-10-4 2,10 4 5,0 0-5,-8-7 5,8 7-5,0 0 3,-4-10 7,4 10-9,0 0-4,-1-12 3,1 12-2,0 0 8,3-10-8,-3 10 19,7-7-33,-7 7 8,10-2 0,-10 2-1,13 0 8,-13 0-4,18 2-8,-9 3 8,0 0 13,0 0-10,-3 2 1,1 0 9,-1 1-9,2 1-2,-5 1 16,1 1-24,-1 1-9,-2 1-26,-1 0-65,-2 3-88,-5-1-117,-1 2-93,-5 2-180,-3 1-144,-3-1-862,-6 4-1250</inkml:trace>
  <inkml:trace contextRef="#ctx0" brushRef="#br1" timeOffset="225193.2071">31230 9203 171,'0'0'648,"0"0"-107,0 0-32,-1-14-25,1 14-34,0 0-39,0 0-33,0-14-31,0 14-15,0 0-27,4-11-14,-4 11-19,0 0-12,4-12-22,-4 12-7,0 0 1,5-14-21,-5 14-6,0 0-14,5-10-3,-5 10-28,0 0-25,5-10-17,-5 10-18,0 0-9,0 0-22,5-7-6,-5 7-2,0 0 4,0 0 37,8 10 6,-8-10-14,5 16 4,-2-5-66,0 2-32,1 2 0,1 2 0,-2 0 0,1 1 0,0 3 0,-1 1 0,1 0 0,0 0 0,-1-1 0,2-4 0,-3 1 0,2 0 0,-3 0 0,3-2 0,-1-1 0,-1 1 0,1-4 0,-2 1 0,2-3 0,-2 2 0,3-3 0,-4-9 0,2 17 0,-2-17 0,3 15 0,-3-15 0,1 10 0,-1-10 0,0 0-9,4 12-329,-4-12-78,0 0-44,0 0-75,5 7-89,-5-7-57,0 0-139,0 0-549,0 0-969</inkml:trace>
  <inkml:trace contextRef="#ctx0" brushRef="#br1" timeOffset="226085.1586">31641 9561 255,'0'0'787,"0"0"-156,10-4-57,-10 4-69,0 0-66,10-5-20,-10 5-63,0 0-17,12-3-50,-12 3-26,0 0-31,0 0-16,12-2-37,-12 2-19,0 0-25,0 0-11,0 0-19,0 0-7,13 0-11,-13 0-3,0 0-8,0 0 2,0 0-3,0 0-4,0 0 3,0 0-2,0 0 1,0 0-24,-1 10 10,1-10-22,0 0 11,0 0-17,0 0 5,0 0-10,0 0 27,0 0 19,0 0-3,-8 4 1,8-4-7,0 0-9,0 0-6,0 0-10,0 0-16,5-6-1,-5 6-2,0 0-14,7-6 13,-7 6-5,0 0 1,8-5-2,-8 5-14,0 0 13,11-6-4,-11 6 0,0 0 2,10-3 21,-10 3-25,0 0-4,0 0 5,13-3-5,-13 3 7,0 0-9,0 0 1,10 3-1,-10-3 3,0 0-1,0 0 1,0 0 2,0 0 7,8 8-5,-8-8 0,0 0 1,0 0 2,-5 6-4,5-6-3,0 0-2,-9 6 0,9-6 1,0 0 2,-13 6 1,13-6 0,0 0-2,-10 3 2,10-3 1,0 0-5,0 0 13,-13 0-8,13 0 1,0 0 6,0 0-18,0 0 8,-13-3-4,13 3-1,0 0 4,0 0-8,0 0 5,1-10-5,-1 10 7,0 0-5,6-7 0,-6 7 4,0 0 0,10-7-1,-10 7-1,0 0-1,7-6-2,-7 6 4,0 0 6,9-4-8,-9 4 3,0 0-7,0 0 6,13-2-5,-13 2 3,0 0 6,0 0-6,0 0 3,9 3 0,-9-3 3,0 0-1,0 0 4,0 0-2,-1 12 0,1-12 5,0 0-8,-7 7 0,7-7 0,0 0-2,-7 7 7,7-7-3,0 0-9,-12 6 2,12-6-8,0 0-9,-9 4 2,9-4-8,0 0-1,0 0 1,-12 1 3,12-1 13,0 0 2,0 0-6,-9-4 3,9 4 2,0 0-11,0 0 7,0 0 16,-4-9-13,4 9 1,0 0 1,0 0-7,5-8 14,-5 8 3,0 0-11,0 0 16,12-1-11,-12 1 8,9 4-15,-9-4 21,10 5-25,-10-5 30,13 12-12,-13-12 22,11 12-12,-6-6-5,0 2 1,-5-8 8,7 17-8,-7-17-2,2 17 3,-2-17-17,-6 19-56,0-8-68,-3 2-105,-2-3-135,-6 2-128,-3 3-175,-2 0-200,-3 1-609,-4 3-1110</inkml:trace>
  <inkml:trace contextRef="#ctx0" brushRef="#br1" timeOffset="229091.4384">31080 9256 78,'2'-9'765,"-2"9"-176,0 0-80,0 0-45,3-12-50,-3 12-71,0 0 20,0 0-45,2-9-30,-2 9-25,0 0-29,0 0-14,0 0-16,3-9-16,-3 9-21,0 0-7,0 0-20,0 0-20,0 0-18,0 0-20,0 0-19,0 0 0,0 0 15,0 0 0,0 0 10,6 5-2,-6-5-23,3 13-5,-3-13-16,0 14-4,0-14 1,0 19 1,-1-9 13,-1 2 1,1-2-11,-2 1-8,2 0-6,0 0 0,0-1-1,-2 1-14,3-11 17,-1 18-4,1-18-12,-2 16 11,2-16-1,-1 14 22,1-14 12,3 12 15,-3-12 6,5 9-1,-5-9-4,11 5-16,-11-5-20,17 4-5,-17-4-5,27-1-9,-11 1 10,4-3-19,0-1-4,7 0-8,0-2 5,5 2-2,-1-4-12,1 3-23,0-2-36,-1 2-31,-4-2-26,-2 1-23,0 2-52,-1-1-46,-2-2-68,-4 4-44,-2-1-92,1-1-73,-4 2-81,-3 1-243,-10 2-337,16-5-796</inkml:trace>
  <inkml:trace contextRef="#ctx0" brushRef="#br1" timeOffset="240615.4996">31959 9161 131,'0'0'502,"0"0"-76,0 0-45,1-11-29,-1 11-19,0 0-23,0 0-12,0 0-23,0-13 17,0 13-20,0 0 21,0 0-11,0 0-12,0 0-21,0-11-10,0 11-4,0 0-13,0 0-14,0 0-17,0 0-17,0 0-24,0 0-21,0 0-18,0 0-13,0 0 20,0 0 10,0 0 0,0 0 31,0 0-32,3 9 10,-3-9-12,1 12-5,-1-12 1,1 15-7,-1-15-20,4 20-7,-4-20-1,3 21 18,-1-11-22,-1 0-44,2 2-38,1 0 0,-2-2 0,-1 2 0,2 0 0,0-3 0,-1 1 0,0 1 0,0-1 0,1 0 0,-1-2 0,-2-8 0,4 19 0,-4-19 0,3 15 0,-3-15 0,5 14 0,-5-14 0,1 12 0,-1-12 0,2 10 0,-2-10-127,0 0-99,2 12-56,-2-12-53,0 0-34,0 0-60,1 11-84,-1-11-66,0 0-39,0 0-209,0 0-399,0 0-833</inkml:trace>
  <inkml:trace contextRef="#ctx0" brushRef="#br1" timeOffset="241004.1596">32203 9201 624,'0'0'773,"0"0"-115,1-13-53,-1 13-77,0 0-57,4-13-24,-4 13-43,0 0-41,1-10-19,-1 10-28,0 0-21,0 0-22,4-8-23,-4 8-40,0 0-18,0 0-15,0 0 14,0 0 3,0 0-17,0 0-27,9 4 0,-9-4 0,6 13-10,-6-13-31,5 17-109,-2-7 0,0 0 0,-1 2 0,1 2 0,-1-2 0,0 3 0,-2-1 0,2 1 0,-2 0 0,1 1 0,2-1 0,-2-1 0,-1 0 0,0-1 0,-1-1 0,1 1 0,0-2 0,0-11 0,0 22 0,0-22-70,-3 20-324,3-20-64,-1 14-74,1-14-93,-1 17-81,1-17-163,-1 12-572,1-12-1054</inkml:trace>
  <inkml:trace contextRef="#ctx0" brushRef="#br1" timeOffset="241676.1484">32439 9506 643,'9'-3'838,"-9"3"-116,10-6-76,-10 6-51,12-3-58,-12 3-70,0 0-70,15-2-42,-15 2-35,0 0-32,15 0-27,-15 0-25,0 0-24,13 2-37,-13-2 9,0 0-31,9 5-9,-9-5-23,0 0-17,0 0-17,9 5-6,-9-5-24,0 0-3,0 0-14,0 0 0,0 0-12,-1 14-4,1-14 3,0 0-10,-12 7-7,12-7 2,-9 3-6,9-3 5,-9 4-5,9-4-11,0 0-11,-12 0 4,12 0-2,0 0 5,0 0-1,-13 0 3,13 0 1,0 0 9,0 0-14,-7-5 11,7 5-5,0 0 1,0 0 1,3-10 2,-3 10-8,0 0 8,5-9-6,-5 9-17,0 0 32,9-7 6,-9 7 10,0 0-7,13-4-5,-13 4 3,0 0 3,11-1 11,-11 1 0,0 0-6,15 4-6,-15-4-5,0 0 3,11 4-4,-11-4 5,0 0 4,6 6-5,-6-6-3,0 0 4,0 0-15,-3 11 12,3-11-5,0 0-2,-11 7-6,11-7 2,0 0-22,-12 4 11,12-4-8,0 0-2,-12 5 2,12-5 0,0 0 3,-13 1-1,13-1 4,0 0 3,0 0 2,-10-3-5,10 3 3,0 0-3,0 0 8,-5-9-7,5 9 9,0 0-5,0 0 5,0 0-5,1-13-1,-1 13 4,0 0 1,0 0 2,5-7 6,-5 7 2,0 0 3,0 0-3,18 0 7,-18 0 8,10 5 1,-10-5 10,13 10-5,-13-10 10,12 14-4,-7-7 12,0 0-23,0 3-24,-1-3 0,-1 3 0,-3-10 0,4 18 0,-4-18 0,2 18 0,-2-18 0,-3 17 0,3-17-81,-7 15-125,3-6-72,-1-2-72,-2 1-109,1-1-96,-2 0-140,2 0-131,-2-2-678,8-5-1132</inkml:trace>
  <inkml:trace contextRef="#ctx0" brushRef="#br1" timeOffset="242088.2679">32806 9228 512,'0'0'769,"1"-13"-140,-1 13-50,1-14-62,-1 14-24,3-13-49,-3 13-25,4-14-37,-4 14 2,4-10-42,-4 10-10,2-10-22,-2 10-8,4-9-33,-4 9-21,0 0-28,4-10-25,-4 10-6,0 0-7,0 0 10,0 0-9,0 0-84,15 3-99,-15-3 0,8 12 0,-4-2 0,1-1 0,-1 5 0,-1-1 0,1 1 0,-1 2 0,0 0 0,-2-1 0,1 1 0,-2-1 0,2 1 0,-1-1 0,-1-2 0,0-1 0,0 2 0,0-1 0,0-2 0,0 1 0,-1 0 0,1-12 0,0 22 0,0-22 0,-2 16-378,2-16-114,-1 13-37,1-13-54,0 12-65,0-12-19,0 0-189,3 13-421,-3-13-883</inkml:trace>
  <inkml:trace contextRef="#ctx0" brushRef="#br1" timeOffset="242659.9236">33041 9265 597,'4'-12'808,"-4"12"-117,4-11-88,-4 11-62,4-10-37,-4 10-49,2-10-44,-2 10-37,4-9-22,-4 9-44,0 0-3,5-10-51,-5 10-23,0 0-43,0 0 22,4-11-76,-4 11-28,0 0-9,0 0-36,0 0 2,0 0-21,0 0 9,0 0-9,4 9 7,-4-9-14,2 14 7,-2-14-11,-2 17-3,2-17-5,0 24-2,0-12-4,2 1 0,-2-1-4,0-1-4,1 1-4,1-1 6,0 1-7,1-1-2,-2-1 4,2 0-7,-3-10 8,4 18-1,0-9 7,-4-9-5,5 14 3,-5-14-7,8 13 1,-8-13 7,9 8 7,-9-8 2,11 8 2,-11-8 8,12 3 11,-12-3 10,13 2 5,-13-2-6,15-1 1,-15 1-15,19-4-37,-19 4 0,17-7 0,-8 2 0,0 1 0,0-1 0,-1 0 0,0-2 0,-1-1 0,1 2 0,-2-2 0,1 1 0,-1-1 0,0-1 0,-2 1 0,0-1 0,0 1 0,-4 8 0,4-17 0,-4 17 0,2-14 0,-2 14 0,-2-15 0,2 15 0,-5-16 0,5 16 0,-8-14 0,2 6 0,1 0 0,-3 2 0,1-1 0,-3 1 0,3-1 0,7 7 0,-15-10 0,15 10 0,-15-9 0,15 9 0,-13-10 0,13 10 0,-11-6 0,11 6 0,-10-7-38,10 7-302,-8-5-76,8 5-55,0 0-45,-9-6-96,9 6-41,0 0-84,0 0-665,-10-4-1003</inkml:trace>
  <inkml:trace contextRef="#ctx0" brushRef="#br1" timeOffset="243569.4586">33424 9041 470,'0'0'675,"0"0"-105,0 0-48,-2-10-42,2 10-60,0 0-26,-3-10-48,3 10-22,0 0-36,0 0-35,-1-13-26,1 13 6,0 0-32,1-10 11,-1 10-28,0 0 1,3-10-32,-3 10 8,5-7-25,-5 7 21,8-5-49,-8 5 35,11-6 5,-11 6-11,12-5-14,-12 5-10,16-4-13,-16 4-9,17 0-3,-17 0-18,18 0-12,-18 0-4,18 3-11,-18-3-1,19 4-3,-9-1-10,-10-3-11,17 10 2,-17-10-8,14 9 0,-14-9-6,11 13 1,-6-6 1,-5-7 0,5 16 6,-5-16-3,0 18-4,0-18 1,-1 21-1,-1-8 7,-1 1-7,-1-1 0,0 0-2,-2 1 0,1-2-3,1 1-2,-1 1 2,0-1 3,1 0 0,1-1-7,-2 0 1,3-1-1,-1 0 2,2-1-2,1-10 2,-1 21-2,1-21 3,0 19 6,0-19-4,1 15 0,-1-15-3,5 16 3,-5-16 1,8 12-2,-8-12-7,7 11 5,-7-11 2,11 9 0,-11-9-1,11 5 9,-11-5-10,10 6 0,-10-6 0,0 0 0,18 0 0,-18 0 0,10-4 0,-10 4 0,12-5 0,-12 5 0,11-8 0,-11 8 0,9-8 0,-9 8 0,8-8 0,-8 8 0,5-9 0,-5 9 0,8-8 0,-8 8 0,0 0 0,5-10 0,-5 10 0,0 0 0,4-8 0,-4 8 0,0 0 0,0 0 0,0 0 0,0 0 0,0 0 0,0 0 0,0 0 0,0 0 0,0 0 0,0 0 0,-5 11 0,5-11 0,-6 15 0,3-4 0,2-1 0,-2 2 0,2 3 0,-1 1 0,1 1 0,0 0 0,0 3 0,1-1 0,0 2 0,0 0 0,0 3 0,0 0 0,1 0 0,0 0 0,0 0 0,1 0 0,-1-4 0,-1 0 0,1-1 0,1 0 0,-1-2 0,1-2 0,-2-1 0,0 1 0,0-1 0,-2-2 0,2 0 0,-1-2 0,1-10 0,-3 19 0,3-19 0,-1 14 0,1-14 0,-3 13 0,3-13 0,-5 9 0,5-9 0,-7 8 0,7-8 0,-9 5 0,9-5 0,-13 4 0,13-4 0,-16 0 0,16 0 0,-20-3-697,7 1-178,2-1-248,-2-1-613,-1 2-1423</inkml:trace>
  <inkml:trace contextRef="#ctx0" brushRef="#br0" timeOffset="252239.8213">19205 8387 425,'0'-11'770,"0"11"-110,0 0-37,0 0-61,1-12-57,-1 12-47,0 0-32,-1-13-36,1 13 11,0 0-48,0 0 39,-3-9-66,3 9 13,0 0-53,0 0 5,0 0-55,0 0 2,-3-10-64,3 10 3,0 0-28,0 0-139,0 0-10,0 0 0,-3 12 0,3-12 0,-2 13 0,2-13 0,-2 19 0,2-19 0,-1 21 0,1-10 0,-1 2 0,1-2 0,-2 3 0,2-1 0,-1-1 0,1-1 0,0-11 0,0 22 0,0-22 0,-1 20 0,1-20 0,0 16 0,0-16 0,1 14 0,-1-14 0,0 0 0,0 17 0,0-17 0,0 0 0,0 13 0,0-13 0,0 0 0,0 0 0,3 9 0,-3-9 0,0 0 0,0 0 0,0 0-324,0 0-303,9-4-91,-9 4-103,0 0-123,7-10-566,-7 10-1136</inkml:trace>
  <inkml:trace contextRef="#ctx0" brushRef="#br0" timeOffset="253007.9978">20165 8407 425,'0'0'553,"0"0"-54,-13-7-41,13 7 7,-8-5-55,8 5-3,-9-5-18,9 5-51,0 0 30,-9-7-29,9 7-25,0 0-13,-5-7-46,5 7-10,0 0-43,7-11 32,-7 11-58,9-8 40,-9 8-41,14-6 27,-14 6-20,18-4-15,-18 4-23,19-2-26,-19 2-17,17 0-15,-17 0-12,16 4-10,-16-4-9,13 7-8,-13-7 0,7 9-5,-7-9-9,5 13-5,-5-13-5,0 15-14,0-15-9,-5 18 0,1-7 0,-2-1 0,0 0 0,-2 1 0,0 0 0,2-2 0,-3 0 0,1 1 0,2-3 0,-1 1 0,0-1 0,2 0 0,5-7 0,-9 11 0,9-11 0,-8 11 0,8-11 0,-6 7 0,6-7 0,0 0 0,0 0 0,1 11 0,-1-11 0,0 0 0,13 5 0,-13-5 0,13 3 0,-13-3 0,16 1 0,-16-1 0,18 0 0,-18 0 0,22-1 0,-22 1 0,23-2 0,-12 1 0,3 0 0,-2 0 0,-12 1 0,23-3 0,-23 3 0,18-1 0,-18 1 0,15-2 0,-15 2 0,13-1 0,-13 1 0,0 0 0,15 0 0,-15 0 0,0 0 0,11-3-3,-11 3-87,0 0-103,0 0-76,0 0-130,0 0-85,0 0-196,0 0-164,0 0-811,0 0-1318</inkml:trace>
  <inkml:trace contextRef="#ctx0" brushRef="#br0" timeOffset="253719.2899">20938 8358 120,'0'0'659,"0"0"-107,-13-2-54,13 2 1,0 0-56,-10-7 0,10 7-24,0 0-30,-8-6-41,8 6-54,0 0-15,-1-11-4,1 11-17,6-9-15,-6 9 24,9-8-59,-9 8 37,14-8-64,-14 8 38,17-4-71,-17 4 16,16-5-44,-16 5 7,17-1-41,-17 1 26,17 3-58,-17-3 22,12 4-11,-12-4-12,12 7-5,-12-7-11,8 10-5,-8-10-1,5 14-4,-5-14-4,0 14-4,0-14-5,-4 16-2,1-5-1,-1-4-10,1 2 3,-4-1 3,2 0-35,0 0 41,5-8-23,-9 15 18,9-15-26,-11 11 25,11-11-26,-8 11 31,8-11-37,-7 7 38,7-7-37,-5 8 30,5-8-38,0 0 35,0 0-32,0 0 32,0 0-28,0 0 32,0 0 3,9 7-5,-9-7 0,0 0-7,18-3 9,-18 3-5,16 0-2,-16 0 1,17-1 0,-17 1-2,17 1 3,-17-1 0,21 3-5,-21-3 2,19 5 3,-19-5-2,18 5 8,-18-5-3,15 9-1,-15-9-11,11 8 20,-11-8-28,9 9 37,-9-9-25,4 10 47,-4-10-39,0 0 39,0 15-2,0-15-15,-6 9-27,6-9 0,-9 9 0,9-9 0,-15 8 0,15-8 0,-16 8 0,16-8 0,-18 5 0,18-5 0,-18 6 0,18-6 0,-16 2 0,16-2 0,-16 1 0,16-1 0,-15-1-13,15 1-259,-14-4-140,14 4-120,-13-5-175,13 5-222,-10-8-755,10 8-1357</inkml:trace>
  <inkml:trace contextRef="#ctx0" brushRef="#br0" timeOffset="254941.7667">21817 8432 394,'0'0'547,"0"0"-47,-9-5-62,9 5-7,0 0-49,0 0-16,0 0-23,0 0-36,-9-3-35,9 3-68,0 0 18,0 0-13,0 0 1,-8 3-12,8-3 2,0 0-5,-6 14-15,6-14-4,-4 12-31,4-12 18,-7 12-37,7-12-13,-8 17 25,4-7-51,0-1 33,-1 1-47,-1-2 38,1 4-59,-1-3 54,1-1-64,-1 1 28,0 1-48,0-2 34,1 0-45,0 0 1,0 0 47,5-8-58,-8 11 47,8-11-52,-7 10 60,7-10-27,-7 7 23,7-7-20,0 0 38,-5 10-40,5-10 35,0 0-38,0 0 27,0 0-40,7 8 28,-7-8-41,0 0 24,14 0-29,-14 0 32,12 0-40,-12 0 33,18-1-32,-18 1 33,21-2-36,-21 2 32,24-3-33,-10 1 33,-1 0-36,0-1 38,2 3-29,-2-2 24,2 0-34,-2 0 26,0 1-31,-1-1 39,0 1-41,-1-1 41,1 2-39,-12 0 36,18-2-39,-18 2 38,15-3-36,-15 3 30,15-1-32,-15 1 32,12-1-33,-12 1 28,0 0-43,13-3 31,-13 3-39,0 0 36,0 0-17,0 0 33,5-7-45,-5 7 45,0 0-24,0 0 26,-7-6-36,7 6 46,0 0-32,-10-8 30,10 8-35,-7-6 42,7 6-47,-7-9 51,7 9-46,-9-8 44,9 8 0,-7-9-4,7 9 0,-7-9 4,7 9-2,-5-8 3,5 8-4,0 0-6,-5-7 10,5 7-3,0 0 8,0 0 16,0 0-25,0 0 37,0 0-18,-1 14 50,1-14-34,2 14 30,-2-14-33,3 18 29,-1-7-78,1 2 0,0-3 0,-2 0 0,1 2 0,0 0 0,0 0 0,0-2 0,-1 2 0,0-3 0,-1-9 0,4 20 0,-4-20 0,2 16 0,-2-16-112,2 13-223,-2-13-145,2 15-171,1-5-117,-3-10-1076,2 14-1556</inkml:trace>
  <inkml:trace contextRef="#ctx0" brushRef="#br0" timeOffset="255659.7671">23040 8575 713,'5'-6'610,"-5"6"-60,0 0-34,0 0-45,5-12-10,-5 12-49,0 0-31,0 0-36,0 0-43,4-10-22,-4 10-5,0 0-35,0 0 10,0 0-56,0 0 6,0 0-67,0 0 15,0 0-45,0 0 34,-13-2-58,13 2 47,-8 7-44,8-7 9,-7 8-35,7-8 20,-8 10-41,8-10 45,-8 11-61,8-11 41,-3 12-38,3-12 46,-3 15-34,3-15 32,0 15-34,0-15 29,4 17-38,0-8 27,0-1-37,1-1 29,2 2-37,1-1 24,0-2-21,-1 2 29,3-3-29,-1 2 26,0-2-23,2 2 40,-2-2-29,0 0 35,1 0-31,-3 0 40,1-1-65,-8-4-1,14 8 0,-14-8 0,10 5 0,-10-5 0,8 7 0,-8-7 0,0 0 0,6 7 0,-6-7 0,0 0 0,-3 8 0,3-8 0,-9 4 0,9-4 0,-17 7 0,17-7 0,-21 4 0,9-3 0,0 2 0,-2-1 0,3-2 0,-2 2 0,-1-2 0,2-2-60,12 2-292,-23-2-99,13-1 451,10 3-1295,-18-9 453,13 2-801,5 7-1304</inkml:trace>
  <inkml:trace contextRef="#ctx0" brushRef="#br0" timeOffset="255915.8705">23140 8495 699,'0'0'661,"0"0"-58,0 0-22,0 0-46,0 0-58,10-5-56,-10 5-44,0 0-57,14-3-38,-14 3-29,18-2-35,-18 2-6,20-5-36,-7 2 16,-2 1-48,6-2 19,-3 3-57,3-4 21,-2 1-64,0 2 32,-2-1-63,1 0 35,-1 3-56,-3-3 15,2-1-77,-12 4-51,18-2-70,-18 2-86,16-2-52,-16 2-95,12-2-69,-12 2-122,0 0-217,14 2-335,-14-2-763</inkml:trace>
  <inkml:trace contextRef="#ctx0" brushRef="#br0" timeOffset="256463.7788">24117 8361 488,'2'-12'649,"-2"12"-74,0 0-39,3-10-42,-3 10-29,0 0-58,0 0-28,1-13-31,-1 13-50,0 0-29,0 0-29,0 0-31,0 0-34,-4-8-19,4 8-16,0 0-11,-11 3 17,11-3-31,-9 6 23,9-6-50,-9 10 19,3-2-44,1-1 10,0 5-18,-1-2 44,3-1-57,-3 5 38,1-3-61,3 3 55,-1-3-52,2 2 38,1 0-48,0-1 51,1-1-56,2 1 38,-1-2-30,3 1 26,1 0-41,0-2 38,2-1-46,2-3 42,-1 2-44,1-1 44,1-1-48,1-1 42,0 0-52,0-4 48,0 1-42,-12-1 41,23 1-40,-23-1 36,21-2-35,-21 2 42,17-3-17,-17 3 16,14-5-40,-14 5 52,10-6-38,-10 6 47,0 0-50,6-8 37,-6 8-39,0 0 35,0 0-36,-7-7 33,7 7-32,0 0 29,-16 0-41,16 0 35,-15 2-36,15-2 40,-19 5-49,19-5 20,-19 5-103,8-2-51,2 1-127,-2-1-94,1 1-157,0-1-131,10-3-167,-15 8-622,15-8-1079</inkml:trace>
  <inkml:trace contextRef="#ctx0" brushRef="#br0" timeOffset="257291.2717">24865 8408 50,'0'0'732,"0"0"-181,-17 0-67,17 0-51,0 0-26,-15-1-17,15 1-2,0 0-60,0 0 27,-12 0-26,12 0-14,0 0-2,0 0-27,0 0 7,0 0-57,4-9 26,-4 9-46,9-3 10,-9 3-20,11-5-14,-11 5-31,16-4-8,-16 4-6,18-4-4,-18 4-13,18-4-19,-18 4-11,20-2-5,-10-1-6,-10 3-19,21-3-70,-21 3 0,19-2 0,-19 2 0,17-2 0,-17 2 0,15 0 0,-15 0 0,12 4 0,-12-4 0,11 6 0,-6 1 0,2 0 0,-7-7 0,6 20 0,-5-8 0,1-1 0,0 2 0,0 1 0,-2 1 0,0 0 0,2-1 0,-2 0 0,0 0 0,0-1 0,0 0 0,0 0 0,0 0 0,0-13 0,0 22 0,0-22 0,2 21 0,-2-21 0,0 16 0,0-16 0,0 14-124,0-14-171,0 11-79,0-11-65,0 0-113,0 13-125,0-13-73,0 0-827,0 0-1225</inkml:trace>
  <inkml:trace contextRef="#ctx0" brushRef="#br0" timeOffset="257500.9992">24946 8615 783,'0'0'663,"0"0"-92,0 0-27,-8-7-57,8 7-59,0 0-54,0 0-45,10-9-35,-10 9-49,12-8-38,-1 5-26,0-1-35,4-1-27,1 0-22,3 1-23,1-2-16,2-1-66,0 3-54,0-2-64,1-1-127,-2 2-79,-2 2-138,2-3-162,2-1-536,-2 3-780</inkml:trace>
  <inkml:trace contextRef="#ctx0" brushRef="#br0" timeOffset="258287.7488">25917 8453 589,'0'0'591,"8"-3"-34,-8 3-28,9-7-54,-9 7-33,6-7-28,-6 7-46,8-9-39,-8 9-36,5-10-35,-5 10-12,4-10-31,-4 10-29,0-12-21,0 12-18,-2-14-20,2 14-10,-7-12-22,7 12 1,-8-11-14,8 11-7,-15-9-5,15 9-7,-14-5-10,14 5 23,-15-4-40,15 4 15,-15 0-42,15 0 35,-16 3-42,16-3 25,-13 6-32,13-6 41,-10 9-46,10-9 46,-9 11-36,9-11 33,-4 14-34,4-14 42,0 14-48,0-14 45,5 17-49,-1-9 44,2 1-50,2 0 31,-1 1-28,3-1 44,0 2-45,1-3 5,0 2-1,0-1 3,1-2 4,-2 3-3,2-3 4,-5 0-2,2 1 1,0-1-1,-3-2 3,1 1-4,0 0-6,-7-6 5,6 9 2,-6-9 1,0 0-1,0 12 2,0-12-3,-6 7 1,6-7-7,-11 5-1,11-5-2,-19 4 1,19-4 0,-17 3 3,17-3 8,-18-1-4,18 1 4,-16-2-1,16 2 1,-16-5 2,16 5 1,-11-9 0,7 1 1,4 8 34,-7-17-38,7 17 40,-2-20-47,5 10 51,0-3-54,4 0 43,-2 0-45,3-1 46,1 2-23,1 0 9,-1 1-40,1 0 43,0 2-46,-1 0 20,0 0-99,0 2-89,-9 7-84,9-9-136,-9 9-127,8-5-150,-8 5-799,0 0-1116</inkml:trace>
  <inkml:trace contextRef="#ctx0" brushRef="#br0" timeOffset="259175.3462">26833 8383 308,'0'0'694,"11"-5"-93,-11 5-37,15-5-55,-15 5-40,13-9-67,-13 9-41,14-8-67,-14 8-10,10-7-14,-10 7-17,9-7-13,-9 7-26,6-7-20,-6 7-33,0 0-31,4-10-18,-4 10-18,0 0-14,-12-5-8,12 5-16,-13-2-8,13 2-12,-18 2-3,7 0-9,-1 2-1,3 0-7,0 1 24,-1 2-36,0 0 34,3 0-35,-1 1 29,0-2-31,4 2 5,4-8 15,-7 15-7,7-15 3,0 14-1,0-14-1,4 12-5,-4-12 1,10 8-5,-10-8 4,13 9-6,-13-9 1,19 5 2,-19-5-11,15 2 13,-15-2 34,16 0-45,-16 0 38,15-1-47,-15 1 43,19-4-45,-19 4 41,13-7-23,-3 0 52,-10 7-36,12-5 65,-12 5-40,9-9 50,-9 9-38,7-7 32,-7 7-51,0 0 32,11-5-46,-11 5 29,0 0-39,0 0 38,9 4-36,-9-4 44,3 9-24,-3-9 36,2 16-23,0-4 43,0 0-20,-2 0 32,0 0-59,0 2-46,0 0 0,2-1 0,-2 2 0,3-1 0,-3-1 0,0 3 0,2-4 0,-1 1 0,1-2 0,-2 0 0,2 0 0,-2-11 0,2 19 0,-2-19 0,2 14 0,-2-14 0,5 13 0,-5-13 0,2 9 0,-2-9 0,0 0 0,2 11 0,-2-11 0,0 0 0,0 0 0,6 9 0,-6-9 0,0 0 0,0 0-286,0 0-373,0 0-206,0 0-271,8-8-523,-8 8-1326</inkml:trace>
  <inkml:trace contextRef="#ctx0" brushRef="#br0" timeOffset="259803.7404">27782 8450 486,'-3'-12'784,"3"12"-130,0 0-40,-1-14-55,1 14-51,0 0-50,0-17-49,0 17-50,0 0-24,1-10-34,-1 10-36,0 0 0,0 0-62,0 0 13,1-12-48,-1 12 40,0 0-54,0 0 33,4 10-30,-4-10 25,4 12-45,-4-12 21,5 17-44,-5-17 17,3 22-40,-1-10-3,-2 0-88,2 0 0,0 3 0,-2-2 0,0 0 0,0 0 0,0-1 0,0 1 0,-2 0 0,2-1 0,-2 1 0,2-2 0,0 0 0,0-11 0,-2 21-87,2-21-183,0 15-70,0-15-91,0 14-68,0-14-85,0 12-55,0-12-53,2 10-783,-2-10-1098</inkml:trace>
  <inkml:trace contextRef="#ctx0" brushRef="#br0" timeOffset="260263.9696">28063 8488 372,'0'0'697,"0"0"-93,2-15-48,-2 15-69,0 0-46,0-12-62,0 12-62,0 0-54,0 0-38,0 0-30,0 0-19,0 0 0,0 0-1,0 0-12,0 0-24,0 0-14,-7 11-17,7-11 1,0 13 0,0-13-11,0 16-15,0-16-3,2 18-9,-2-18-29,0 18 13,0-18 1,5 17-31,-5-17 25,4 15-15,-4-15 22,5 13-1,-5-13-8,7 10 4,-7-10-14,9 8-1,-9-8-16,11 4 17,-11-4 1,11 2-3,-11-2-9,14 0 0,-14 0 6,15-3 9,-15 3 8,16-6 4,-16 6 10,13-9-1,-13 9-1,13-12 34,-7 6-30,-1-2 23,-5 8-33,8-14 31,-8 14-32,4-13 20,-4 13-46,1-16 24,-1 16-36,-5-12 21,5 12-36,-8-13 32,8 13-36,-11-12 23,3 8-26,0-2 29,8 6-32,-17-4 25,17 4-34,-18-3 22,18 3-67,-22 5-36,22-5-113,-20 2-55,20-2-68,-20 8-68,10-6-139,1 4-97,9-6-107,-13 7-743,13-7-1113</inkml:trace>
  <inkml:trace contextRef="#ctx0" brushRef="#br0" timeOffset="260724.613">28749 8412 555,'-7'-9'747,"7"9"-74,0 0-45,-7-8-46,7 8-70,0 0-10,-7-9-49,7 9-42,0 0-29,-5-8-36,5 8 10,0 0-86,0 0-5,0 0-64,0 0 28,0 0-29,0 0 20,0 0-48,0 0 26,5 10-47,-5-10-13,9 17-138,-5-8 0,0 1 0,-1 2 0,0 1 0,1-3 0,-1 2 0,-2-1 0,4 2 0,-2-2 0,-1 1 0,-2-12 0,2 20 0,-2-20 0,2 19 0,-2-19 0,4 15-58,-4-15-245,1 12-88,-1-12-50,2 10-88,-2-10-107,0 0-54,2 12-135,-2-12-547,0 0-973</inkml:trace>
  <inkml:trace contextRef="#ctx0" brushRef="#br0" timeOffset="261031.3019">28949 8422 829,'0'0'684,"3"-12"-61,-3 12-50,0 0-45,3-15-67,-3 15-6,0 0-30,0-13-23,0 13-22,0 0-21,0 0-29,0-13 9,0 13-61,0 0-4,0 0-51,0 0 6,2-11-50,-2 11 52,0 0-14,0 0-45,0 0-172,5 12 0,-5-12 0,4 13 0,-1-3 0,-3-10 0,4 19 0,-1-7 0,0-3 0,-2 2 0,2 1 0,-1-3 0,-2-9 0,4 20 0,-1-10 0,-3-10 0,2 19 0,-2-19 0,4 14 0,-4-14 0,4 12 0,-4-12 0,1 10 0,-1-10 0,5 8 0,-5-8-465,0 0-206,3 12-143,-3-12-200,0 0-640,0 0-1318</inkml:trace>
  <inkml:trace contextRef="#ctx0" brushRef="#br0" timeOffset="261674.7396">29665 8464 888,'0'0'727,"-2"-11"-50,2 11-62,0 0-75,-2-13-22,2 13-58,0 0-70,-2-11-44,2 11-33,0 0-45,0 0-32,-3-10-24,3 10 29,0 0-49,0 0 26,0 0-21,1 12 31,-1-12-46,0 13-7,0-13-16,2 19-10,-1-9-10,0 2-18,-1 0-121,0 1 0,2 0 0,-2 0 0,1-1 0,0 0 0,-1 2 0,1-2 0,-1-12 0,2 22 0,-1-10 0,-1-12 0,0 18 0,0-18 0,0 17 0,0-17-34,1 13-308,-1-13-52,2 10-80,-2-10-89,0 0-93,0 12-74,0-12-853,0 0-1231</inkml:trace>
  <inkml:trace contextRef="#ctx0" brushRef="#br0" timeOffset="262160.4723">29886 8523 87,'0'0'801,"1"-12"-168,-1 12-74,3-12-51,-3 12-52,4-10-62,-4 10-19,5-9-53,-5 9-1,5-9-47,-5 9-1,9-8-36,-9 8 12,11-7-17,-11 7-17,13-5-14,-13 5-8,15-2-21,-15 2-20,17 1-26,-17-1-23,17 3-9,-17-3-13,14 10-12,-8-3-9,-6-7-12,10 12-2,-10-12-6,6 17-4,-6-17-5,-2 19-4,0-9-3,-2-1-4,-1 1 4,-3 0-8,2-1-12,-2 0 2,2 2 1,-4-4-6,3 1 7,1-1-8,-1-1-3,7-6 7,-11 11 1,11-11-3,-8 10 3,8-10 8,-6 5 2,6-5 9,0 0-3,0 0-9,0 0 8,5 9-2,-5-9-2,0 0-4,16 0-4,-16 0 0,16 0 1,-16 0 6,18-2 0,-18 2 11,19-3 9,-8 1 10,-11 2 22,21-4-5,-10 1 8,-11 3 13,20-3-24,-20 3-59,20-5 0,-20 5 0,16-4 0,-16 4 0,15-3 0,-15 3 0,10-5 0,-10 5 0,0 0 0,14-2 0,-14 2 0,0 0-26,0 0-301,5-9-99,-5 9-157,0 0-176,0 0-328,0 0-491,-7-8-1226</inkml:trace>
  <inkml:trace contextRef="#ctx0" brushRef="#br0" timeOffset="262780.7062">30608 8408 174,'0'0'801,"4"-8"-143,-4 8-38,7-8-73,-7 8-36,7-9-61,-7 9-24,5-7-60,-5 7-10,5-7-48,-5 7-11,0 0-55,5-8-7,-5 8-23,0 0-17,0 0-1,0 0 4,9 5 19,-9-5-54,3 12-15,-3-12-20,1 15-8,0-5-11,1 2-7,-2-1-17,0 3-13,0-1-14,0-2-7,0 2-14,-2-1-6,2 0-7,-1-2 1,1 3-8,0-13-9,-1 21-11,1-21-51,-2 16-71,2-16-64,-1 14-82,1-14-46,-1 13-79,1-13-60,0 0-90,0 12-39,0-12-56,0 0-114,0 0-457,0 0-822</inkml:trace>
  <inkml:trace contextRef="#ctx0" brushRef="#br0" timeOffset="263266.6714">30802 8411 547,'0'0'696,"3"-11"-108,-3 11-24,4-10-63,-4 10-55,4-9-54,-4 9-30,3-10-14,-3 10-53,6-7-3,-6 7-38,8-8-1,-8 8-42,9-5 6,-9 5-26,11-4-8,-11 4-46,0 0-9,17 2-23,-17-2 11,12 3-34,-12-3-12,10 9-13,-10-9-13,5 13 1,-5-13-10,2 12-5,-2-12-2,-2 14-9,2-14 3,-5 16-8,5-16-5,-9 15 6,9-15-9,-9 13-2,9-13 1,-7 12-2,7-12 1,-8 9-7,8-9-5,0 0-3,-6 10-16,6-10 4,0 0-4,0 0 12,0 0 1,0 0 2,2 12-11,-2-12 17,0 0-9,14 1 8,-14-1-6,13 1 14,-13-1-2,14 3-1,-14-3-12,14 2 16,-14-2-4,14 3 1,-14-3-10,12 6 9,-12-6-7,10 7 17,-10-7-4,7 9 1,-7-9-1,4 12 4,-4-12 5,-1 9 9,1-9 4,-3 12-6,3-12 3,-10 12-8,10-12 1,-10 10 11,10-10-1,-12 10-3,12-10-6,-13 9-1,13-9 0,-15 8-9,15-8 13,-12 5-8,12-5-10,-12 4-9,12-4-11,-11 4-49,11-4-81,0 0-85,-14 1-97,14-1-103,0 0-147,-11-4-107,11 4-867,0 0-1193</inkml:trace>
  <inkml:trace contextRef="#ctx0" brushRef="#br0" timeOffset="263773.0349">31260 8369 509,'0'0'618,"0"0"-89,-8-8-26,8 8-63,0 0-28,-6-10-20,6 10-35,0 0-20,-5-6-26,5 6-29,0 0-16,0 0-19,0 0-25,-4-9-8,4 9 25,0 0-23,0 0 6,0 0-24,5 11-14,-5-11-22,5 14-19,-5-14-4,6 17-8,-3-5-12,-1-2-23,1 2-13,0 0-19,-1 0-7,1-2-12,-1 3-8,1-1-9,-2-1-4,2 0-8,-3-11-2,2 21-11,-2-21-15,4 17-53,-4-17-67,3 14-64,-3-14-66,2 12-73,-2-12-62,3 10-124,-3-10-96,0 0-81,1 10-770,-1-10-1087</inkml:trace>
  <inkml:trace contextRef="#ctx0" brushRef="#br0" timeOffset="264259.4837">31444 8436 706,'0'0'719,"0"0"-97,0-14-37,0 14-69,0 0-66,0 0-75,0-12-37,0 12-79,0 0-2,0 0-32,0 0 2,0 0-37,0 0 5,-5 7-55,5-7-9,0 0-37,-2 14-21,2-14-12,0 0-12,0 15-7,0-15-8,2 12-6,-2-12-6,2 12 0,-2-12-7,5 8-3,-5-8-6,5 9 2,-5-9 0,8 6-6,-8-6-2,10 4-2,-10-4-8,11 4-5,-11-4-4,0 0 3,15 1-5,-15-1-4,10-3-2,-10 3 1,10-4 7,-10 4 9,12-6-6,-12 6 5,9-11-2,-9 11 8,9-13 2,-4 7 4,-5 6 18,7-10 6,-7 10 0,6-13 14,-6 13 14,6-9 18,-6 9 15,4-8 14,-4 8-16,0 0 4,6-11-22,-6 11 2,0 0 10,0 0 1,0 0 6,0 0-5,0 0-4,12 7-7,-12-7 5,2 11-18,-2-11-2,2 16-4,-2-16-4,2 19-9,-2-19-3,3 20-10,-3-20 1,1 20-11,-1-20 5,3 18-7,-3-18 2,1 18-8,-1-18 10,1 16-53,-1-16-62,1 13-60,-1-13-72,2 11-77,-2-11-97,0 0-108,1 14-128,-1-14-120,0 0-727,3 13-1115</inkml:trace>
  <inkml:trace contextRef="#ctx0" brushRef="#br0" timeOffset="264615.5854">32016 8433 744,'0'0'693,"0"0"-49,0 0-83,0-13-42,0 13-71,0 0-47,0 0-41,1-12-50,-1 12-40,0 0-26,0 0-23,0 0-2,0 0-2,0 0-6,0 0 2,0 0 1,0 0-3,4 11-37,-4-11-5,4 13-16,-4-13-29,4 21-11,-4-21-29,4 19-20,-1-9-11,-2 1-18,1-1 1,-2-10-13,4 21-15,-4-21-34,3 19-58,-3-19-71,2 14-85,-2-14-81,1 12-98,-1-12-102,0 0-110,0 15-71,0-15-770,0 0-1092</inkml:trace>
  <inkml:trace contextRef="#ctx0" brushRef="#br0" timeOffset="265024.215">32224 8480 539,'0'0'678,"3"-12"-93,-3 12-53,4-11-53,-4 11-83,2-11-8,-2 11-38,0 0-33,2-14-27,-2 14-30,0 0-16,1-11-24,-1 11-22,0 0-22,0 0-16,-5-7-7,5 7-16,0 0-8,0 0-5,0 0-20,0 0-4,-11 3 3,11-3 0,0 0-4,-2 12-8,2-12 3,3 11-9,-3-11-14,6 13-6,-2-3-1,0-1-7,1 1 3,0 0 6,1 0-3,2 2-6,-3-2 5,2 1 1,-2-1-3,0 0-9,1 0 3,-2-1-4,0 0 1,0 0-13,-4-9 15,5 16-19,-5-16 4,4 13-38,-4-13 0,0 14 0,0-14 0,-2 10 0,2-10 0,-5 8 0,5-8 0,-6 7 0,6-7 0,-11 4 0,11-4 0,-12 1-46,12-1-154,-13-1-81,13 1-70,-14-3-87,14 3-15,-13-10-98,13 10-59,-11-11-33,11 11-823,-8-15-1085</inkml:trace>
  <inkml:trace contextRef="#ctx0" brushRef="#br0" timeOffset="265183.8256">32258 8468 213,'6'-8'702,"-6"8"-121,10-10-57,-10 10-33,13-10-69,-7 3-14,-6 7-57,15-9 1,-5 7-48,-1-3-17,-9 5-49,19-6-25,-9 2-53,0 2-21,2-1-39,-12 3-14,18-5-44,-8 1-49,-10 4-89,15-5-59,-15 5-119,13-3-96,-13 3-98,12-3-176,-12 3-484,10-4-742</inkml:trace>
  <inkml:trace contextRef="#ctx0" brushRef="#br0" timeOffset="265803.8162">32801 8424 708,'0'0'795,"-5"-7"-91,5 7-88,0 0-39,-4-12-72,4 12-46,0 0-64,0 0-37,-4-10-35,4 10-38,0 0-2,0 0-22,0 0 2,0 0-33,0 0-15,7 5-12,-7-5-22,3 14 9,2-6-28,-2 2-22,-1-1-18,1 3-13,0-2-27,-2 2-57,1 0-25,-2-12 0,2 21 0,-1-10 0,0 1 0,-1-12 0,2 17 0,-2-17 0,1 19 0,-1-19 0,0 15-169,0-15-105,1 12-78,-1-12-97,0 0-69,0 15-126,0-15-100,0 0-852,3 11-1248</inkml:trace>
  <inkml:trace contextRef="#ctx0" brushRef="#br0" timeOffset="266231.5311">33084 8355 354,'0'0'811,"0"0"-140,0-16-56,0 16-80,0 0-67,-2-13-49,2 13-52,0 0-44,-5-6-39,5 6-26,0 0-20,-14 0-23,14 0-37,-12 6-23,6 0-19,-3-1-25,0 5-17,1 1-17,-2 2-16,2 1-10,1 0-11,-1 1-7,1-2 10,0 3-19,2-1-9,0-2-2,2 1 1,-1-2-2,4 1-5,0-2 2,2 0-3,0 0-2,2-2 2,0-1-2,2-1 3,1 0-7,0-2-2,1 0 0,1-1 6,-9-4-2,18 5 13,-18-5-11,14 3 44,-14-3 28,15-2 17,-15 2 11,11-2-4,-11 2-27,7-4 15,-7 4-29,0 0 11,5-12-19,-5 12-2,0 0-13,-6-9 1,6 9-13,0 0 3,-10-9-15,10 9 0,-11-3-9,11 3 0,-12-2-49,12 2-93,-14-1-84,14 1-111,-17 0-100,17 0-142,-18 2-83,8 1-195,10-3-538,-18 5-994</inkml:trace>
  <inkml:trace contextRef="#ctx0" brushRef="#br0" timeOffset="268311.0725">19489 8274 361,'0'0'509,"5"-9"-75,-5 9-97,5-8 4,-5 8-57,4-12-42,-4 12-39,3-14-1,-3 14-43,0-18-23,-3 6-35,-1-2-7,-2-3-27,-5 0 4,-4-4 2,-2-1-3,-7-5 17,-1 1-3,-6 0-12,-2-2-3,-10-4-11,-3 1-2,-5-1-13,-2 3 5,-4 0-4,-3 3-8,-2-3-5,-5 3 6,-3-1-7,-2 3-9,-4 1 1,-2 2 2,-4 1-5,-2 2 8,-1 3-3,-3 4 0,-1 0-3,-1 4 6,0 3 9,-1-1-14,-1 5 5,2 5 2,0 1 8,2 3 8,-1 3-5,4 1-3,1 4 0,2 2 0,2 3-4,5 3-20,1 3 28,4 1-16,2 5-2,2-1-12,4 4 20,2-1-12,4 6 10,2-1-14,3 0 9,4 2-5,2 2-7,3 3-25,2 3 35,5 2-33,0 1 32,4 1-2,3 3-3,1 0-3,6 2-1,-1 1-3,2 2-18,3 0 12,0 2-23,4 1 36,1 2-8,1-1 2,2 3-24,2 0 28,-1 2-20,3-1 19,1 1 7,3-1-15,1-1 0,1 0-24,3-2 36,3 2-3,0-1 0,5 0-5,-1 0-1,4-2-1,2 1-7,2-1 6,5 0-4,1-3 3,4 1-4,7 0-11,2-2 22,5 0-3,13 7-3,1-1-27,8-4 35,3-3-30,6-2 31,4-2-5,7-4-32,4-1 44,4-4-36,3-2 22,5-2 1,4-4-12,5-1 11,1-2-15,7-3 16,2-1-24,4-3 28,1-2-4,4-2-2,2-1-20,0-1 23,0-1 5,-2-2-8,-2-1-2,-3-2-4,-4-1 2,-2-1 5,-21-2 0,-3-2-1,-2 0-21,-5-1 22,-4 0-22,-7-2 24,-6-1-41,-16-2 43,-5 0-20,-3-1 20,-12-1-24,-6-2 31,-5 1-9,-3-1 0,-2-1-24,-5-2 19,-2 1-3,-11-1-63,14 1-17,-14-1-111,0 0-134,0 0-86,6-7-152,-6 7-668,-11-8-836</inkml:trace>
  <inkml:trace contextRef="#ctx0" brushRef="#br0" timeOffset="268623.2916">19858 11477 34,'0'0'757,"0"0"-174,0 0-116,-3-9-34,3 9-70,0 0-27,0 0-15,0 0-16,0 0-43,14 3-24,-14-3-22,15 9-33,-5-4-24,2 3 6,3 0-2,4 2-6,1 2-5,3 2-18,3 0-11,-1 2-11,1 0-14,1-1-6,-4 1-12,2 0-1,0 1-5,-2 0-14,-2-2-8,-4-1 1,-1-2-8,-1 1 0,-5-2 8,0 2 5,-4-1-20,-3-2-5,-2 1 2,-3-1-15,-3 2-4,-3 1-3,-4 0-6,-2 1-1,-2 0-22,-1 0-34,-2-2-58,0 0-52,1 0-68,0 0-102,1-2-86,2 2-69,2-4-93,2 0-209,3 0-294,0-2-699</inkml:trace>
  <inkml:trace contextRef="#ctx0" brushRef="#br0" timeOffset="268939.9061">20828 11544 435,'0'-12'817,"-1"2"-107,1 10-49,-2-20-57,2 20-36,0-17-46,0 17-65,0-13-86,0 13-40,0 0-52,2-11 50,-2 11-49,0 0 3,5 11-15,-5-11-13,4 20-41,-3-8 3,2 2-62,0 1 1,-2 3-59,3-1 12,-1 1-49,1 0-47,-2-1-13,2 0 0,0 0 0,0-1 0,1-1-25,-1-1-99,1 0-89,-1-3-64,0-2-53,-2 0-65,-2-9-26,5 13-79,-5-13-49,6 8-56,-6-8-142,0 0-518,0 0-874</inkml:trace>
  <inkml:trace contextRef="#ctx0" brushRef="#br0" timeOffset="269288.3881">20695 11448 530,'-13'-4'649,"13"4"-110,0 0-20,-10-2-28,10 2-18,0 0-66,0 0-46,0 0-38,0 0-40,0 0-36,0 0-9,19 0-30,-19 0-21,18-3 0,-5 0-24,0 1 17,2-3-29,0 1 21,3-2-53,3-1 38,-1-1-69,2-2 30,-4 2-71,1-2 40,-1 1-50,-4-2 43,-1 2-51,-1-1 44,-3 0-33,-1 1-24,-1-1 9,-3 2-14,-1-3-3,-3 11-1,0-18 0,-3 8-4,-1 2 2,-2 1-7,0-1 5,-2 2-4,-1 3-5,-2 0 4,11 3-2,-22 2-11,9 1-15,0 4-20,-4 3-27,1 3-33,1 1-16,2 0-35,-1 3-79,2 3-22,1-2-67,3 2-65,2-2-24,2 0-48,3-1-31,1 1-116,1-2-469,2 0-700</inkml:trace>
  <inkml:trace contextRef="#ctx0" brushRef="#br0" timeOffset="270172.4355">21054 11614 264,'8'-9'738,"-8"9"-114,6-8-38,-6 8-47,0 0-53,7-8-65,-7 8-77,0 0-55,0 0-24,10-4-14,-10 4 1,5 7-30,-5-7-22,6 12-31,-6-12-23,7 17-22,-2-8-12,-1 1-26,1 0-9,-2 0-13,1-1-14,0 2-1,0-1-5,1-1-8,-5-9-2,10 16-7,-5-9-1,-5-7 0,12 12-8,-12-12-1,13 8-14,-13-8-1,12 2 5,-12-2-1,17 0-3,-17 0 11,18-5-16,-9 0 3,0-1 0,0 0-2,0-2 1,1-2 0,-2-1 6,-1-1-8,1 2 25,0-2-35,-2 1 30,-1 2-26,2 0 33,-7 9-27,10-13 36,-10 13-35,6-11 38,-6 11-33,0 0 33,10-2-38,-10 2 50,7 6-44,-7-6-1,7 11-2,-7-11 0,5 16 5,-1-6-14,-4-10 6,7 17-8,-7-17-15,6 18-15,0-7-24,0-4-33,-1 1-45,1 0-49,1-2-49,3 0-39,-1-1-32,2-1-64,2-2-25,0 1-14,3-2-10,0-1 31,2-1 40,0-2 107,-1-1 53,5-2 68,-3-2 61,2-2 47,-2-1 35,0-1 18,0 0 25,2-4 28,-6 0 2,2 2 28,-5-2 8,1-2 26,-1 1 9,-3-1 36,-2 0 2,0 4-19,-5-1 35,-1 1-30,-2 3-27,-1 0-7,-1 1-30,-3 2 2,6 8-3,-14-9-5,14 9 3,-18-3 8,8 6-7,-1 0 4,-1 3-13,0 2-14,1 4-13,0-2-16,1 2-16,0 3-9,2-2-6,1 1-6,0 2-9,1-4-3,2 2-3,1 0-4,2-4-6,0 2-1,1-12 4,2 20-6,-2-20 0,9 15-10,-4-8-13,-5-7-16,13 9-8,-4-6-11,-9-3-14,19 2 3,-7-4-13,1-1-9,-2 1-5,4-4 0,0 0-10,-2-2 5,2 0-17,1-5 5,-2 1-6,0-2 0,-2-3 12,-1 1 18,1-2 12,-3-3 15,-1 0 9,0 0 19,-3-1 8,1-3 7,-4 3 3,2-2 27,-3 0 11,1 2 23,-2 3 23,0 0-15,0 2 34,-2 3-13,1 0 1,0 1-11,-1 4 14,2 9-33,-5-15 30,5 15 0,-5-8 31,5 8-22,0 0 25,0 0-7,-11 9-3,11-9-13,-5 19 6,2-6-7,2 1-28,0 1-1,1 3 13,1 1-39,-1 1 15,0-1-30,1 0 15,0 0-39,1 1-27,-1-3-30,2 2-37,-2-2-46,0-3-78,3-1-93,-3-1-53,2-1-75,-3-11-56,5 17-169,-5-17-454,7 11-737</inkml:trace>
  <inkml:trace contextRef="#ctx0" brushRef="#br0" timeOffset="270548.7422">21937 11531 682,'0'0'640,"0"0"-76,0 0-29,4-8-44,-4 8-51,0 0-94,11-6 4,-11 6-63,14-6-29,-5 4-30,0-3-4,4 1-13,-1-2-32,3 1-3,-1-2-24,-1 1-17,2-2-39,-1 1 1,1 0-31,0-1 7,-1-1-34,-3 1-7,2 0-7,-3 1-5,-1-2 0,0 2-7,-3-1-1,-1 1-1,-5 7-6,7-14 17,-7 14-24,1-12 1,-1 12 1,-4-10-1,4 10 2,0 0-5,-10-8 4,10 8 0,0 0 5,-15 1 12,15-1-17,-11 7 24,11-7-8,-9 12 49,9-12-27,-8 14 34,5-4-49,2 1 36,0 0-43,1 2 37,1-1-46,0 1 46,2 0-58,1 2 41,2-1-47,-1-2 34,3 1-42,-1-1 7,3-2-54,2 1-27,0-4-34,-1 1-50,2-1-58,2-4-72,-1 1-69,0-1-66,0-3-28,0 2-76,0-4-75,-1 2-447,1-3-685</inkml:trace>
  <inkml:trace contextRef="#ctx0" brushRef="#br0" timeOffset="270784.5967">22419 11404 342,'0'0'721,"-7"-11"-108,7 11-63,0 0-45,-2-13-28,2 13-47,0 0-59,6-7-37,-6 7-54,0 0-32,17 0-16,-17 0-29,19 3-3,-9 1-2,2-1-41,3 1 14,-2 2-52,2-1 14,-1 0-58,1-1 17,0 3-52,0-2 23,-2 1-45,-1 1 19,1-2-66,0 0-20,-2 0-44,0-1-35,-1 0-21,1 0-55,-11-4 5,20 6-124,-20-6 3,18 3-25,-18-3-43,15 4-16,-15-4-63,11 1-48,-11-1-425,0 0-515</inkml:trace>
  <inkml:trace contextRef="#ctx0" brushRef="#br0" timeOffset="270988.442">22765 11403 290,'0'0'646,"-3"-16"-90,3 16-59,-3-17-13,3 17-15,-4-16-38,4 16-29,-6-14-33,6 14-32,-7-10-25,7 10-22,-10-9-11,10 9-20,-15-3-20,15 3-18,-20 3 33,6-1-83,0 3 12,-4 2-70,0 2 5,-3 2-50,-4 1 27,1 2-40,-1 2-44,0-2 55,0 3-48,0-2-28,3 0-96,0 0-38,1 1-90,2-3-92,5 0-146,-1 1-130,4-3-213,4-3-622,-1-1-1049</inkml:trace>
  <inkml:trace contextRef="#ctx0" brushRef="#br0" timeOffset="271624.2217">23500 11294 376,'6'-9'970,"-6"9"-197,4-10-93,-4 10-71,5-10-21,-5 10-75,4-10-104,-4 10-66,0 0-54,0 0-7,0 0-15,0 0 2,5 11-68,-5-11 8,1 18-61,1-6 2,-1 0-30,0 1-25,1 1-16,0-1-16,2 3-20,-1-2-6,1 1-17,-1-5-35,1 2-77,-2-2 12,2 0-78,1-2-36,-5-8-54,8 13-47,-8-13-56,12 8-88,-12-8-38,9 4-71,-9-4-65,0 0-659,15-4-878</inkml:trace>
  <inkml:trace contextRef="#ctx0" brushRef="#br0" timeOffset="271918.9229">23508 11156 296,'0'0'637,"0"0"-112,0 0-69,-11-2-29,11 2-49,0 0-16,0 0-1,0 0-56,0 0-5,7-8-50,-7 8-9,10-7-30,-10 7-7,11-8-26,-11 8-1,13-10-40,-5 4 7,-8 6-24,11-10 14,-11 10-20,9-11-18,-9 11-20,8-11-11,-8 11 0,2-9-16,-2 9-16,0 0-5,-2-10-3,2 10-8,0 0-7,-12-3 2,12 3-11,-10 4-33,10-4-4,-14 11-59,8-4-7,-1 3-71,0 0-40,-1 2-101,0 1-90,2 1-63,1 0-150,0 1-640,1-1-866</inkml:trace>
  <inkml:trace contextRef="#ctx0" brushRef="#br0" timeOffset="272307.6836">23883 11297 477,'10'-5'768,"-2"-1"-144,1 1-51,-9 5-58,10-12-87,-5 5-40,-5 7-56,4-11-28,-4 11-65,0 0-24,-1-15-39,1 15 0,-8-7-26,8 7 1,-13-6-1,13 6-17,-19-1-17,19 1-13,-19 1-23,19-1-11,-19 3-17,9 1-2,10-4-12,-20 7-8,20-7-9,-12 10-13,12-10 4,-7 13 15,7-13-23,0 15 11,0-15-13,7 17 6,-2-8-18,2 0 0,2 2-33,1-2 33,2 3-4,0-3 8,4 1-9,0 1 14,0-2-8,-2 0 14,0-2-10,-1 0 9,-1 0-3,-2-1 34,-2-1 0,-1 0 51,-7-5-32,10 7 37,-10-7-46,5 8 39,-5-8-54,0 0 30,-5 8-51,5-8 46,-10 4-56,10-4 41,-14 1-51,14-1 24,-18 1-76,18-1-51,-24 0-63,24 0-98,-22-2-91,10-1-119,0 3-107,2-3-222,-2-2-470,3 1-891</inkml:trace>
  <inkml:trace contextRef="#ctx0" brushRef="#br0" timeOffset="272772.5811">24729 11069 378,'-6'-10'772,"6"10"-87,-7-12-22,7 12-94,-4-9-8,4 9-63,-5-8-57,5 8-48,0 0-35,-5-9-40,5 9-23,0 0 7,0 0 29,0 0-44,0 0 12,-3 9-31,3-9 18,0 17-35,1-7-15,0 3-236,0 3 0,2 2 0,-1 0 0,3 3 0,-2 1 0,1-2 0,0 1 0,2-1 0,-2 1 0,2-4 0,-2 0 0,1-1 0,0 0 0,2-2 0,-2 2 0,1-3 0,0 0 0,0-2 0,0-1-269,-1-1-194,-1-1-24,2 0-76,-6-8-69,7 7-83,-7-7-114,0 0-514,9 6-946</inkml:trace>
  <inkml:trace contextRef="#ctx0" brushRef="#br0" timeOffset="273093.8483">24574 11327 491,'0'0'672,"-8"-6"-112,8 6-53,0 0-73,5-10-66,-5 10-63,16-7-57,-2 1-52,5 0-36,4 1-26,3 0-24,6-2-7,2-1 33,1 1-12,1 1 14,0-1-21,-3 0 2,1 2-24,-7 0 3,-1 3-36,-2-3 13,-5 5-31,-2-1 21,-1 1-20,-7 1 20,2 2-27,-11-3 23,12 9-16,-12-9 25,7 9 5,-7-9 3,2 11-16,-2-11-6,2 12-8,-2-12-5,0 0-17,0 15-4,0-15-8,0 0-5,1 12-5,-1-12 1,0 0-9,5 10-16,-5-10-12,0 0-27,12 5-29,-12-5-48,11 1-27,-11-1-51,16-2-73,-16 2-41,18-7-34,-18 7-56,20-7-55,-11 2-98,1 0-361,0-3-507</inkml:trace>
  <inkml:trace contextRef="#ctx0" brushRef="#br0" timeOffset="273429.0528">25034 11083 553,'0'0'670,"-17"2"-129,17-2-45,-11 2-60,11-2-50,0 0-44,0 0-37,0 0-20,0 0-59,0 0-22,11 6-44,-11-6-2,15 0-23,-15 0 17,19-3-28,-19 3 11,23-4-25,-12 0 18,1 0-32,0 2 11,0-4-21,1 1 15,-3 1-13,1-1 18,-2 0-36,-2-2 15,-7 7-17,12-9-9,-12 9-13,3-12-4,-3 12-10,0 0-3,-3-14-6,3 14-8,-12-8-5,12 8 3,-16-4-2,16 4-7,-21-1-15,21 1 19,-22 3-18,11-1 16,-3 2-13,1 1-36,0 2 4,3-2-61,0 1-23,3 1-67,-1 2-32,2-2-74,6-7-61,-3 16-38,3-16-55,2 15-79,3-7-108,3 0-375,0-2-617</inkml:trace>
  <inkml:trace contextRef="#ctx0" brushRef="#br0" timeOffset="273683.5324">25480 11067 579,'5'-8'821,"-5"8"-63,7-15-109,-7 15-29,5-9-85,-5 9-40,4-10-89,-4 10-67,0 0-57,4-10-37,-4 10-23,0 0-14,0 0-12,5 7 3,-5-7-21,5 15-14,-3-5 28,0 2-52,-1-1-9,3 5-16,0-2-14,0 2-52,-2 1 21,3-2-43,-1 2 23,0 0-42,2 1 26,-2-3-77,0 1 7,1-1-101,-1-1-26,0-3-96,2 0-66,-1-4-74,1 2-116,-2-1-74,3-1-98,-7-7-792,11 9-1101</inkml:trace>
  <inkml:trace contextRef="#ctx0" brushRef="#br0" timeOffset="274035.1458">25708 11226 703,'0'0'747,"11"-8"-78,-1 4-64,1-3-104,1 1-38,2-1-68,1 1-24,0-2-75,0 1-24,1-1-59,-1 1-10,1-1-52,-4 0-13,2-1-38,-2 1 2,-1-1-40,-1 0 12,-3 2-27,-1 0 18,-1 0-39,0-1 13,-5 8-22,4-13 19,-4 13-29,-2-9 16,2 9-23,-10-8 18,10 8-22,-15 0 20,3 3-25,1 1 22,-4 2-21,1 3 15,-1 2-14,1 2 27,0 3-7,3-1 35,4-1 16,3 2 19,0 0 3,3 1-27,4 0 17,1 0 18,0-2-61,5 1 30,3-1-43,1-1 38,1-3-62,1 0 46,4-1-49,-2-2 46,1-3-55,1 0 25,0-2-90,0-3-48,0 0-73,0 0-67,3-3-114,-4-1-123,2-2-146,-1 2-904,-2-4-1196</inkml:trace>
  <inkml:trace contextRef="#ctx0" brushRef="#br0" timeOffset="274774.5031">26367 11167 830,'0'0'733,"0"0"-65,0 0-60,0-13-72,0 13-42,0 0-80,0 0-33,10-4-57,-10 4-1,11 6-53,-1 1-25,-4-2-38,5 5-11,-2 1-38,3 1-11,-3 1-32,-1-1-15,2 0 25,-1 1-66,-3 0 31,2-2-56,-2 0 26,-1 0-44,-1 0 41,-4-11-57,4 15 43,-4-15-40,3 14 39,-3-14-55,0 0 47,0 13-48,0-13 45,0 0-49,0 0 41,0 0-62,0 0 48,0 0-52,0 0 11,-9-7 6,9 7-3,-4-13 6,4 13-2,2-20 9,0 8 7,0 0 2,2-2-2,3-1 5,0 1 1,2 0-2,0-1 3,5-2 2,-1 3 1,1 2 11,1-1 27,3 3-10,-5 1 3,4 4 23,-2 0 3,3 2 4,-3 3 10,0 2 33,0 1-14,1 2-4,-1 1-14,-1 3-10,-3 0-10,0 2-10,1 0-3,-6 1-10,1 0-8,-1 0 18,-2 0-51,-2-2-24,0 3-80,-2-13-14,0 22-126,-2-11-96,2-11-102,-3 18-156,3-18-151,-5 17-164,5-17-482,-4 11-1010</inkml:trace>
  <inkml:trace contextRef="#ctx0" brushRef="#br0" timeOffset="275815.6978">26953 11159 630,'2'-11'762,"-2"11"-102,0 0-78,0 0-77,-2-12-85,2 12-38,0 0-57,0 0-20,0 0-49,-7 10 12,7-10-50,-4 10 1,4-10-34,-5 19-5,5-19-29,-3 19-28,3-19-23,0 23-21,0-23-20,2 20-16,-1-9 6,4-2-19,-1 1-1,0-2-11,1 1-12,1-1-26,1-2-25,3 0-26,-2-2-11,3-1-15,-11-3-8,19 3-5,-19-3 7,22-1 7,-11-2-11,0 1 39,-1-2-9,0-3 33,-1 2-6,1-5 28,-3 0-15,1-1 25,-1 0-12,2 1 28,-4-2-7,1-1 42,-2 4-4,-1 0 40,1-1-6,-4 10 31,6-16-10,-6 16 28,4-13-27,-4 13 4,4-8-30,-4 8 23,0 0-6,0 0 30,0 0-6,0 0-12,3 9-9,-3-9-14,2 12-20,-2-12-2,0 14 2,0-14-24,2 17-6,0-8-16,-2-9-34,2 17-38,-2-17-26,5 15-16,-5-15-10,7 12-34,-7-12-39,9 14-64,-9-14-41,11 10-28,-11-10-40,16 7 3,-16-7-5,15 3-20,-15-3 2,14 0-3,-14 0 49,13-4 5,-13 4 53,16-9 49,-9 4 135,-7 5 114,10-14 92,-4 6 35,-6 8 46,8-14 30,-8 14 6,5-15 16,-5 15 26,6-11 8,-6 11 1,5-12-24,-5 12-48,7-7 10,-7 7-32,0 0 17,9-3-22,-9 3 16,0 0-36,11 7 20,-11-7-30,8 10 11,-8-10-32,10 13 9,-5-7-24,-5-6-18,8 15-19,-8-15-10,5 13-14,-5-13-8,9 13-11,-9-13-2,5 11-9,-5-11-5,4 11 0,-4-11-2,4 8-2,-4-8-4,0 0-8,3 10 3,-3-10-7,0 0-4,0 0-4,0 0-6,0 0 0,8-8 2,-8 8-16,5-10 26,-5 10-20,7-15 25,-3 6-20,1 0 21,1-1-16,2-2 24,1 0-24,-1 2 25,4-1-20,-3 2 21,2 0-23,2 0 23,-2 2-2,2 2 7,-2 1-15,2 2 27,-13 2-8,24 0 6,-9 2 4,-1 3 32,-1 0-4,2 2 0,-2 1-16,0 2-1,-1 0-14,-1 1 0,0 0-7,-2 0-5,1 0-1,-2-1-12,-1 1 6,-1-4-4,-1 3 3,2-3-8,-7-7-3,7 12 0,-7-12-2,4 10 6,-4-10-23,0 0-1,3 11 2,-3-11 0,0 0 1,0 0-4,0 0 7,0 0 4,0 0 2,-11-4 8,11 4-7,0 0 2,-3-14-15,3 14 26,-2-15-23,2 15 22,3-20-13,-1 11 19,1-4-22,2 1 26,2 0-18,-1-1 18,2 1-22,2 2 22,-1 0-17,1 0 25,-1 3-6,1 1 19,0 1 0,1 1 7,0 1-7,-11 3 7,23-1 6,-11 3 7,0 1-2,0 1-14,-1 0-3,0 2-5,-2 4-7,2-4-2,-3 2-15,-2 1-12,1-1-56,0 0-28,-3 0-40,1 0-68,-5-8-47,4 14-77,-4-14-109,4 13-68,-4-13-71,0 0-173,0 13-487,0-13-844</inkml:trace>
  <inkml:trace contextRef="#ctx0" brushRef="#br0" timeOffset="276326.8436">28095 10984 390,'0'-18'787,"2"2"-130,-2 3-64,0 0-34,0 0-83,0 1-19,0 12-60,0-19-54,0 19-74,2-15-21,-2 15-46,0 0 18,3-12-29,-3 12-4,0 0-35,5 8 13,-5-8-34,5 19-17,-2-7-31,0 2-1,-1 3-26,1-1 0,0 2-23,0 0 2,0 6-17,-1-2 10,1-1-17,-1-2 5,0 1-1,0-1-1,-1-2-12,1 0 7,0-1-7,0-3-8,-2-1-9,0-12 3,2 19 10,-2-19-15,1 17-7,-1-17-7,0 0-10,3 12-18,-3-12 21,0 0-20,0 0 27,0 0-19,0 0 27,11 0-16,-11 0 31,10-9-22,-3 1 27,2 0-23,0 0 18,2-2-15,3 2 25,1 0-22,1-2 23,3 2-23,-2-1 23,1 4-19,-2-2 23,4 4-16,-4-1 14,2 2-20,0 1 24,-4 1-21,3 1 35,-3 0-11,-1 1 30,-1 1-10,0 0 25,-2 3-8,-10-6 26,14 8-9,-14-8 23,5 11-16,-5-11 4,0 11 4,0-11-1,-6 12-14,6-12-4,-12 12-13,4-5 14,1-2-14,-2 2-11,-2-2-7,2 0-7,1-1-4,-1 1-5,9-5-5,-18 7-14,18-7-20,-13 7-32,13-7-47,-12 3-73,12-3-60,-9 4-97,9-4-78,0 0-100,0 0-36,0 0-70,0 0-111,0 0-478,0 0-815</inkml:trace>
  <inkml:trace contextRef="#ctx0" brushRef="#br0" timeOffset="276923.7095">28583 11177 575,'11'-5'715,"2"1"-117,1-1-42,0 0-58,3-2-63,-2 0-52,-1-1-36,5 0 0,-1-1-55,0 0-7,-1-2-39,-1 0-6,-1 1-35,1 0 3,-5 1-37,0-3 13,1 3-17,-3 1-16,0-1-22,-2 1-26,-3-1 12,-4 9-31,7-12-13,-7 12-14,4-13-9,-4 13-6,0 0-14,-1-13-1,1 13 0,0 0-2,-8-6 3,8 6 2,-9 4 13,9-4 1,-11 8-4,6 1 0,-2-3-7,2 4-3,-1-1-9,2 3 4,0-2-1,0 1-9,0 1-10,3-2-2,0 3-3,1-13 0,0 20-7,1-9-11,-1-11-12,8 17-17,-3-10-16,-1 0-16,6-1-4,-1-2-34,-1 0 19,4-1-31,-12-3 34,21 1-9,-21-1 29,24-3-21,-13 2 34,0-3-15,0 0 16,2-4 9,-3 0 9,1-1-5,1-1 25,-1 0 6,0-2 6,0-4-4,0 2 15,0-2 29,-1 2-23,-2 0 22,2 2-23,-1-2 24,-1 4-26,1-1 16,1 0-24,-2 2 23,-1 3-25,4 1 18,-4 0-20,-7 5 22,16 0-22,-16 0 21,16 4-22,-16-4 1,14 11 3,-6-5-2,-2 2 5,-1 0 2,2-1 1,-3 3 6,2-3 7,-2 3 4,0-3 8,-4-7 12,6 15 10,-6-15 32,5 9 15,-5-9 37,0 0 1,7 10-20,-7-10 5,0 0-4,0 0-7,0 0-17,0 0 1,0 0-10,-3-14 1,3 14-13,0-15 3,0 15-21,3-22-5,-1 8-13,3-1-7,-1-1-7,3 0-12,2-1-26,1 0-63,1-1-73,3 2-76,2 0-108,4 0-97,-1 0-159,2 4-142,2-1-194,2 2-512,0-4-1057</inkml:trace>
  <inkml:trace contextRef="#ctx0" brushRef="#br0" timeOffset="277114.5884">29880 10768 1102,'0'0'1027,"9"8"-104,-9-8-46,6 6-92,-6-6-118,0 0-78,6 8-70,-6-8-81,0 0-79,7 7-70,-7-7-53,0 0-41,0 0-47,0 0-111,6 7-37,-6-7 0,0 0 0,0 0 0,0 0-111,0 0-79,0 0-76,0 0-30,0 0-100,-5 7-110,5-7-157,-10 5-164,10-5-737,-18 3-1207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6:07.860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Group>
    <inkml:annotationXML>
      <emma:emma xmlns:emma="http://www.w3.org/2003/04/emma" version="1.0">
        <emma:interpretation id="{738DCE64-F03A-43D1-8696-ABEF659B5DC2}" emma:medium="tactile" emma:mode="ink">
          <msink:context xmlns:msink="http://schemas.microsoft.com/ink/2010/main" type="writingRegion" rotatedBoundingBox="7133,426 23554,-72 23610,1764 7189,2263"/>
        </emma:interpretation>
      </emma:emma>
    </inkml:annotationXML>
    <inkml:traceGroup>
      <inkml:annotationXML>
        <emma:emma xmlns:emma="http://www.w3.org/2003/04/emma" version="1.0">
          <emma:interpretation id="{02792E64-CC0B-4208-867C-174323437DE5}" emma:medium="tactile" emma:mode="ink">
            <msink:context xmlns:msink="http://schemas.microsoft.com/ink/2010/main" type="paragraph" rotatedBoundingBox="7133,426 23554,-72 23610,1764 7189,22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EF035D-20EE-4724-81B1-BC9332DBDA80}" emma:medium="tactile" emma:mode="ink">
              <msink:context xmlns:msink="http://schemas.microsoft.com/ink/2010/main" type="line" rotatedBoundingBox="7133,426 23554,-72 23610,1764 7189,2263"/>
            </emma:interpretation>
          </emma:emma>
        </inkml:annotationXML>
        <inkml:traceGroup>
          <inkml:annotationXML>
            <emma:emma xmlns:emma="http://www.w3.org/2003/04/emma" version="1.0">
              <emma:interpretation id="{82D388C1-8B95-48A3-A28D-C8A889641E3C}" emma:medium="tactile" emma:mode="ink">
                <msink:context xmlns:msink="http://schemas.microsoft.com/ink/2010/main" type="inkWord" rotatedBoundingBox="7135,483 10029,395 10083,2175 7189,2263"/>
              </emma:interpretation>
              <emma:one-of disjunction-type="recognition" id="oneOf0">
                <emma:interpretation id="interp0" emma:lang="en-IN" emma:confidence="0">
                  <emma:literal>Types</emma:literal>
                </emma:interpretation>
                <emma:interpretation id="interp1" emma:lang="en-IN" emma:confidence="0">
                  <emma:literal>types</emma:literal>
                </emma:interpretation>
                <emma:interpretation id="interp2" emma:lang="en-IN" emma:confidence="0">
                  <emma:literal>Typos</emma:literal>
                </emma:interpretation>
                <emma:interpretation id="interp3" emma:lang="en-IN" emma:confidence="0">
                  <emma:literal>Typis</emma:literal>
                </emma:interpretation>
                <emma:interpretation id="interp4" emma:lang="en-IN" emma:confidence="0">
                  <emma:literal>Type</emma:literal>
                </emma:interpretation>
              </emma:one-of>
            </emma:emma>
          </inkml:annotationXML>
          <inkml:trace contextRef="#ctx0" brushRef="#br0">7663 643 447,'0'-12'856,"0"12"-111,-3-22-73,1 10-53,-1 2-41,0-3-54,1 4-59,-1-2-28,3 11 23,-4-16-124,4 16 20,-5-12-122,5 12 13,0 0-113,-2-12 45,2 12-49,0 0 52,0 0-46,1 19 65,2-4-37,-1 2-75,-1 5-89,2 2 0,1 3 0,0 4 0,1 2 0,-1 0 0,-1 0 0,3-1 0,-3-1 0,3 1 0,-1-1 0,-1-4 0,-2-1 0,2-3 0,-2 2 0,1-3 0,-2-2 0,0-4 0,1 2 0,-2-7 0,1 1-81,-1-12-350,1 18-86,-1-18-108,2 12-126,-2-12-102,0 0-710,0 0-1206</inkml:trace>
          <inkml:trace contextRef="#ctx0" brushRef="#br0" timeOffset="296.801">7173 626 479,'0'0'698,"-19"0"-74,19 0-42,0 0-56,-14-2-31,14 2-38,0 0-47,13-1-42,-2 1-9,8-2-15,5-5-76,8 3-17,11-4-45,2-2 14,3 2-84,3-2 33,-1 1-85,2-2 6,1 2 64,-1-1-94,-1-3 50,0 3-87,-2 1-6,-3 1 8,-5 0-5,-8 0 3,-6 5-19,-3-2 3,-5 2 0,-1 0-7,-2-1-51,-3 2-48,0 1-71,-13 1-27,20-2-42,-20 2-4,12 4-81,-12-4-106,6 8-67,-6-8-73,1 13-201,-1-13-366,-3 21-750</inkml:trace>
          <inkml:trace contextRef="#ctx0" brushRef="#br0" timeOffset="1163.595">8138 926 514,'0'0'698,"-14"-3"-73,14 3-55,0 0-76,-15 0-69,15 0-29,-9 3-20,9-3-30,-8 9-38,2-2-13,2 2-32,0 2-14,-1 1-1,4 1-70,-2 1 35,2 3-65,1 0 78,1 1-109,0 0 47,2-1-82,1 1 26,0-2-72,2-1 59,1-1-19,2-2-24,-1-2 6,6-1-24,-1-3 8,1-2-19,-1-2-15,1-2 11,5 0-5,-1-5-3,2-1-9,1-2-64,-2-3 42,0-2-58,-1 0 49,-2-1-45,0-1 67,-2 0-65,0-2 51,-1 0-34,0 1 39,-3-1-30,-4 5 46,2-2-34,0 2 40,-5 2-32,1 1 46,0 1-27,-4 8 38,5-12-31,-5 12 24,0 0-31,0 0 25,0 0-30,0 0 48,0 0-29,-2 14 57,0-4-44,1 3 61,-1 6-36,-1 6 74,3 3 10,0 6-5,-1 2-9,1 2-4,-3 9-6,3 3-5,1-1-11,2 1-89,0 1 0,-1 3 0,2 1 0,-1-2 0,3-2 0,-4 2 0,2-2 0,0 1 0,1-4 0,-2-2 0,1-1 0,-2-8 0,0 1 0,-1-4 0,-1 0 0,-3-7 0,2-2 0,-3-3 0,-1 0 0,-1-2 0,-2-6 0,-4-4 0,1 0 0,-6-3 0,1-3 0,-3-3 0,-7-2 0,-5-7 0,-7-5 0,0-3 0,-4-3 0,-5-8 0,4-2 0,1-3 0,10 3 0,1-1-24,6-1-41,0-2 10,9-1 10,3-2-18,5 6-11,4-3-25,7-4-38,5-1-39,6-3-17,5 0-17,10-7-32,5-1 6,6 3-15,5-3 11,5 3 23,4-2 23,1 0 24,2 2 7,-1 2 35,2 1 51,-2 1-10,-2 1 9,-2 2 28,-6 1-4,-4 4 6,-11 7 44,-3 2 5,-2 2 39,-9 6 36,-4 3-14,-5 4 11,-3 0 19,-5 10 18,5-15 6,-5 15 17,0 0-22,0 0 20,0 0-35,0 0 22,0 0 21,0 0 16,-7 14-30,7-1 44,0 4-40,0 7 57,2 5-97,2 5 47,0 10 16,1 4-9,1 0-15,2 3-4,2 12-24,0 0 9,-1-2-11,1 0-16,-1 1-18,-2-9-24,-1-4 13,1 4-53,-4-5 0,1 1 0,-1-4 0,-1-1 0,1 0 0,-2-8 0,1-1 0,-2-5 0,0-3 0,-2-3-36,1-4-105,0-1-57,-1-5-63,-1 2-99,-1-6-69,4-10-120,-8 12-119,8-12-103,-11-1-744,3-8-1147</inkml:trace>
          <inkml:trace contextRef="#ctx0" brushRef="#br0" timeOffset="1447.6888">8725 1103 65,'-2'-20'720,"4"1"-117,-1 0-33,5-1-66,1 0-77,-1 2-25,4 1-29,6 2-42,-1 0-10,4 3-31,4 3-38,0 1-22,3 5-25,-3 1-10,0 2-37,2 4 2,-1 2-35,-3 1-5,-1 3-40,-4 1 20,2 2-30,-6 0 24,1 2-34,-5-1 36,-2 2-53,-3-4 35,-3 3-39,0-1 21,-4 3-39,-2 0 30,-4-2-55,-2-1 38,-1 3-60,-4-2-28,1-3-74,-2 1-23,1-2-46,-1-1-42,4-2-48,0-3-72,1 1-107,2-3-86,-1 1-234,12-4-352,-14 0-751</inkml:trace>
          <inkml:trace contextRef="#ctx0" brushRef="#br0" timeOffset="2052.4013">9379 1064 425,'13'-3'819,"-1"1"-102,-1-3-48,0 1-88,-1-2-86,2 0-54,0-1-71,0-2-29,-2 0-72,2-2-8,-3 3-61,0-5-14,1 1-54,0-4-9,-2 3-42,-2-1 8,2 2-39,-3 0 19,-4 2-23,3-1 15,-5 0-32,1 11 16,-1-15-23,1 15 6,-10-10-16,10 10 16,-12-7-28,12 7 23,-14 3-26,2-1 15,2 4-22,0 2 41,-3 2-32,3 0 23,-3 5-40,0-1 35,3 6-17,1-4 7,-1 1-8,1 4 17,2 0-20,1 0 18,2-1-14,3-1 19,2 1-25,1-2 33,4-1-22,-1 0 24,1-2-24,5 0 26,1-2-35,0-2 23,2-4-24,0 1 20,5-4-23,-1 0 36,4-4-39,3-1 30,1-3-36,5-4 44,-2-2-48,0-2 34,6-4-35,-3-2 33,0-4-39,-2 3 34,-4-5-33,-1 0 22,-3-3-39,-1 0 28,-7 0-7,-3 1 13,-2 0-37,-2 3 34,-2 2-10,-4 1 25,-2 2-33,-2 0 37,-2 2-24,-1 3 24,-2 0-36,-5 2 30,4 4-22,-1-2 22,1 3-19,-1 3 28,10 3-32,-16 0 25,16 0-18,-13 9 38,7-3-37,3 3 27,3-9-16,0 23 14,1-11-25,5 4 24,3 1-9,3 1 15,2 3-26,1 1 31,3-3-19,1 1 20,3-1-39,-4-1 24,2-1-14,-6-3 26,0 0-24,-3-4 15,-1 2 7,0-3 39,-5 1 13,-2 0 12,-3-10-15,-3 19 43,-2-10-68,-5-1 46,-3 4-70,-1-4 67,-5 4-30,-3-5-55,-5 3-100,-3-1-153,-1-3-135,0 1-160,3-3-179,-5 2-914,5-4-1305</inkml:trace>
        </inkml:traceGroup>
        <inkml:traceGroup>
          <inkml:annotationXML>
            <emma:emma xmlns:emma="http://www.w3.org/2003/04/emma" version="1.0">
              <emma:interpretation id="{92E284C5-84C5-47A1-A982-35BA42EA64C3}" emma:medium="tactile" emma:mode="ink">
                <msink:context xmlns:msink="http://schemas.microsoft.com/ink/2010/main" type="inkWord" rotatedBoundingBox="11978,278 13101,244 13156,2043 12033,2077"/>
              </emma:interpretation>
              <emma:one-of disjunction-type="recognition" id="oneOf1">
                <emma:interpretation id="interp5" emma:lang="en-IN" emma:confidence="0">
                  <emma:literal>of</emma:literal>
                </emma:interpretation>
                <emma:interpretation id="interp6" emma:lang="en-IN" emma:confidence="0">
                  <emma:literal>af</emma:literal>
                </emma:interpretation>
                <emma:interpretation id="interp7" emma:lang="en-IN" emma:confidence="0">
                  <emma:literal>oof</emma:literal>
                </emma:interpretation>
                <emma:interpretation id="interp8" emma:lang="en-IN" emma:confidence="0">
                  <emma:literal>Of</emma:literal>
                </emma:interpretation>
                <emma:interpretation id="interp9" emma:lang="en-IN" emma:confidence="0">
                  <emma:literal>ff</emma:literal>
                </emma:interpretation>
              </emma:one-of>
            </emma:emma>
          </inkml:annotationXML>
          <inkml:trace contextRef="#ctx0" brushRef="#br0" timeOffset="3339.993">12519 819 4,'2'-12'673,"1"2"-148,-3 10-46,0-19-15,-3 10-59,-1-1-56,0 1-38,-1 0-24,-4 1-16,-3-2-14,0 3-24,-5 1-34,2 0-10,-4 1-26,2 2-21,-6 3-27,1 0 18,-6 2-44,5 4 22,-10 3-32,5 1 14,-5 2-38,-2 4 20,10-2-40,-6 5 26,7-1-35,1-1 6,4-2-18,2 4 9,1-5-15,5 2 7,2-3-10,4-1 4,1-1-15,4-11 19,2 19-23,3-12 24,4-1-24,0-2 9,2-2-2,2-1-10,1-2-15,4-1-4,1-2-18,4-3 6,-4-2-19,1 1 21,0-3-23,0 0 5,-4-2-3,0-2 9,-1 1-6,-1-1 33,-3 1-23,-5 0 16,0 1 6,-2-2 7,-1 5 2,-2-2 14,-3 2-20,-2 2 6,-1 0 12,5 8 6,-16-10-4,6 8 11,-3 1-11,13 1-19,-19 1 6,5 2 32,5 1-12,-2-1 5,2 2-9,-2 0 3,11-5 5,-12 8 2,12-8-19,0 0 15,-4 10-5,4-10-5,0 0-24,20-1 9,-7-2-19,1-1-27,0 1-22,6-6 11,2-1-36,4-3-8,7-4 14,-3-3-5,1 2 6,-2-2-6,0-1 16,-5 3 9,3-6 19,-4 5 6,-5 0 15,0-2-8,-4-1 20,-1 4-7,-5-1 21,0 0-14,-1 1 36,-5 1-19,0 1 42,-4-1-14,0 2 22,-2 1 7,-1 0 31,-3 2 6,4 1 26,-5 1-13,-1-1 15,4 4 27,-4 0-12,3 1-26,-3 0 16,1 2-15,9 4-40,-13-4 52,13 4-11,-14 2 17,14-2-36,-10 12 42,7-2-28,-1 3 33,2 2-7,-2 7 21,4 1-6,-2 4-18,5 6 33,0 3 8,-1 10 29,2 3-34,0 1 23,-1 1-61,3 1 45,2 10-29,-1 3 3,3-2-18,-3 0-21,3 1-13,1 0-13,-1-1-8,0 2 8,3-1-14,-5 1-12,3-4 14,-1 1-25,-1-1 2,1-11-10,0 0-2,-3-3-22,3-1 8,-2-2 17,1-1-18,-5-9 7,1 0-1,2-3 14,-4-4-42,1-3 18,2-2 10,-2-2 6,-1-4-14,1-1-2,-1-5-13,0-1-3,3-3 13,-6-6-8,17 2-6,-7-5 6,5-4-17,2-2 12,5-5-15,0-3-5,5-6-25,0 0 34,0-3-7,3 0-1,-4-1 11,2-2-21,-1 0 10,-4-2 8,0 1 3,0 2 9,-5-3 4,-4 6-10,-2-1 12,0 1 26,-7 4-17,-3 2-10,-2 1-8,-5-4 16,-6 1 9,-5 1-13,-11-2-8,-2 3-23,-5 0 60,-8 2-14,-5 4-17,-3 0 28,3 2-31,-7 4 13,4-2 9,-1 2-13,3 2-4,4-3 15,7 3 11,4-2-8,3 1-28,5-2-25,4 0 55,1 0-36,6-3 21,2-3-86,6 1-42,6-3-86,0-4-17,9-1-58,13-9-43,1-1-74,6-1-62,12-9-72,6 6-273,7-7-340,4 1-772</inkml:trace>
        </inkml:traceGroup>
        <inkml:traceGroup>
          <inkml:annotationXML>
            <emma:emma xmlns:emma="http://www.w3.org/2003/04/emma" version="1.0">
              <emma:interpretation id="{BB5B18DC-FC51-421E-8AC5-BCF149B0507A}" emma:medium="tactile" emma:mode="ink">
                <msink:context xmlns:msink="http://schemas.microsoft.com/ink/2010/main" type="inkWord" rotatedBoundingBox="14716,366 17644,277 17668,1064 14740,1153"/>
              </emma:interpretation>
              <emma:one-of disjunction-type="recognition" id="oneOf2">
                <emma:interpretation id="interp10" emma:lang="en-IN" emma:confidence="0">
                  <emma:literal>Branch</emma:literal>
                </emma:interpretation>
                <emma:interpretation id="interp11" emma:lang="en-IN" emma:confidence="0">
                  <emma:literal>Brande</emma:literal>
                </emma:interpretation>
                <emma:interpretation id="interp12" emma:lang="en-IN" emma:confidence="0">
                  <emma:literal>Brand</emma:literal>
                </emma:interpretation>
                <emma:interpretation id="interp13" emma:lang="en-IN" emma:confidence="0">
                  <emma:literal>Branon</emma:literal>
                </emma:interpretation>
                <emma:interpretation id="interp14" emma:lang="en-IN" emma:confidence="0">
                  <emma:literal>Brunch</emma:literal>
                </emma:interpretation>
              </emma:one-of>
            </emma:emma>
          </inkml:annotationXML>
          <inkml:trace contextRef="#ctx0" brushRef="#br0" timeOffset="3835.9807">14734 519 191,'-3'-13'837,"2"0"-150,-1 2-46,2 11-15,-4-19-77,4 19-52,0-17-86,0 17-72,-3-11-44,3 11-56,0 0-26,0 0-11,0 0 14,0 0-16,-2 11-11,3 2 24,1 5-84,0 3 39,2 3-74,1 2 35,-3 9-14,3-2-84,-3 3 48,1 0-58,2 7 61,-2-8-86,0 2 61,0-2-63,0-1 48,1-1-71,1-3-29,-3-6-112,1-2-43,1-2-76,1-3-44,-1-4-35,0-2-84,2-3-69,-6-8-86,0 0-174,0 0-368,14-6-762</inkml:trace>
          <inkml:trace contextRef="#ctx0" brushRef="#br0" timeOffset="4320.0792">14745 503 46,'-3'-18'632,"1"1"-112,2 2-35,2 1-15,1-1-44,2 1-84,2 2-29,0 2 7,5 0-31,1 4 1,3 0-49,-1 3-19,0 3-41,3 4-6,-3 2-29,4 2-6,-2 3-29,-6 2-3,2 3-25,-3 1 8,-2 1-15,-2-1-5,-3 0-15,-2 1-6,-2 2 2,-6 3-13,3-1 6,-5-1-20,2-1 12,-3 1-24,0-1 11,1-3-24,-1-1 0,2-2 14,0-1 1,2-3-15,1-1 0,-3-3-5,8-6 10,-9 10-10,9-10-13,0 0 12,0 0-24,0 0 25,0 0-35,0 0 38,3-12-26,3 5 22,3-1-24,1 1 2,3-1 14,1 1-2,1 0 2,2 0 9,2 1-14,0 3 16,2 0 5,2 0 8,-1 5 22,3 0-9,6 7 27,-3 0 18,-1 2 14,-3 3-10,-4 1 32,-2 1-28,-1 2 28,-6-1-27,-3 1 18,-4-1-29,-1 2 34,-5-1-43,-3 2 38,-1 1-49,-5 0 42,-4 2-65,0-3 54,-6 1-49,-3-3 36,1 1-57,-3-4 49,-1 1-64,-1-4 53,-1-2-54,2 0 61,2-1-94,1-4 82,2 0-68,1-2 68,1-1-65,3-2 41,-2-1-99,6 1-63,-3-4-87,3 2-75,-1-1-24,5-2-90,9 5-165,-16-10-172,10 4-699,6 6-1075</inkml:trace>
          <inkml:trace contextRef="#ctx0" brushRef="#br0" timeOffset="5099.781">15327 926 872,'0'0'729,"-13"-3"-27,13 3-55,-6-7-105,6 7-71,-5-8-96,5 8-59,2-11-66,-2 11-19,11-12-53,-3 8-11,5 0-49,1 2 22,1 2-32,5 1 21,-1 0-19,3 5 6,2 1-32,-3 1 16,-1 2-49,1 3 33,2-1-31,-6 2 26,-1 0-32,0-1 27,-2 1-50,-5-1 29,-1 1-58,-1-2 43,-4 3-47,-2-4 47,-2 0-35,-4 1 32,-2-3-40,0 3 25,-4-3-31,0-1 37,-2-3-34,-1 0 19,0-2-21,1-1 27,-1-2-19,3-2 18,-3 1-31,3-6 31,0 2-33,1-6 36,2 1-30,0-3 24,3-2-42,4 1 39,1 0-30,1-3 21,3-2-53,4 1-22,1-1-67,2-1 4,5-1-35,0 3-8,5-2-27,2 1-1,1 1 3,7-2 19,1 4-1,2-1 14,2 3 13,2-1 12,0 2 28,-2 1 18,-3 3 28,-1 0 19,-5 3 9,0-1 10,-3 3 8,-3 0 10,-1 0 1,-3 2 12,-4 0 21,-2 0 25,1-1 22,-12 3 31,12-1 6,-12 1-13,0 0 37,0 0-27,0 0 23,-5 8-7,-2-2-17,-5 2 7,1 1 26,-4 4-28,-2-1 21,-5 6-23,1 1-10,-2 2-2,2-3-7,0 4-5,2-4-23,0 4-2,2-2-11,2-3-3,5-1-10,-2 0-6,5-2 41,2-1-54,1-4 25,4-9-27,-2 18 23,6-8-34,-4-10 26,11 9-36,0-6-13,-1 1-29,-10-4-35,26 0 4,-12-1-13,4-5-33,2 0 29,-1 0-11,0-5 22,-2 2 21,1-2 0,-4 0 15,0-3 12,-1 1 19,-3 0-17,-1-1 30,-3 0-32,0 1 49,-1-1 47,-2-1-11,-1 4 27,0 0-4,-2 11 23,3-21-14,-3 21 26,0-15-23,0 15 3,1-11-47,-1 11 2,0 0-5,0 0 29,0 0-30,0 0 14,0 0-26,4 11 16,-4-11-21,3 17 14,-1-8-15,-2-9 7,3 20-34,-1-12-54,-2-8-64,6 19-84,-3-10-72,-3-9-34,5 17-25,-5-17-65,8 13-55,-8-13-143,9 9-382,-9-9-596</inkml:trace>
          <inkml:trace contextRef="#ctx0" brushRef="#br0" timeOffset="5496.8464">16187 839 485,'0'0'529,"4"-8"-68,-4 8-56,0 0-11,6-9-52,-6 9-27,0 0-16,9 5 6,-9-5-40,6 8 8,-6-8-52,9 16-14,-4-7-13,-1 1-21,0 1-10,0-2-31,0 3-13,0-1-20,-1-1-1,1 0-14,0 1-26,-2 0 4,1-1-7,-3-10-20,4 15-2,-4-15 1,3 14 3,-3-14-9,2 11-7,-2-11 20,0 0 7,-2 12-14,2-12 13,0 0-27,0 0 24,0 0-31,0 0 19,-8-4-26,8 4 14,-2-12 12,2 12-27,0-18 17,2 5-6,-1-1 11,3-2-24,1-1 35,2 0-36,0-2 16,5 0-31,-2 2 28,8-3-24,-4 5 32,5-3-9,-2 5 46,2 1-8,0 1 43,-1 4-28,0 2 58,0-1-46,1 4 58,0 2-31,-2 2-30,-1 1 18,-2 3-5,1 0-24,-2 4-68,0-1 58,-3 5-69,-1 0 76,-2 0-63,-1 1 45,-2 1-92,-2 0-15,0 1-120,-2 1-45,0-1-90,-2-3-56,2 3-98,-1-3-89,1-2-83,1 0-131,-1-12-470,4 20-855</inkml:trace>
          <inkml:trace contextRef="#ctx0" brushRef="#br0" timeOffset="6203.6804">17062 860 308,'3'-12'724,"1"-1"-94,-3 2-52,-1-1-61,-3 2-98,-1-2-4,-2 0-62,-1 2-12,-3 1-55,1 2-4,-1 2-56,-4 0 21,3 3-44,-5 1-6,1 3-46,-2 1 46,2 5-59,-3 0 32,3 5-53,0-1 29,0 5-56,1-2 26,2 2-75,1 2 49,0-1-57,4 0 42,2-2-51,0 0 18,4 0-38,0 0 44,1-2-46,2 2 48,2-3-90,2-1 54,2-2-76,2 2-20,2-4-78,2-2-5,1 0-50,2-4-29,2 0 14,3-2-34,-3-1-28,4-4-11,1-1 6,0-2-7,2-2-4,-2-2-11,1-2-15,-2-3 71,-2-2 1,-1-1 80,-1-1-10,-3-6 58,1 5 21,-2-5 64,-3-2 10,-1 1 52,-2-1-3,-1 0 65,-3-2 20,-2 4 64,-2 0 29,0 1 19,-2 1 21,1 4-13,-1 3 40,-1 0-19,2 0 0,-1 7 3,-2 0-72,3 11-6,-1-15-23,1 15 8,0 0 8,0 0 8,0 0-15,-8 12 34,7 0 12,1 1 17,1 5-59,1 3 57,-1 4 7,-1 2-27,1 1-97,0-1 51,1 6-56,0 1 45,1-7-82,-2 2 68,2-4-82,-1 1 40,1-2-56,1-1 42,-1-3-57,1-3 43,-1 0-62,1-2 75,-2-3-70,2-1 50,0-2-38,0 0 34,2-3-57,-6-6 55,10 8-38,-10-8 39,15 0-69,-15 0 38,16-7-66,-6 0 42,2-3-41,-2-2 29,3-4-63,0-2 60,-3 1 6,2-4-2,-1 2-17,-2-1 8,1 0-37,-2 3 67,-2 2-55,0 1 61,-2 2-49,3 3 46,-7 9-41,6-14 40,-6 14-29,0 0 65,0 0-25,12 3-28,-12-3 65,6 13-75,-2-3 86,1-1-43,-1 0 41,2 4-45,-1-4 40,0 4-55,3-1 58,-2-2-65,-1 0 71,1 0-84,1-1 67,1-1-59,0 0 43,-1-1-99,1-1-114,-8-6-77,15 9-97,-15-9-105,17 7-180,-17-7-217,15 3-579,-15-3-1061</inkml:trace>
        </inkml:traceGroup>
        <inkml:traceGroup>
          <inkml:annotationXML>
            <emma:emma xmlns:emma="http://www.w3.org/2003/04/emma" version="1.0">
              <emma:interpretation id="{89E4D65B-492C-4AA5-878E-A3A4F5753F8A}" emma:medium="tactile" emma:mode="ink">
                <msink:context xmlns:msink="http://schemas.microsoft.com/ink/2010/main" type="inkWord" rotatedBoundingBox="19345,169 19357,1359 18928,1363 18915,173"/>
              </emma:interpretation>
              <emma:one-of disjunction-type="recognition" id="oneOf3">
                <emma:interpretation id="interp15" emma:lang="en-IN" emma:confidence="0">
                  <emma:literal>€</emma:literal>
                </emma:interpretation>
                <emma:interpretation id="interp16" emma:lang="en-IN" emma:confidence="0">
                  <emma:literal>g</emma:literal>
                </emma:interpretation>
                <emma:interpretation id="interp17" emma:lang="en-IN" emma:confidence="0">
                  <emma:literal>¢</emma:literal>
                </emma:interpretation>
                <emma:interpretation id="interp18" emma:lang="en-IN" emma:confidence="0">
                  <emma:literal>£</emma:literal>
                </emma:interpretation>
                <emma:interpretation id="interp19" emma:lang="en-IN" emma:confidence="0">
                  <emma:literal>K</emma:literal>
                </emma:interpretation>
              </emma:one-of>
            </emma:emma>
          </inkml:annotationXML>
          <inkml:trace contextRef="#ctx0" brushRef="#br0" timeOffset="6968.3744">19241 568 10,'14'-9'728,"0"-2"-151,-3 2-24,1 0-51,-1-2-60,-2-1-15,1 2-71,-3-2-13,-1 0-21,1-1-69,-3 3-32,-3-2-32,0 1-3,-1-1-24,0 12-1,-5-20-26,0 9-28,-3 4-17,-2-1 1,-3-1-10,-1 4-12,-4 1-18,-1 2-11,-1 4-7,-5-1-10,0 5-8,1 1 9,-3 1-8,2 7-3,4 2-4,-1 1 12,5 1-9,3-1-3,5 1 2,3 0 25,2 0-24,4-1 24,5-2-35,2 1 45,3 0-41,3-3 14,2 1-17,3-5 26,1 1-35,2-3 24,-1 1-34,-3-5 25,2-1-15,-3 0 30,2-3-37,-1 2 30,-3-4-32,-1 1 27,-1-3-18,-1 0 21,-1 0-27,-10 4 26,11-7-29,-11 7 2,6-10 1,-6 10-8,-3-11 12,3 11 1,-13-12-3,3 9-4,-2-1 14,-1 1 6,-3 3-19,-4 2 7,-3 2 7,-3 1-4,-2 4 26,0 3-29,0 2 30,-2 6-27,1 0 28,3 1-23,6 0 19,3 0-11,2 1 30,5-2-22,2 0 51,2-2-36,2 2 26,3-2-33,2 0 38,4 0-44,1-2 30,3 1-47,3-3 20,3-1-26,-1-3-12,5 1-75,-2-6-49,0 2-67,2-4-59,-3-3-78,4 0-63,-3-2-100,0-3-82,-2 0-767,1-5-958</inkml:trace>
          <inkml:trace contextRef="#ctx0" brushRef="#br0" timeOffset="7245.4667">19027 260 760,'-11'-18'695,"-1"3"-17,3-1-79,1 4-73,1 1-111,2 3-47,5 8-51,-12-7 13,12 7-33,0 0-8,-8 10 15,5-1-18,3 4-31,1 4 13,2 2-22,2 5-5,1 8 68,3 6-48,2 5 32,0 1-10,2 4-112,3 8-171,-1-2 0,0 1 0,-2-6 0,3 5 0,-4-8 0,0 1 0,1-2 0,-1 0 0,-2 0 0,0-2 0,0-1 0,-1-1 0,-1-2 0,-2-5 0,-2-3 0,1-1 0,-1-6 0,-1 0-480,0 0-191,-3-6-147,-1 1-295,1-4-505,1-4-1272</inkml:trace>
        </inkml:traceGroup>
        <inkml:traceGroup>
          <inkml:annotationXML>
            <emma:emma xmlns:emma="http://www.w3.org/2003/04/emma" version="1.0">
              <emma:interpretation id="{B99B06A3-83BA-4C43-9878-558B8B6FC5AD}" emma:medium="tactile" emma:mode="ink">
                <msink:context xmlns:msink="http://schemas.microsoft.com/ink/2010/main" type="inkWord" rotatedBoundingBox="20292,96 23556,-3 23585,946 20321,1045"/>
              </emma:interpretation>
              <emma:one-of disjunction-type="recognition" id="oneOf4">
                <emma:interpretation id="interp20" emma:lang="en-IN" emma:confidence="0">
                  <emma:literal>Bound</emma:literal>
                </emma:interpretation>
                <emma:interpretation id="interp21" emma:lang="en-IN" emma:confidence="0">
                  <emma:literal>bound</emma:literal>
                </emma:interpretation>
                <emma:interpretation id="interp22" emma:lang="en-IN" emma:confidence="0">
                  <emma:literal>Bownd</emma:literal>
                </emma:interpretation>
                <emma:interpretation id="interp23" emma:lang="en-IN" emma:confidence="0">
                  <emma:literal>Baud</emma:literal>
                </emma:interpretation>
                <emma:interpretation id="interp24" emma:lang="en-IN" emma:confidence="0">
                  <emma:literal>baud</emma:literal>
                </emma:interpretation>
              </emma:one-of>
            </emma:emma>
          </inkml:annotationXML>
          <inkml:trace contextRef="#ctx0" brushRef="#br0" timeOffset="7775.0989">20308 577 263,'0'0'773,"0"-12"-83,0 12-24,-2-14-149,2 14-78,0 0-75,0 0-41,0 0-9,0 0-38,0 0-19,0 0 14,2 19-55,-1-2-9,0 1-35,1 0-9,-1 2-55,2 4-3,-2-3-31,1 0 4,1 2-36,1-2 16,-2-1-40,1-3 29,-1 2-47,1-2-19,-2-1-65,3-1-45,-1-1-51,-1-2-65,1-1-65,-3-11-13,6 15-48,-6-15-65,0 0-49,4 12-45,-4-12-60,0 0-273,0 0-412</inkml:trace>
          <inkml:trace contextRef="#ctx0" brushRef="#br0" timeOffset="8228.8552">20340 665 301,'2'-22'478,"3"2"-49,1-1-58,2 0 7,3 0-54,-1 5-25,8-6-25,-5 7-6,3 1-36,2 3 8,-1 2-15,0 2-29,-1 5 7,0 2-17,0 2-40,0 2-3,-1 3-18,-2 3 0,-2 1-13,-2 2-1,-2 2-30,-3 0 9,-3 2-31,-1-1 8,-5 5-21,-2 0 3,-2 1-39,-4 1 25,-2 1-25,-1-3-20,-2 0-24,3-2-15,-3-2-32,2-3 3,2-1-16,2-4 21,2-1-59,2-2 20,-1 0-19,9-6 20,-10 3-5,10-3 35,0 0 7,0 0 17,0 0 2,3-10 8,5 4 20,1 0-3,3 0 24,3 0-4,-1 0 4,4 0 19,4 0 40,-3 4-1,4-3 43,3 3 24,-1 0 15,5 2 29,-2 2 25,1 2-21,3 1 7,-1 2-21,-2 0 11,-2 3-29,-5-1 11,-3 2-28,-2-1 21,-1 1-50,-6 0 9,-2 0-26,-4 0 14,-2-1-41,-3 4 29,-2-3-35,-4 1 7,-3 1-34,-2 1 25,-4-3-34,-1 3 19,-2-3-15,-7 0 9,1-1-32,-3 0 47,4-3-47,-2-2 34,0 1-23,1-2 25,0-1-43,5 0-23,-1-2-60,1-1-27,3-1-56,1-1-67,4-1-48,1 1-52,2-3-84,9 5-83,-11-9-166,11 9-516,-1-14-814</inkml:trace>
          <inkml:trace contextRef="#ctx0" brushRef="#br0" timeOffset="8599.7607">21322 746 572,'0'0'617,"0"0"-14,0 0-36,0 0-56,-6 13-37,6-13-50,-12 12-47,6-3-29,-1-1-55,-1 3-23,0 0-40,0-1-15,-2 3-52,1-1-2,2-1-57,-1 1-7,2 2-26,0-2 5,4-3-30,-2 2 5,4-11-27,0 18 18,0-18-35,4 13 26,-4-13-32,9 11 21,-9-11-22,15 8 30,-15-8-30,17 1 19,-5-2-27,0-2 25,3-2-28,-2-1 16,1-2-14,-1-1 26,-1-1-33,0-2 21,-1-2-27,-1-1 14,-3-1-4,-2 1 0,-1-1-6,-2 1 12,-4 2-19,1-4 21,-3 3-25,-2 0 31,-3 2-25,0 1 31,-1 2-30,-3 1 33,1 1-31,-2 2 15,2 3-14,-1-1-22,-3 4-65,4 2-39,-4 3-50,2-3-52,0 4-76,1 0-104,1 0-72,1 1-219,4 0-391,0-1-724</inkml:trace>
          <inkml:trace contextRef="#ctx0" brushRef="#br0" timeOffset="9407.8955">21589 747 16,'0'0'863,"0"0"-172,0 0-65,0 0-66,0 0-57,0 0-62,0 0-41,-10 5-26,10-5-69,-10 13-4,4-5-72,2 2-17,0 1-48,0 0-9,3 1-42,-2-1 16,3 2-30,0-1-12,2 0-32,1 0 17,1 0-38,1 1 17,3-4-37,0 1 19,2-1-36,0-2 40,4-1-32,-1-1 29,1-3-45,-1-1-10,2-2-34,-1 0-17,3-3-40,-2-1-5,3 0-4,-3-4 33,2-3-7,-4 3-4,2-4 13,-3-2 11,0 3 2,-3-2 19,-2 1 16,-2 1 14,0-3 22,0 2 26,-5 13 9,4-21 42,-4 21 7,1-15 21,-1 15-20,0-12-4,0 12-24,0 0 40,0 0 16,0 0 28,-13 2-27,13-2 10,-6 16-35,6-16 18,-4 20-30,3-8 18,0 0-48,-1 0 17,2 1-52,0 1 52,0-2-73,2 1 56,-1 0-57,4-1 31,-1-2-96,1 0-11,4-2-76,-1 0-35,2-2-44,1-1-39,1-2-43,2-2-59,-1-1-8,-1-1-19,4-1 1,-2-3 39,0-1 0,0-3 15,-1 1 53,-3-4 37,0 1 95,0 0 41,-2 0 109,0-2 37,-2 1 48,2 2 52,-3 0 46,0 1 10,-5 9 16,6-12-17,-6 12-2,7-10 17,-7 10-16,0 0 31,0 0 2,0 0 19,14 5-33,-14-5-24,5 11-16,-1-3 12,0 1-36,-4-9-21,7 16-16,-3-8-12,1 2-18,-1 0 10,1-2-20,-5-8 5,9 16-20,-1-9-3,-2 0-13,1-1 9,0-1-16,3-1 6,1 1-13,-1-3 6,1 1-16,2-3-2,0-2-19,0-1-13,2-2-13,-1 1-21,1-4-12,1-4-6,0 0 28,-2-4-19,-1 1 20,0 0 19,-2-2 9,0 2 18,-2-2-10,-3 2 33,0 4 25,2-2 33,-3 4 13,-1-1 12,-4 10-13,8-14 2,-8 14-11,6-5 22,-6 5 22,0 0 28,8 8-40,-8-8 39,3 12-19,-3-12 22,3 20-27,-2-6 20,1-2-43,0 0 22,-1 0-54,2-2 21,0 2-48,1-3 43,-1 1-56,2 0 8,-1-2-39,1-2 8,0 2-79,-5-8-2,16 9-81,-7-3-45,1-4-60,4 1-36,-1-3-68,2 0-78,-1-2-59,5 2-213,-1-2-452,6-3-790</inkml:trace>
          <inkml:trace contextRef="#ctx0" brushRef="#br0" timeOffset="9948.416">23228 649 54,'2'-14'791,"-2"0"-182,0 2-27,-1-5-52,-2 2-93,-2 1-18,0-1-52,-1 3-31,-3 2-65,-1 1-41,-1 3-5,-3 2-35,1 2-6,-2 3-24,-2 4 6,-2 3-29,-1 3 25,-1 5-28,0 3-7,-1 0-28,0 6 22,2-3-29,-1 7 16,6-5-24,0 1 0,2-1-40,2 2 8,2-5-38,3 1 38,1-4-36,3-1 19,0 0-39,2-3 26,2-1-27,3 0 14,1-1-47,3-4-29,1-1-67,3-5-10,4 2-34,-1-4-41,4-1-25,4-4 15,-1-3-17,5-3-14,-1-4-24,-2-1 3,6-6-2,-3-1 1,-1-3-7,0-5 21,-3-1-28,-1-6 48,-1 0 7,-1-2 38,-4-1 64,1-3 27,-4 2 73,0-1 43,-2-2 53,-2 1 55,-4-3 40,-2 4 45,-1 5 6,-3 3 37,0-2 27,-3 7-22,1-1 19,-2 5-54,0 4-11,-2 4-26,0 5-19,-1 4-18,7 9 10,-13-10 7,13 10-2,-13 8-10,5 4 19,-2 5-11,4 2 0,0 5 21,-1 3 4,2 7-5,-1 7-16,2 5 45,1 0-66,3 0 33,3 1-74,-1-1 51,5 1-15,0-2-16,2-1-24,4-2-4,-1-3-21,2-2-3,1-3-9,-1-6-3,0-4-4,0-3-30,3-1 11,-3-5-7,1-3-16,-1-2-63,0-3-68,-1-2-139,2 0-64,-2-5-75,2 0-125,-15 0-187,22-3-1028,-6-3-1438</inkml:trace>
        </inkml:traceGroup>
      </inkml:traceGroup>
    </inkml:traceGroup>
    <inkml:traceGroup>
      <inkml:annotationXML>
        <emma:emma xmlns:emma="http://www.w3.org/2003/04/emma" version="1.0">
          <emma:interpretation id="{AED53E42-7E60-49E2-A0B4-E090BD24AFDB}" emma:medium="tactile" emma:mode="ink">
            <msink:context xmlns:msink="http://schemas.microsoft.com/ink/2010/main" type="paragraph" rotatedBoundingBox="9252,1850 19336,1236 19359,1624 9276,22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95B16B-FD8F-49EF-8826-D19B4081B159}" emma:medium="tactile" emma:mode="ink">
              <msink:context xmlns:msink="http://schemas.microsoft.com/ink/2010/main" type="inkBullet" rotatedBoundingBox="9252,1850 10346,1784 10356,1957 9263,2023"/>
            </emma:interpretation>
            <emma:one-of disjunction-type="recognition" id="oneOf5">
              <emma:interpretation id="interp25" emma:lang="en-IN" emma:confidence="0">
                <emma:literal>-</emma:literal>
              </emma:interpretation>
            </emma:one-of>
          </emma:emma>
        </inkml:annotationXML>
        <inkml:trace contextRef="#ctx0" brushRef="#br0" timeOffset="10991.4041">9353 2012 171,'0'0'515,"-14"0"-12,14 0-89,-19 0 7,19 0-4,-15 2-51,15-2-15,-14 0-15,14 0-35,-13 0-16,13 0-30,0 0-42,-15 3-10,15-3 21,0 0-17,0 0-17,0 0 7,10 6-34,-10-6-25,29-3-8,-3 0-12,7-4-13,13-1 17,7-2 0,13-6-17,1-1-18,6 0 15,0 0-31,-4 0-13,2 0 13,-1 2-25,-6-1-18,-12 5 22,-3 0-21,-5 1-8,-11 3-14,-3-1 21,-7 1-3,-1 3-13,-5 1 19,-1-2 30,-3 3-33,-3-1 6,-10 3-15,13-2 6,-13 2-83,0 0-101,11-3-109,-11 3-93,0 0-118,0 0-160,0 0-193,0 0-631,0 0-1082</inkml:trace>
      </inkml:traceGroup>
      <inkml:traceGroup>
        <inkml:annotationXML>
          <emma:emma xmlns:emma="http://www.w3.org/2003/04/emma" version="1.0">
            <emma:interpretation id="{064F2B57-B619-4899-AEF9-3536D8ED800E}" emma:medium="tactile" emma:mode="ink">
              <msink:context xmlns:msink="http://schemas.microsoft.com/ink/2010/main" type="line" rotatedBoundingBox="12095,1707 19337,1267 19359,1624 12117,2065"/>
            </emma:interpretation>
          </emma:emma>
        </inkml:annotationXML>
        <inkml:traceGroup>
          <inkml:annotationXML>
            <emma:emma xmlns:emma="http://www.w3.org/2003/04/emma" version="1.0">
              <emma:interpretation id="{C9EB4FA9-74AE-4415-9AE7-FC020016F7A3}" emma:medium="tactile" emma:mode="ink">
                <msink:context xmlns:msink="http://schemas.microsoft.com/ink/2010/main" type="inkWord" rotatedBoundingBox="12115,2029 12965,1977 12967,2013 12117,2065"/>
              </emma:interpretation>
              <emma:one-of disjunction-type="recognition" id="oneOf6">
                <emma:interpretation id="interp26" emma:lang="en-IN" emma:confidence="0">
                  <emma:literal>-</emma:literal>
                </emma:interpretation>
                <emma:interpretation id="interp27" emma:lang="en-IN" emma:confidence="0">
                  <emma:literal>_</emma:literal>
                </emma:interpretation>
                <emma:interpretation id="interp28" emma:lang="en-IN" emma:confidence="0">
                  <emma:literal>~</emma:literal>
                </emma:interpretation>
                <emma:interpretation id="interp29" emma:lang="en-IN" emma:confidence="0">
                  <emma:literal>r</emma:literal>
                </emma:interpretation>
                <emma:interpretation id="interp30" emma:lang="en-IN" emma:confidence="0">
                  <emma:literal>+</emma:literal>
                </emma:interpretation>
              </emma:one-of>
            </emma:emma>
          </inkml:annotationXML>
          <inkml:trace contextRef="#ctx0" brushRef="#br0" timeOffset="11748.3627">12175 2062 473,'0'0'643,"-18"-2"-68,18 2-34,-15 0-59,15 0-60,-11-1-26,11 1-66,0 0-29,-14-1-35,14 1-16,0 0-9,0 0-21,0 0 21,0 0-17,19-3-17,-6 3-11,2-1 0,3 0-24,4-1-14,5-1-5,1 0-42,4-3 12,3 3-26,1-2 3,-2 2-15,13-5-4,-3 4 18,2-1-32,-2-1-5,2 1-3,-6 2-6,-2 0-26,-1 1-6,-8 0 2,-3 1-4,-7 1 8,5-1-19,-9 1 9,2 0-7,-4 0-24,-13 0 6,21 0-36,-21 0 8,18 1-101,-18-1-87,15 1-74,-15-1-62,0 0-80,16 0-129,-16 0-111,0 0-893,15-1-1219</inkml:trace>
        </inkml:traceGroup>
        <inkml:traceGroup>
          <inkml:annotationXML>
            <emma:emma xmlns:emma="http://www.w3.org/2003/04/emma" version="1.0">
              <emma:interpretation id="{6C6B646B-C953-4914-8F2D-F25568B8FCA6}" emma:medium="tactile" emma:mode="ink">
                <msink:context xmlns:msink="http://schemas.microsoft.com/ink/2010/main" type="inkWord" rotatedBoundingBox="15030,1529 17084,1404 17091,1507 15036,1632"/>
              </emma:interpretation>
              <emma:one-of disjunction-type="recognition" id="oneOf7">
                <emma:interpretation id="interp31" emma:lang="en-IN" emma:confidence="0">
                  <emma:literal>_</emma:literal>
                </emma:interpretation>
                <emma:interpretation id="interp32" emma:lang="en-IN" emma:confidence="0">
                  <emma:literal>-</emma:literal>
                </emma:interpretation>
                <emma:interpretation id="interp33" emma:lang="en-IN" emma:confidence="0">
                  <emma:literal>=</emma:literal>
                </emma:interpretation>
                <emma:interpretation id="interp34" emma:lang="en-IN" emma:confidence="0">
                  <emma:literal>r</emma:literal>
                </emma:interpretation>
                <emma:interpretation id="interp35" emma:lang="en-IN" emma:confidence="0">
                  <emma:literal>~</emma:literal>
                </emma:interpretation>
              </emma:one-of>
            </emma:emma>
          </inkml:annotationXML>
          <inkml:trace contextRef="#ctx0" brushRef="#br0" timeOffset="12399.7488">15088 1610 738,'-8'3'587,"8"-3"-53,-19 5-50,19-5-79,-11 4-24,11-4-72,0 0-22,-14 5-44,14-5-20,0 0-26,0 0-24,0 0 26,10 5-19,-10-5-22,29-2-5,-7-1-14,7 1 8,18-3-4,7 0 12,14-2-4,7-3-11,7 0 13,6 0-16,5-1-6,3 0-16,4 0 10,19-3-17,-18 2-5,-2 2-11,-1-2 17,-3 0-7,0 3-11,-5-1-11,-5 2 3,-7-2-12,-6 3-9,-16 0 6,-5 2-13,-13 2 1,-3-2 16,-7 3 29,-7 0 20,-1 1-91,-2-1-30,-4 0 0,0 1 0,-14 1 0,18-2 0,-18 2 0,11-3 0,-11 3 0,0 0 0,0 0 0,0 0 0,0 0 0,0 0 0,0 0-22,0 0-438,0 0-114,0 0-142,0 0-109,-13-1-941,13 1-1461</inkml:trace>
        </inkml:traceGroup>
        <inkml:traceGroup>
          <inkml:annotationXML>
            <emma:emma xmlns:emma="http://www.w3.org/2003/04/emma" version="1.0">
              <emma:interpretation id="{F80D8AA5-D401-4C90-8943-96D68D3570AF}" emma:medium="tactile" emma:mode="ink">
                <msink:context xmlns:msink="http://schemas.microsoft.com/ink/2010/main" type="inkWord" rotatedBoundingBox="18856,1440 19346,1410 19353,1513 18862,1543"/>
              </emma:interpretation>
              <emma:one-of disjunction-type="recognition" id="oneOf8">
                <emma:interpretation id="interp36" emma:lang="en-IN" emma:confidence="0">
                  <emma:literal>a</emma:literal>
                </emma:interpretation>
                <emma:interpretation id="interp37" emma:lang="en-IN" emma:confidence="0">
                  <emma:literal>-</emma:literal>
                </emma:interpretation>
                <emma:interpretation id="interp38" emma:lang="en-IN" emma:confidence="0">
                  <emma:literal>^</emma:literal>
                </emma:interpretation>
                <emma:interpretation id="interp39" emma:lang="en-IN" emma:confidence="0">
                  <emma:literal>~</emma:literal>
                </emma:interpretation>
                <emma:interpretation id="interp40" emma:lang="en-IN" emma:confidence="0">
                  <emma:literal>_</emma:literal>
                </emma:interpretation>
              </emma:one-of>
            </emma:emma>
          </inkml:annotationXML>
          <inkml:trace contextRef="#ctx0" brushRef="#br0" timeOffset="13055.3228">19058 1428 245,'-15'3'546,"3"0"-58,-2 0-67,3-1-31,-3 4-18,1-3-18,-1 0-28,1 1-53,1 0 1,1-1 5,0 0-29,2 0-15,9-3-36,-18 5-18,18-5-17,-13 4-8,13-4-20,-10 5-4,10-5-12,0 0 7,-9 5 14,9-5 33,0 0-7,14 2 4,-14-2-2,22 0-14,-6 0 3,4 0 4,0 3-14,4-6-20,4 3-26,0 0-19,0 0-4,2 3 1,-4-3-14,1 0-3,-4 0-5,2 2-6,-4-2-14,-3 3-6,0-1-8,-3-1 7,-2-1-6,-13 0 1,23 1-16,-23-1 7,17 3-27,-17-3 2,15 1 16,-15-1-1,0 0-41,14 4-21,-14-4-81,0 0-91,0 0-79,9 5-123,-9-5-110,0 0-167,0 0-297,0 0-454,0 0-1074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41:02.707"/>
    </inkml:context>
    <inkml:brush xml:id="br0">
      <inkml:brushProperty name="width" value="0.05292" units="cm"/>
      <inkml:brushProperty name="height" value="0.05292" units="cm"/>
      <inkml:brushProperty name="color" value="#00FFFF"/>
    </inkml:brush>
  </inkml:definitions>
  <inkml:trace contextRef="#ctx0" brushRef="#br0">16805 19017 5446,'3'-69'10,"-3"-5"-13,1 2 7,-1 0-3,1-2 11,1-1 1,-2 0 7,0-4-16,0 1 4,0-2-3,0-2 0,-2 0-5,2 0 10,0 1-5,-1-2 17,1-2-18,0 0 15,-1 0-17,-1-3 15,2 0-19,-1 0 11,0-3-1,1 2 7,-1-1-2,-2-3-1,3-1-15,-1 2 12,-2-4-2,3 1-4,-1 1 19,-1-3-16,-1-2 22,2 0-25,-1-20 3,0 19-6,-1-1 14,1-17-20,-1-1 34,0 19-13,2-1 22,-2-19-29,0 0 18,2 22-22,-2-22 22,2 21 6,-2-22 3,2 20-7,0-19-25,-2 20 22,1-20-6,0 24-6,1-3 18,-2 0-13,2 0-2,-2-1-4,1 2-2,1 1-4,-2 0 7,3 0-4,0 0 3,-1-3-12,0 1 13,1-2-9,-2 1 5,2 2-10,-1-1 7,1 1-6,-1 2 10,1-5-14,-1 4 13,-1-2-14,1 2 15,0-1-14,1 2 13,-2-2 2,1-2-13,0 2 10,0 0-11,-1-2 3,1 1-13,0 2 22,-1 0-18,1 1 24,1-3-6,-1 2-14,-1-1 13,2 0-13,-2 1 13,2-2-19,0 2 25,-1-1-3,0-2-17,-1 1 13,2-1-15,0 3 12,-1 0-22,1-2 0,-1 3 33,1-1-4,-1 0-3,-1 0-20,1 1 19,0-2-18,-1 0 16,1 3-1,0-1 3,-2 1-2,2-1-13,0 3 10,-1 0-17,1 3 19,0-2-12,-1 2 11,0 3-13,1-1 18,1 0-2,-1-2-14,-1 2 14,0 1-14,0-2 12,2 3-11,-2 1 11,1 1-18,-1-2 24,2 2-21,-1-1 19,0 2-10,-1-2 6,0 2-6,1 0 0,-1 1-11,1 1 13,0 0-14,-1 0 22,1 2-11,0-1 1,-2 0-2,2 2 5,-1 1-13,2 2 17,-2-2-13,2 2 10,-1 1-11,1 1 12,0 1-4,0-2 3,-1 2-3,1 3 1,0-1-5,-2 2 1,2 9-6,-1 0 8,1 1-1,-1-1-4,0-1 8,1 2-6,0 0 4,-2 0 2,2 1-1,-1 0 0,0-1-1,1 2-23,-3-1 27,2 1-30,1 1 30,0-1 0,-1 0-4,1 1-5,0-1 0,-2 1 14,2 0-3,-1 0-29,1 0 31,0 1-23,0 1 16,0-2-17,0 1 30,0 2-29,0-3 23,0 0-28,0 1 4,0-4-39,0-1-25,0-15-76,1-2-81,-1-2-112,0-5-101,3-3-125,-2-5-730,2 2-909</inkml:trace>
  <inkml:trace contextRef="#ctx0" brushRef="#br0" timeOffset="15556.2928">18549 2404 429,'0'0'428,"-9"6"-99,9-6-79,-6 7-52,6-7-42,0 0-31,-10 6-29,10-6-20,-10 3-11,10-3 2,0 0-2,-9 2 16,9-2-44,0 0 25,-14 0-34,14 0 0,0 0-78,0 0-85,-16-1-45,16 1-502,-12-1-190</inkml:trace>
  <inkml:trace contextRef="#ctx0" brushRef="#br0" timeOffset="17932.5201">16626 3270 253,'0'0'255,"-5"7"-46,5-7-53,0 0-34,-6 11-26,6-11-18,0 0-14,-4 8-17,4-8-11,0 0-7,-4 9-8,4-9 30,0 0-45,0 0 25,-2 11-33,2-11 24,0 0-26,0 0 18,-3 9-26,3-9 52,0 0-61,0 0 28,0 0-9,-3 13-1,3-13-47,0 0-405,0 0 68</inkml:trace>
  <inkml:trace contextRef="#ctx0" brushRef="#br0" timeOffset="18371.2966">16592 3355 261,'0'0'277,"0"0"-32,0 0-66,0 0 0,0 0-47,0 0 1,0 0-44,0 0 14,5 8-30,-5-8 17,0 0-25,0 0 23,0 0-24,0 0 11,0 0-18,0 0 10,0 0-18,0 0 10,0 0-21,0 0 14,0 0-14,0 0 13,0 0-15,0 0 13,0 0-12,0 0 12,0 0-11,0 0 9,0 0-9,0 0 2,0 0-8,5 7 1,-5-7-8,0 0-4,0 0-6,0 0 5,0 0-6,0 0-1,0 0-9,0 0 6,0 0-9,0 0 7,0 0-3,0 0 0,0 0-7,0 0 12,0 0-10,0 0 1,0 0-2,0 0 5,0 0-5,0 0 4,0 0-1,0 0-5,0 0 4,0 0 2,0 0 4,0 0 1,0 0 0,0 0 7,0 0-2,0 0 8,0 0-5,0 0 4,0 0 0,0 0 3,5 9-4,-5-9 0,0 0-4,0 0-1,0 0-3,0 0 0,0 0-4,0 0 0,0 0-2,0 0 3,0 0-5,0 0-2,0 0 1,0 0 7,0 0-16,0 0 6,0 0-14,0 0-11,0 0-20,0 0-38,0 0-68,0 0-44,0 0-110,0 0-132,0 0-203,0 0-149</inkml:trace>
  <inkml:trace contextRef="#ctx0" brushRef="#br0" timeOffset="19254.7821">16646 3382 65,'0'0'373,"0"0"-116,0 0-44,0 0-57,0 0 10,0 0-45,0 0 20,0 0-40,-8 5 18,8-5-35,0 0 11,0 0-33,0 0 21,0 0-35,0 0 20,0 0-29,0 0 17,0 0-21,0 0 20,0 0-27,0 0 17,0 0-19,0 0 11,0 0-10,0 0 14,0 0-15,0 0 14,0 0-9,0 0 12,0 0-2,5 8 7,-5-8-22,0 0 13,0 0 0,0 0-4,0 0-7,0 0 8,0 0-7,0 0 3,0 0 0,0 0 4,0 0-4,0 0 14,0 0-8,0 0 4,11 1 0,-11-1 4,0 0-2,0 0 2,0 0 6,0 0-4,0 0 4,0 0 2,0 0 11,0 0-3,0 0 16,0 0-11,0 0 8,0 0-13,12 2 11,-12-2 9,0 0 4,0 0-5,0 0 1,0 0 4,0 0-2,0 0-1,0 0 0,0 0 5,0 0 7,0 0-3,0 0 1,0 0 2,0 0 1,0 0-6,12-2 12,-12 2-4,0 0 20,0 0-36,2-12 15,-2 12-25,0-11-1,0 11-25,2-14 24,-2 14-33,0-20 21,0 8-31,0-1 15,2-4-27,-2-2 19,0-1-31,0-4 20,0 0-21,0-1 18,0-1-22,-2-1 21,2-1-9,0 0 5,-2-6-23,2 1 1,-1-1 4,1-2 4,-1 2 0,1-4 1,-3-7 6,2 0 2,-1-1 1,0-1 3,1 0 5,-1 0-2,1-1 24,0 2-24,-2-2-2,2 0 5,-2-1-3,2 3-4,-2-3 11,2 1 10,-3 0-22,2-1 9,-1 3-17,2-2 9,-2 2-13,2-2 7,0 1-14,0-2 9,-1-1-4,0 4 1,0-4 5,2-1-4,-1 2 0,0-1 10,0-4-9,-1 4 6,2-1-4,-1 0-2,1-2 2,-1 2-7,1 0-2,-2 0 2,2-2-3,0 2 13,0 0-24,-1-2 4,1 2-2,0 1-15,-2-1 16,4-2-10,-2 0 13,-2 3-13,2-2 15,0 2-17,0-3 17,-1 0-21,1-2 7,0 1-11,0-4 10,0 3-21,0-1 11,0 4-15,0-4 18,0 47-30,0 9-13,0 0-10,0 0-12,0 0 7,0 0-8,0 0-18,0 0-13,0 0-5,0 0 1,0 0-1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42:40.569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551 1632 488,'0'0'517,"0"0"-83,-11 2-19,11-2-46,0 0-41,0 0-49,-12 1-12,12-1 11,0 0 2,0 0-24,-8 4-14,8-4-20,0 0-18,-9 5-5,9-5-8,0 0-7,-9 3-6,9-3 2,0 0-5,-12 7-6,12-7-1,0 0 39,-11 5-59,11-5 43,0 0-58,-11 6 26,11-6-40,0 0 16,0 0-72,-9 6 53,9-6-57,0 0 54,0 0-14,0 0 68,0 0-42,11 0 28,-11 0-48,18-2-29,-4-1-76,-3 1 0,6-2 0,0 0 0,3 2 0,2-3 0,1 0 0,0 0 0,1 0 0,-2-2 0,1 2 0,1-1 0,-3 2 0,-1-3 0,-2 3 0,1-1 0,-4 2 0,-2-2 0,1 1 0,-4 3 0,2-3 0,-12 4 0,16-3 0,-16 3 0,14-5 0,-14 5 0,11-2 0,-11 2 0,0 0 0,13-3 0,-13 3 0,0 0 0,0 0 0,0 0 0,0 0-21,0 0-540,0 0-108,0 0-149,0 0-213,0 0-581,0 0-1266</inkml:trace>
  <inkml:trace contextRef="#ctx0" brushRef="#br0" timeOffset="635.8224">1603 1326 93,'0'0'764,"-6"-13"-101,6 13-44,-8-12-60,8 12-36,-4-15-34,4 15-32,-4-15-20,4 15-28,-3-12 26,3 12-79,-2-11 22,2 11-104,0 0 11,-2-15-91,2 15 13,0 0-86,0 0 85,0 0-35,0 0 33,0 0-11,0 0-39,7 16-154,-4-5 0,0 1 0,1 5 0,0-1 0,-1 6 0,0 1 0,-1 0 0,2 1 0,-1-2 0,-1 3 0,2-4 0,-1 2 0,0-1 0,0-1 0,-2-2 0,3 0 0,0-1 0,-2-1 0,1 0 0,1-1 0,-2-1 0,2-2 0,2 0 0,0-1 0,-1 0 0,0-4 0,1 1 0,1-1 0,2-2 0,-2-1 0,4 1 0,0-2 0,0-3 0,0 1 0,3-2 0,-1 0 0,4-2 0,-1 1 0,1-2 0,1-1 0,-1-1 0,2 2 0,-2-3 0,3-1 0,2 1-226,-1-2-312,0 0-70,2-1-12,-1 2-92,0 1-17,-6 1-780,0-3-1139</inkml:trace>
  <inkml:trace contextRef="#ctx0" brushRef="#br0" timeOffset="1351.4555">2163 1555 547,'-8'-5'746,"8"5"-97,0 0-55,0 0-86,0 0-50,1-11-52,-1 11-53,7-7-33,-7 7-49,14-9-17,-6 4-47,-1-2 0,5 1-40,-1-2-7,0 0-45,0-1-4,2 2-41,-2-2 13,2 0-38,-1 2 10,-1-2-27,-1 1 18,-2-1-27,2 3 11,-2 0-20,-2-2 18,1 3-20,-7 5 26,10-12-19,-10 12 20,4-9-26,-4 9 23,0 0-22,-2-15 22,2 15-26,-8-5 20,8 5-26,-12-2 21,12 2-22,-14 2 25,4 1-25,1 1 25,0 2-17,-1 1 40,1-1-15,0 4 33,-1 0 18,2 0 4,0 4 1,3-3 8,0 3 0,0 0 1,1 1-10,3-3-18,1 1-10,0-2-2,1 1-9,-1-1-6,5 0-8,1 0-6,-1-1-7,3 3-1,3-2-8,0-2 1,2 0-1,2-1-6,-1-2-13,3 0-28,1-1-41,1-4-76,2 2-50,0-3-70,4-3-24,1 1-44,0-5-30,-2 0-43,4-3 38,-1-2 6,0-1 3,-3 1 32,-1-4 12,-1 0 52,-3-2 38,0-2 46,-5-2 34,1 0 31,-3-3 67,-1 0 41,-2 1 45,-2-1 25,-2 1 75,-1 2 26,-3-1 39,0 5 29,2-2 14,-6 2-3,3 1 14,-2 1-1,0 0 0,0 3 8,-2 1-3,1 1 18,0 2-33,0-1 24,3 10-73,-6-15 15,6 15-80,-7-8 44,7 8-59,0 0 32,0 0-58,0 0 55,-10 8-36,10-8 39,-1 17-48,1-5 31,2 4-4,1 0-23,0 3-99,0 3 0,4 0 0,-4 2 0,3-2 0,-1 3 0,0-2 0,1 1 0,1 0 0,-1 1 0,-1-2 0,0-1 0,2 0 0,-1-2 0,0-1 0,1 0 0,-2-4 0,1-1 0,2 0 0,-2-4 0,1 1 0,-2-2 0,1-2 0,1 0 0,-7-7-37,12 5-200,-12-5-50,13 3-41,-13-3-21,14-4-35,-7-2-35,0 1-64,1-2-38,-2-2-12,1 1-117,-3-2-601,1-2-860</inkml:trace>
  <inkml:trace contextRef="#ctx0" brushRef="#br0" timeOffset="1563.8531">2694 1393 712,'-19'9'912,"4"0"-83,0-1-94,2-1-66,0 0-102,4-3-89,1 2-65,2-1-47,6-5-19,0 0-53,-6 8-81,6-8-16,0 0-61,16 0-12,-5-2-19,5-3-29,1 1-25,3-4-59,3 2-81,5-6-57,2 2-90,4-6-77,-3 4-103,-2 0-108,1 2-92,1-2-107,3 3-593,7-2-920</inkml:trace>
  <inkml:trace contextRef="#ctx0" brushRef="#br0" timeOffset="5915.7141">8033 1249 881,'0'0'768,"-6"-14"-53,6 14-73,-5-9-45,5 9-34,0 0-97,-8-8-22,8 8-3,0 0-38,-8 8-27,8-8-38,-4 14-38,4-14-37,-1 22-17,1-8-40,1-1-28,2 3-46,0 0-16,-1 0-33,1-2-50,1 1-33,0-1 0,1-1 0,1 0 0,-2-2 0,0-1 0,1-1-58,-1 0-145,-4-9-58,9 13-50,-9-13-49,8 7-39,-8-7-67,0 0-87,12 2-34,-12-2-101,0 0-680,6-8-968</inkml:trace>
  <inkml:trace contextRef="#ctx0" brushRef="#br0" timeOffset="6224.071">7848 1226 491,'-10'5'690,"10"-5"-111,-13 9-43,13-9-80,-7 9-22,7-9-45,-4 8-36,4-8-12,0 0-36,6 7-32,-6-7-33,11-2-49,-11 2-3,19-7-39,-7 0 3,0-2-45,4-2 23,-2-1-27,3 0 22,-3 0-16,1-3 34,-2 2-34,0 0 35,-3 0 10,-2 1-22,-1-2-10,-2-1-20,0 3-13,-3-2-9,0 2-10,-2-2-2,-1 3-12,0-1-9,-2 2-2,-1-1-14,4 11-7,-8-14-7,8 14-9,-12-9-1,12 9-17,-12-1-53,12 1-97,-15 6-107,9-1-66,1 3-112,-1-1-130,0 7-127,0 0-954,3-1-1321</inkml:trace>
  <inkml:trace contextRef="#ctx0" brushRef="#br0" timeOffset="6879.4284">8459 1206 927,'10'-7'864,"-1"0"-87,1 0-60,0-2-54,2-1-84,-1 0-44,1 0-46,-2-1-70,3-5-49,-3 6-51,-1-2-45,1 0-44,-1 0-33,-2 0-24,0 1-29,0 0-28,-4-1-22,0 2-19,-3 10-12,4-18-13,-4 18-9,-1-15-11,1 15-4,-3-15-7,3 15-19,-8-10 0,8 10 0,-12-4 0,12 4 0,-15-2 0,15 2 0,-19 5-12,9 1-10,0-1-3,-2 4-4,2 0 9,-1 3 1,2 2 0,0 4 2,2-1 8,0 6 5,2-2-2,1 3 2,3-1-1,1 3 4,1 1-2,3-1 2,0 8 3,2 6 23,0 2-17,1 1-2,-1 1 5,1 1-9,0 2 10,-1 0-2,-2-1 4,1 3-8,1-2 3,-3 0-6,2 0 4,-2-1 0,0-2-3,-1 0 1,1-6-2,-2-1 8,2-1-9,-2-1 4,1-2-1,0-2-1,0-4 0,2 0 5,0-5-10,0-1-2,-1-3 2,3-2-4,-1-4 2,0 0-4,2-2 1,0-4-3,-7-6-6,14 6 4,-14-6-6,17 2 5,-17-2-15,16-5 10,-16 5 0,17-9 5,-9 2-2,-1-2-4,2 0-1,-3-2 1,1-2 0,-2 1 1,-1-2-2,0 0-8,-2-1-6,-2 0-7,-2-1-5,-5 1-4,0-5-17,-4 2 11,-4-2-22,-3 0 10,-4-1-15,-6-1 6,-2 4 2,-2-1 31,-3 2-7,2 1 16,4 3 1,-1 1 10,2-1 1,1 2 7,3-1 5,2 2-3,4 0-4,1 0-7,4-1-11,2 1-6,4 0-32,2-1-29,3-1-30,5-1-33,1 1-66,7-6-30,6-3-109,5 0-92,6-2-53,8-3-168,11-3-527,1-4-818</inkml:trace>
  <inkml:trace contextRef="#ctx0" brushRef="#br0" timeOffset="7275.4288">9678 1339 139,'0'0'880,"-8"-9"-129,8 9-64,-7-7-73,7 7-43,0 0-81,-11-3-55,11 3-35,-9 7-20,9-7-25,-10 15-35,6-3-8,0 0-62,1 3-34,0 1-34,2-1-37,1 1-34,0 1-20,1-2-17,3 1-6,-2-3-13,4 2-13,-1-3-14,2-1-9,0 0-9,0-4-49,1 0-28,2 0-65,-2-2-33,2-3-43,-10-2-32,18 3-23,-18-3-46,19-5-27,-10 1-68,0-3-36,-1 2-19,1-5-92,-4-1-78,0-2-426,-3-1-672</inkml:trace>
  <inkml:trace contextRef="#ctx0" brushRef="#br0" timeOffset="7572.5352">9604 1326 488,'-14'6'610,"3"1"-45,0 0-25,1 1-62,1 1-15,1-1-26,3-1-44,1 3-10,2-1-37,2-9-15,-2 14-24,2-14-35,8 13-21,-8-13-41,15 10-22,-4-7-43,0-1-24,3-2-23,0 0-10,4-3-22,0 0-10,0-2 4,3-3-14,-1 0-22,-1-2 20,-1 1-12,-2-1 24,0-2-6,-5 2 5,0-1-4,-3-2 8,-1 1-35,-2-1 11,-3 0 2,-2 0 5,0 13-2,-1-19-3,-3 11-8,-1-1 1,5 9-8,-14-11-2,5 7-8,9 4-2,-19 0-2,19 0-3,-21 4-22,10 0-71,1 5-66,-2-1-78,1 1-71,3 1-65,-1 0-69,3 2-87,0 0-64,3-2-54,3-10-728,-3 21-970</inkml:trace>
  <inkml:trace contextRef="#ctx0" brushRef="#br0" timeOffset="7956.7995">9992 1388 511,'0'0'805,"14"-3"-94,-14 3-55,14-3-51,-14 3-65,14 1-57,-14-1-64,14 2-41,-14-2-50,16 5-45,-16-5-42,12 7-42,-12-7-34,13 6-18,-13-6-26,12 9-14,-12-9-27,9 7-1,-9-7-32,5 9 8,-5-9-22,0 0 14,5 10-39,-5-10 2,0 0-8,-3 11 5,3-11-2,0 0-2,0 0-2,-7 5 14,7-5-14,0 0 10,-9-6-19,9 6 14,-5-11-14,5 11 13,-4-18-11,4 5 8,4 0 1,-1-3 0,3 0-3,3-1 11,3-1 4,2-3 14,5 2 17,1 2 23,1 0 13,2 3 9,3 2 15,-5 2 7,1 3 11,3 3-7,-5 1 11,1 2-1,-1 2-94,0 2-33,-2 1 0,4 3 0,-4 0 0,-1 3 0,-1 0 0,-2 2 0,-3 0 0,0 0 0,-5 0 0,0 2 0,-3-1 0,0 1-76,-3-2-385,0 0-103,-3 5-213,0-2-275,-4-1-612,2-2-1332</inkml:trace>
  <inkml:trace contextRef="#ctx0" brushRef="#br0" timeOffset="8355.6947">11715 908 454,'0'0'667,"-3"-10"-85,3 10-18,0 0-62,-4-12-42,4 12-29,0 0-57,0 0 37,0 0 13,0 0-12,0 0 6,4 17-20,1-6-32,-2 2-43,2 3-30,0 0-25,1 5-47,2 0-29,-3 0-47,3 1-16,-1 0-38,1 5-25,0-1-66,0-4 0,-2 2 0,0-1 0,-1-5 0,-1 2 0,0-6 0,1 1-214,-3-3-82,0-1-61,-1-3-53,-1-8-50,5 15-88,-5-15-48,0 0-52,-5 14-107,5-14-478,-10 3-840</inkml:trace>
  <inkml:trace contextRef="#ctx0" brushRef="#br0" timeOffset="8891.7616">11506 1252 208,'-13'0'734,"3"-3"-118,10 3-68,-18-2-51,18 2-76,-12-4-37,12 4-41,0 0-49,0 0-46,0 0-90,5-8 22,7 6-37,1 0-26,5-2-23,5 0-15,2 0-20,8-2-16,0-1-4,2-1 3,0-1-7,5 0-35,2-1-25,-4 2 0,2-3-2,-2-1-20,-5 4-13,0-4-23,-6 4 24,-3-1-7,-4 1 28,-1-1 1,-6 2 12,-3 0-7,0-1 22,-3-1-6,-3 1 37,-4 8-15,4-12 24,-4 12 0,-2-11 55,2 11-2,-4-8 8,4 8-18,0 0 5,-7-9-3,7 9 17,0 0-7,-9 9 14,9-9-2,-7 16 19,6-3-24,1 2 12,-1 2-17,1-1 0,1 3-12,0 1-6,2 3 40,1 0-12,-1-1-18,3 2-17,-1-4-17,1 1 8,1-2-23,0-4 4,0 0-18,0-5 3,2 1-20,0-3-19,0-4-12,-9-4-17,20 4-38,-20-4-15,20-4-11,-8-3 5,-1 0-9,0-4 8,3-2 0,-3-1 5,2-3 20,-2-1 10,-2-1 20,-3 2 8,4 3 12,-4-1 3,-1 4 26,0 0 17,-1 3 28,1-1-7,-5 9 19,6-9-8,-6 9 33,0 0 1,0 0 26,12 7-6,-12-7 13,8 15-29,-5-3 9,1-3-14,1 6-9,-1-1-13,-2-1-11,5-1-10,-5 2-2,5-2-9,-2 0-3,-1-1-8,3-2 3,-3 0-51,6-2-49,-5 1-40,5-3-39,4 0-63,-1-1-82,2-1-93,1-1-101,3-2-86,-1 0-174,4-5-355,1-1-734</inkml:trace>
  <inkml:trace contextRef="#ctx0" brushRef="#br0" timeOffset="9251.768">12708 1177 565,'-13'3'687,"13"-3"-95,0 0-39,0 0-89,0 0-46,0 0-57,14-5-51,-14 5-37,15-8-69,-3 4-52,-2-1-20,3-2-26,1 1-20,-3-1-17,3 2-12,-1-2-11,-4-2-12,1 3-6,-2-2 1,-1 2-11,-1 1 2,-6 5-3,8-10 0,-8 10-6,0 0 8,2-11-7,-2 11 8,0 0-7,0 0 2,-14-3-1,14 3 9,-13 8-12,3-4 25,2 1 20,1 5 38,-1 0 6,-2 1 35,3 2 28,-1-1 18,3 3 1,-2 1 9,0 4 24,1 1-25,-3 1-2,3-2-40,0 1-26,4-3-24,-2 1-22,2-2-9,2-3-17,2 1-12,0-1-7,2 1-25,-1-6-50,6 1-54,-3-3-41,3 0-37,1-1-41,3-2-60,-2-2-51,7 1 24,3-2-15,6 1-100,1-2-105,13 0-115,-3 0-713,12-5-954</inkml:trace>
  <inkml:trace contextRef="#ctx0" brushRef="#br0" timeOffset="9535.4664">14071 1064 846,'-6'-12'782,"6"12"-50,-2-10-83,2 10-29,-4-10-30,4 10-93,0 0-31,-5-9-83,5 9 6,0 0-99,0 0 43,0 0-11,0 0-30,0 0-24,0 0-12,3 11-12,1-3-24,-2 2-208,2 1-12,4 2 0,-2 1 0,-1 1 0,3 2 0,-3 5 0,4-1 0,-4 2 0,1-1 0,-2 3 0,-1 0 0,1-1 0,2 0 0,-4 0 0,0-1 0,0-5 0,0 1 0,0-2 0,1-2-162,-2-3-288,0 0-53,-1-12-82,2 17-115,-2-17-136,4 12-734,-4-12-1214</inkml:trace>
  <inkml:trace contextRef="#ctx0" brushRef="#br0" timeOffset="9748.027">14008 1137 403,'-6'-8'782,"-1"0"-134,7 8-32,-6-11-63,6 11-48,-4-13-73,4 13-35,4-12-77,-4 12-31,11-12-51,-3 5-9,0 2-64,5-2-11,-1 3-46,5-2-3,0 1-42,2 1 4,0 0-29,-2 0 6,4 2-54,-3 0-39,3 1-79,-2 1-60,0 0-87,-4 0-96,-1 1-83,3 1-125,-3 4-720,-3-2-903</inkml:trace>
  <inkml:trace contextRef="#ctx0" brushRef="#br0" timeOffset="9979.0311">14000 1504 579,'-11'12'795,"3"-1"-117,-2 0-48,5-2-53,1-1-53,4-8-30,-6 15-70,6-15-53,2 13-31,-2-13-43,8 10-39,-8-10-47,14 6-33,-14-6-32,18 4-24,-6-3-28,1-1-35,0 0 13,3-1-41,-1-1 4,4-1-34,-1 1-25,1-1-46,0-3-58,-1 2-53,2-2-43,2-2-82,-1 1-74,-1 0-80,2-1-19,1-1-113,-1-1-160,5 0-283,-2-3-649</inkml:trace>
  <inkml:trace contextRef="#ctx0" brushRef="#br0" timeOffset="10388.2016">14766 1144 673,'0'-11'600,"0"11"-71,4-19-47,-4 19-54,-4-17-35,4 17-42,-7-17-41,1 10-1,6 7-35,-11-13-13,3 7-47,0 2 0,-1-2-37,9 6 14,-20-4-30,11 2 12,9 2-41,-21 0 11,21 0-36,-19 2 14,19-2-41,-16 5 6,7 1-37,9-6 19,-14 12-30,10-4 19,-1-2-35,1 5 20,1-2-27,1 1 22,2-10-27,0 20 21,1-9-29,0-1 22,2 4-29,3-3 25,-1 1-25,3 0 21,0 0-26,1 0 22,1-1-29,1 0 26,1-1-33,-1 1 19,1-1-1,-1 1-9,1-2-4,1 2-2,-3-1 3,1 0 1,0-2 5,-3 1 1,3 0 0,-4-1 3,0-1 4,1 0 12,-2 1-10,-1-1 9,-5-7 17,8 14 30,-8-14 69,6 12-25,-6-12 40,0 0-3,-1 17 7,1-17 10,-10 13 8,0-8-10,0 1-36,-3 1-12,-4-4-27,-2 0-17,-2 0-58,-4-1 0,-2-2 0,-1-1-152,-2 0-155,-4-4-103,-1-1-86,-1 0-133,-4-2-167,-4-4-911,0 2-1386</inkml:trace>
  <inkml:trace contextRef="#ctx0" brushRef="#br0" timeOffset="12883.6212">15544 1685 112,'0'0'911,"0"0"-208,4-9-48,-4 9-50,0 0-20,7-8-65,-7 8-51,9-5-42,-9 5-18,0 0-37,16 0-23,-16 0-33,12 5-27,-12-5-38,15 10-33,-9-3-31,2 3-39,-1 1-14,-2 2-32,-1-1-15,-2 2-22,-1-1-5,-1 2-17,-1 1-61,-4 1-96,-2 0-133,-3 3-140,-2-2-114,-4 5-223,-10 3-282,-2-4-584,0 0-1239</inkml:trace>
  <inkml:trace contextRef="#ctx0" brushRef="#br0" timeOffset="14066.4315">990 2689 553,'-6'-9'805,"2"-1"-85,4 10-53,-5-12-31,5 12-68,-4-12-36,4 12-111,-4-9-43,4 9-82,0 0 38,0 0-54,0 0 31,-7 9-67,7-9 32,2 21-66,-1-5 16,-1 1-36,4 2-25,-2 4-24,1-1-27,1 2-17,0 1-70,1 1-27,0-1 0,-1 1 0,-1 0 0,1 1 0,0-3 0,-2 1 0,1-4 0,0-1 0,0-3-173,-3 0-189,3-2-48,-1-1-61,0-4-56,-2-10-109,0 19-75,-4-7-842,4-12-1194</inkml:trace>
  <inkml:trace contextRef="#ctx0" brushRef="#br0" timeOffset="14668.0337">632 3061 64,'0'0'872,"-20"-2"-145,20 2-83,-16-2-72,16 2-90,-12-2-64,12 2-63,0 0-23,0 0-51,0 0-15,0 0-50,5-7-24,-5 7-23,25-5-7,-3 1-11,3 0-16,5-3-22,6 0-39,3-2 7,5-2-36,-2-1 8,4 0-24,1-2 10,2-1-27,7-3 19,-9 2-30,7-5 21,-9 4-32,-2 0 13,-3 0-22,-2 2 5,-2-2-21,-11 3 14,1 2-17,-6-1 15,-4 2-27,-2-1 25,-5 2-22,-2-3 27,-2 2-14,-5 11 21,2-20-18,-6 10 26,0 1-18,-2-1 19,-1 3-12,-1-2 24,0 4-11,0-2 36,-1 2-22,9 5 20,-16-4-12,16 4 26,-13 2-13,13-2 33,-8 13-20,5-3 34,0 0-2,3 4 21,3 3-40,-1 0 23,0 3-11,2 4 65,-1 1-13,2 1-32,-1 3-5,0 1-28,3-1 0,-3-4-16,1 0-4,0-2 0,-1-2-18,2 0 5,-1-5-9,0-2-6,1 2 4,-3-5-7,1-1 2,0-2-1,-4-8-6,8 9-35,-8-9 11,0 0-27,15 1-13,-15-1-1,7-10-1,-7 10-8,11-12 7,-8 3 9,1 1 8,-1-3 5,1 0 13,-2 1 5,3 0 9,-3 1-1,-2 9 1,6-15 1,-6 15 1,5-12 10,-5 12-4,6-7 6,-6 7 7,0 0 9,11-4 10,-11 4 7,10 5 0,-10-5-17,11 7 8,-11-7-2,13 10 6,-6-4-20,-2 0 7,-5-6-15,16 10 21,-9-3-24,1-1-5,-1-2-53,3 0-55,0 0-60,-10-4-52,18 3-79,-7-2-56,-11-1-64,22-1-96,-9-2-77,-1 0-744,0-2-950</inkml:trace>
  <inkml:trace contextRef="#ctx0" brushRef="#br0" timeOffset="15015.6498">1833 2932 194,'0'0'737,"0"0"-101,0 0-41,0 0-86,0 0-34,10-5-51,-10 5-45,15-10-47,-5 4-64,1 0-23,-2-4-40,6 0-5,-2 1-41,2-2-13,-2 2-22,-1-3-2,1 3-37,-2-1 11,1 0-30,-2 0 15,-1 1-34,-4 0 15,2 1-30,-3-1 15,-4 9-20,3-14 2,-3 14-24,-1-11 18,1 11-23,0 0 17,-14-5-24,14 5 20,-16 4-25,6 1 24,-1 2-21,0 1 17,0 4-14,1-2 31,1 3 29,2 1 3,0 0 37,0 1 6,3 2-22,2-3 38,1 2-18,1 0-18,1-4-23,1 3 3,2-1-26,3-1 13,0-1-23,1-3 9,1 0-22,0-2 3,2-1-61,0-2-41,3-1-62,-3 0-75,2-3-74,6-2-18,0 1-172,1-2-132,-1-1-270,4-4-448,2 2-942</inkml:trace>
  <inkml:trace contextRef="#ctx0" brushRef="#br0" timeOffset="16378.4049">2733 2985 465,'0'0'721,"8"4"-89,-8-4-38,13 3-94,-13-3-16,18-4-66,-5-1-32,1 0-46,1-2-45,5-1-33,-1-4-38,1 2-38,3-2-29,-2 0-24,-2 0-15,-2 0-2,0-1-18,-2 1-11,-3 3-4,-1-3-4,-2 3-4,1-2 3,-5 4-4,0-1-10,-5 8-18,2-13-6,-2 13-8,-3-10 2,3 10-6,-12-5-7,12 5-7,-19 3-8,9 1 1,-4 1 14,1 3 6,-2 3 8,0 1-3,2 3 46,1 2-13,2-1 6,0 2-20,2 0 3,1 1-3,4-1 19,0-1 1,2 1-3,2-1-3,2 0 35,2-1-18,2 1-6,4-1-21,1-2-2,4-1-18,2-3-1,3-3-9,1-1-4,4-4-15,-1 0-29,5-5-30,2-1-21,1-3-20,-1-3-32,1 1-23,-2-2-5,-2-2-1,-1-1 0,-2 0-1,-5 0 20,1-1 11,-8 1 18,0-1 12,-2 1 16,-3 0 15,-3 2 13,0-2 10,-3 3 7,-1-1 9,-2 12 7,2-15 16,-2 15 16,0-12 8,0 12 6,0 0 19,0 0 40,0 0 22,0 0 6,0 0 3,-3 12 17,3-12-31,1 14 2,2-4-12,0-2-17,-1 4-7,2-3-9,1 2-14,0 0-8,4 1-1,0-1-2,1-2-8,4 0-1,-2-1 1,3 0-24,1-4 10,0 1-4,1-3-6,1 0-13,1-2-17,0-2-30,0-1-14,-2-1-14,2-2 13,-1-3 2,-3 3-15,-2-5 7,-2 2-3,0-3 22,-1 0 0,-2 0 18,-3-1 7,-1-1 11,-2 4 5,1 0 0,-3 10 6,2-17-1,-2 17 20,0-13 4,0 13 5,0 0 16,0 0 13,0 0 28,0 0-5,0 0 18,0 0-8,0 0-9,3 16-4,-3-16-13,7 15-9,-7-15-5,7 14-2,-7-14-1,9 15-22,-9-15 4,11 11-2,-4-4-3,-7-7 4,14 6-9,-14-6-5,19 5-8,-19-5-8,21 0-23,-8-1-35,2-3-12,1-1-5,-2-2-3,1 2-2,0-3-1,-1-1 4,-3-1 17,0 0 6,-2-2 25,-1 2 3,0-2 9,-2 4 8,-2-3-1,0 4 15,-4 7 15,5-14 11,-5 14 3,4-10-1,-4 10 1,0 0 33,0 0 16,0 0 7,0 0-6,0 0 15,5 14-14,-5-14-10,3 15-3,-3-15-11,3 18-8,0-7-6,-3-11-10,5 18 2,-2-8-3,0-2-3,4 2-16,3 0 7,-1-3-17,1 2-27,4-4-39,-1 0-31,4 0-29,-1-3-29,5 0-42,-1-2-22,1-3-30,3-1 10,1-2-19,0 2 17,-3-4 15,-1-2 29,0-1 23,-3-3 32,-2 1 24,-2 0 29,-2-3 19,-5 3 44,0-1 17,-2-1 48,0 1 28,-1-1 14,-3 4 21,-1-1 26,1 1 35,-1 11-1,0-17 6,0 17-10,2-15-22,-2 15-20,0 0 4,1-13 4,-1 13 29,0 0 21,0 0-3,5 13-3,-5-13 15,4 19-28,-2-5-11,1 4-5,0 4 17,1 2-12,0 2-5,-1 6-15,1 2-1,1 2-10,-1 5-14,1 2-18,1 1-43,-1-3-32,0 1 0,-1-2 0,1-5 0,-1 2 0,0-3 0,2-1 0,-2-1 0,0-2 0,-1-5-81,1-1-162,-3-5-67,1-2-61,0-2-20,0-1-77,0-2-79,-2-12-81,0 13-109,0-13-667,0 0-1006</inkml:trace>
  <inkml:trace contextRef="#ctx0" brushRef="#br0" timeOffset="16671.1908">4542 2764 743,'5'-21'569,"2"1"-51,2 1-8,3 3-79,1 0-16,2 2-40,2 2-16,2 3-42,1 2-31,0 4-31,0 0-21,0 2-3,0 2-36,0 2-19,-2 0 6,4 4 33,-3 1-17,-1 0-43,-4 2-17,-2-1-21,-1 3 33,-3-2-34,-4 5-5,-3-3-11,-2 0-41,-3 2-3,-3 0-13,-3 3-5,-1-1-15,-5-2-6,1 0-6,-1-1-13,0-1-37,0 0-50,1-4-52,1-2-52,2 2-65,0-1-20,1-5-80,2 2-63,9-4-84,-13 1-41,13-1-188,0 0-455,0 0-800</inkml:trace>
  <inkml:trace contextRef="#ctx0" brushRef="#br0" timeOffset="16959.1863">5168 2527 449,'14'-10'786,"-5"2"-96,0 0-23,0 1-43,-2-1-53,-7 8-59,10-10-73,-10 10-45,8-9-48,-8 9-50,0 0-10,0 0-30,0 0-5,0 0-33,3 14-13,-3-14-22,-3 20-22,1-8-15,1 2-4,0 3-9,1 3 24,0 1 18,0 0-71,1 4-104,-1 0 0,3 2 0,0-1 0,0 0 0,1-1 0,0-3 0,1 1 0,1-3 0,-1 1 0,3-2 0,-2-3 0,1-2 0,-1 0 0,3-3 0,-1 0 0,-1-3 0,0-1-50,1-2-257,-8-5-33,16 7-65,-16-7-50,16 1-114,-16-1-88,15-3-95,-15 3-726,12-10-1099</inkml:trace>
  <inkml:trace contextRef="#ctx0" brushRef="#br0" timeOffset="17639.3686">5185 2723 348,'-14'-2'565,"14"2"-50,-19-2-30,19 2-43,-16-1-56,16 1-63,0 0-29,-12-1-11,12 1-25,0 0-32,0 0-24,0 0-40,15-2-31,-15 2-30,23-2-18,-7-1-9,1 2-16,2-2-9,-2 3-10,3-2-11,1-2-7,-1 1 0,6 0-6,-2 1-14,-2-1 13,0 3-2,-1 0 0,1 0-3,-4 3-3,1-3 20,-2 2 10,-2 3 1,-2-2 1,-2 1 1,-2 1 0,1 2-7,-1-2-10,-1 3 8,0-1 4,-1-1-1,1 0-3,0 1-1,0 0 7,2-4-19,-1 4 5,0-3-9,-9-4 8,20 4-17,-8-2 10,-12-2-16,25-2 14,-11 1-36,0-2 11,3-1-26,-2-1 12,0 0-27,1 0 9,-1-2 6,-1 0 2,-1 0 14,-2-1-11,-2-1 6,3 1 11,-6 1 7,1-2 2,-1 4 7,-1-3 19,-5 8 3,9-9 15,-9 9 0,6-8 0,-6 8 14,0 0 22,0 0 21,0 0 6,9 5 19,-9-5-4,3 13-1,-3-13 14,4 21 4,-3-6 53,3 2-20,0 6-22,0 0-5,1 3 8,0 6 11,1 8-15,2 1 0,-2 3-11,1 1-1,-1 2-10,-1-2-13,0 3-14,-1-2-77,-1 1-15,-1-3 0,-2-5 0,-2 0 0,-1 3 0,-1-6 0,-2-3 0,-2 0 0,-1-3 0,0-3 0,-3-2 0,0-1 0,-1-6 0,2-3 0,-2-2 0,-2-2 0,0-4 0,-1-1 0,-1-5 0,1-1 0,-3-1 0,-2-6 0,-1-1 0,-2-5 0,0-3 0,-3-6 0,3-3 0,1-3 0,1-3 0,5-1 0,2-5 0,5-3 0,3-1 0,2-2 0,5 4 0,7-7 0,2 1 0,4 2 0,4-1 0,6-5 0,4 2 0,4 3 0,2 2-166,2 2-125,2 2-60,2 1-56,5 3-65,-1 0-96,3 4-70,-1 4-159,-5 0-633,7 1-1040</inkml:trace>
  <inkml:trace contextRef="#ctx0" brushRef="#br0" timeOffset="18667.7801">7406 2605 622,'0'0'642,"13"-5"-70,-13 5-31,15-6-55,-15 6-12,14-6-67,-14 6-16,14-11-25,-14 11-16,12-9-28,-12 9-17,6-8-21,-6 8-57,0 0-6,0 0-30,-3-10-9,3 10-31,0 0-4,-18 4-36,7 1-8,-2 0-32,-1 4 4,-1 0-27,-2 2 2,2 1-8,0 0-23,0 0 7,5 0-19,0 0 18,2-2-19,3 2-4,3 0 0,2-12-2,2 22 3,5-12 14,2 2-19,5 0-4,2 1 3,7 0 2,2 0-5,3 1 6,0-2 17,2-2-24,1 2 11,0-3-11,-1 1 9,0 0-1,-6-4-4,-3 2 3,-2 0-2,-5-1 3,0-1-1,-5 0 8,-3 0-7,-6-6 3,4 13-5,-4-13 7,-6 13-9,-3-6 10,-4 0 1,-2 0-16,-7-1 16,0-2-11,-1 1 2,-1-1-3,-2-1 9,6-3-7,-3 2 15,1-4-16,0 2 2,3-3-13,1-1-13,2-1-26,0-2-29,3 0-17,2-1-21,3-2-30,3-1-5,3 2-21,3-2 1,2-1-19,2 0 9,4 0-15,3-1 39,4 0-15,3 0 49,4-2-4,4 1 44,-2 2-11,5-2 12,7 0 32,-2 1 6,3 0 9,-1 1 11,0 0 11,-5 0 7,2 3 17,-3-1 2,-2 2 20,-4 1 36,-2 1-10,-3 1 26,-3 1 3,-1 0 35,-3 1 5,0 2 18,-13 1-3,20 1 25,-20-1 24,18 8 6,-10-3 22,-3 4-12,2 2 0,0 1-2,-2 5 12,1 4 24,0 3-24,2 5-26,-1 2-34,1 8-15,-1 0-139,2 4 0,-1-2 0,0 4 0,-2-1 0,1 0 0,-1 0 0,-1 1 0,0-2 0,0 0 0,1 0 0,-3-6 0,1-4 0,-2 1 0,0-1 0,0 0 0,-1-8 0,-1 0 0,0-4-76,2-2-321,-2-2-20,0-3-52,0-2-113,0-12-88,-2 17-66,2-17-800,0 0-1171</inkml:trace>
  <inkml:trace contextRef="#ctx0" brushRef="#br0" timeOffset="18939.6596">8018 2893 231,'-5'-24'825,"2"1"-214,2 2-73,2 2-30,3-3-42,1 2-23,4 3-61,4-2-17,2 4-42,6-1-8,2 3-35,-2 4-23,2 1-12,3 3-31,0 3-13,-2 2-34,0 3-15,-1 1-5,0 4-7,-1 1-8,-4 1-16,-2 2-19,-4 3-13,-2-3-14,-5 2-13,-2 1-5,-5-1-14,0 1 0,-5-1-12,-3 3 0,-1-1-12,-3 0-18,-2-2-58,0-1-63,-1-1-27,-1 0-80,2-3-63,0-3-60,3 0-116,0-2-99,2 0-106,1-1-790,10-3-1085</inkml:trace>
  <inkml:trace contextRef="#ctx0" brushRef="#br0" timeOffset="19315.5975">8609 2755 762,'0'0'609,"16"1"-64,-16-1 1,9 5-63,-9-5-13,4 9-56,-4-9-16,0 14-56,0-14-32,-5 17-54,1-5-26,1 0-15,-1 1-32,0 0-31,1-1-26,1 0-24,0 1-19,2-13-16,0 19-11,0-19 11,2 19-32,-2-19-7,7 12 12,-7-12-22,13 8-4,-13-8-4,17 2 0,-17-2-5,23-3 1,-8-3-5,0 1-2,-1-2-3,4-3 3,-2 0 0,0-2 3,-3-1 4,0 0-4,-4 0-4,-2-1 5,-3-1 4,0 3-2,-4-2-3,-2 4 3,0-1-2,-2 0 5,-4 3 6,0 2 3,-3-1 0,0 2-1,-1 1 13,-3 3-16,1 2 2,-2 0-14,1 3 12,-2 1-8,3 1-2,-1 0-32,2 0-48,0 3-40,4-4-52,3 2-40,6-7-58,-7 11-12,7-11-48,0 0-26,8 10-30,-8-10-40,20 3-56,-8-5-8,2 1-501,5-3-584</inkml:trace>
  <inkml:trace contextRef="#ctx0" brushRef="#br0" timeOffset="19567.443">8990 2683 547,'17'-12'553,"-3"-1"-59,0 1-17,-5 0-21,1-1 4,-1 2 5,-3-1-59,1 2-3,-3-1-40,0 3-8,-4 8-20,6-14-21,-6 14-16,5-11-45,-5 11-24,0 0-48,4-10-9,-4 10-32,0 0 2,0 0-4,1 17-6,-1-17 1,1 22-13,-1-7-16,2 2 3,-2 2-6,1 2-16,2 4-10,-2 1 2,3 5-1,-2-1-76,2 0 0,1 4 0,-1-5 0,1-6 0,2 1 0,-1-4 0,3 1 0,-2-3 0,1-4 0,1-2-69,1-2-117,1-3-81,-1-2-49,1-3-93,1-3-60,2 0-130,-4-3-85,3-4-213,3-4-467,-3-1-966</inkml:trace>
  <inkml:trace contextRef="#ctx0" brushRef="#br0" timeOffset="19748.6251">9024 2779 948,'-16'7'894,"2"-2"-152,5 0-87,0-1-55,9-4-70,-9 8-85,9-8-81,0 0-68,12 2-61,-1-3-45,7-3-42,6-1-55,8-2-80,3-2-87,7-4-95,3 2-88,0-2-152,-1 1-126,-2 0-159,-1-2-575,3-1-876</inkml:trace>
  <inkml:trace contextRef="#ctx0" brushRef="#br0" timeOffset="20211.3849">10510 2399 730,'0'0'707,"0"0"-73,-11 2-33,11-2-24,0 0-36,-6 12-29,6-12-71,-3 18-30,2-5-48,1 0-27,1 1-33,-1 3-77,2 1-30,-1 2-47,3 1-4,-2 3-25,1-6-27,1 0-16,0 1-16,0-1-13,-1-3-4,4 1-61,-2-3-61,-1 0-50,1-4-46,-1 0-42,1-2-59,-5-7-24,10 12-84,-10-12-56,0 0-52,10 4-36,-10-4-239,0 0-336,0 0-717</inkml:trace>
  <inkml:trace contextRef="#ctx0" brushRef="#br0" timeOffset="20512.1951">10331 2521 157,'0'0'771,"-14"6"-125,14-6-51,-13 7-70,13-7-40,-8 5-47,8-5-37,0 0-37,0 0-27,5 12-59,-5-12-33,12 3-36,-12-3-20,19-2-31,-5 1-7,0-4-18,4 1-13,0-3-6,4-1-17,-2-1-4,-1 0-24,0-1 6,1-1-11,-4 1-1,1-1-19,-4-1-4,-1 2-5,-3 0-3,0-2-5,-3 3 3,-2 0-15,-4 9 0,3-18-5,-3 18-2,-4-15-4,4 15-6,-11-10 2,11 10 0,-17-7-10,17 7-12,-22 1-27,11 3-41,-4 2-19,0 1-39,1 2-44,-1 3-54,0 0-12,3 3-90,0-1-60,1 2-83,5-1-87,1-2-716,1-1-897</inkml:trace>
  <inkml:trace contextRef="#ctx0" brushRef="#br0" timeOffset="20907.9498">11035 2464 864,'10'-7'752,"-1"-2"-82,-4 0-56,0 1-83,0 0-79,-5 8-75,2-14-31,-2 14-62,-7-13-24,7 13-28,-11-7-26,11 7-18,-22-4-20,22 4-27,-24 2-11,8 0-8,1 3-30,0 2-14,1 1-21,-2-2-10,5 2-12,-1 2-7,3 1-9,3 1 2,2-1-11,2 0 3,2 0-10,2 1 3,3 0 1,3 1-54,5-2-16,0 2-25,3-2-2,1-1-19,1 0 10,0-1 12,2 0 27,-1-1 2,-2-1 17,-1-2 4,-2 2 17,-1-3-3,-3 0 23,-1 1 8,-9-5 37,14 9 0,-14-9 16,5 7-1,-5-7 13,-3 10-8,3-10-11,-12 8-4,2-4-18,0 1-10,-6 0 0,1 0-10,-4-3-25,-1 4-43,0-4-40,0 2-66,-1-1-38,2-2-66,-1 0-77,1 1-77,3-1-94,-2 0-181,4-1-471,0 0-782</inkml:trace>
  <inkml:trace contextRef="#ctx0" brushRef="#br0" timeOffset="21231.7542">11830 2462 242,'0'0'861,"7"-10"-211,-7 10-20,8-8-9,-8 8-34,4-9-46,-4 9-73,4-7-56,-4 7-54,0 0-53,8-7-63,-8 7-47,0 0-39,0 0-33,6 10 34,-6-10-10,3 20-28,-1-7-4,-2 1-20,2 2-15,0-1-11,0 1-7,1-2-19,-1 2-8,3-2-9,0 2 2,1-2-9,-2-1-8,3 1-1,-3-4-36,4 0-36,-2-2-33,3 0-51,-2-4-59,3 0-49,-10-4-64,19 3-38,-19-3-86,19-2-59,-9-3-73,0 1-162,-1-5-423,1 0-773</inkml:trace>
  <inkml:trace contextRef="#ctx0" brushRef="#br0" timeOffset="21508.2025">11901 2373 371,'-11'4'761,"-1"-1"-116,12-3-65,-14 8-66,14-8-89,-11 6-24,11-6-20,-6 7-18,6-7-51,0 0-26,0 0-43,0 0-22,6 8-23,-6-8-1,14-3-51,-14 3-27,16-5-10,-6 0-7,2 1 8,-1-1-10,1-2-9,-3 3-7,1-1 13,-1-1 6,-9 6-8,13-11-14,-13 11-3,11-9-16,-11 9-7,4-9-15,-4 9-15,0 0-5,0 0-4,-5-9-7,5 9-3,0 0-8,-17 4-26,17-4-62,-13 7-39,4 0-73,1-1-61,2 3-98,-1 1-83,0 2-122,1-2-56,1 3-881,3-3-1132</inkml:trace>
  <inkml:trace contextRef="#ctx0" brushRef="#br0" timeOffset="21903.6262">12238 2590 618,'0'0'704,"12"4"-59,-12-4-69,9 6-78,-9-6-50,9 7-57,-9-7-37,13 10-58,-13-10-42,11 13-40,-4-7 3,-1 2-31,2-3-13,-3 2-44,1 0-17,-6-7-17,9 12-2,-9-12-14,10 9 9,-10-9-1,6 10-3,-6-10 19,0 0-22,4 11 0,-4-11-20,0 0 14,0 0-25,-7 5 12,7-5-10,0 0 16,-12-4-18,12 4 7,-10-10-22,10 10 36,-9-16-23,5 6 20,1-2-19,0-3-8,2-1-4,2 0 12,2-2-5,2 1 1,1-3 3,3 2-7,5 1 0,0-3 3,6 3 0,0 0 4,4 5 0,-1-3 14,2 7-6,-4 2-5,5 1 3,-1 2-8,-3 4-6,3 1-40,-3 3 0,1 0 0,-1 4 0,-4 1 0,-2 2 0,-3 3 0,-3 2 0,-4-1 0,-4 1-165,-6 6-155,-2 0-99,-7 5-125,-4 7-202,-7 1-295,-1-2-529,-2 0-1215</inkml:trace>
  <inkml:trace contextRef="#ctx0" brushRef="#br0" timeOffset="27744.1423">13906 2560 171,'-4'-13'846,"4"13"-176,-5-10-38,5 10-57,-7-10-58,7 10-45,-11-9-57,11 9-55,-13-3-46,13 3-25,-14 2-36,5 3-24,-2 3-12,1 1-19,2 3-24,-1 1-32,-1 4-7,4-1-24,1 1-16,1-2-10,2 2-6,0-1-23,2-3-6,2 4-8,2-4 16,1 0-30,1-3 0,4 0-5,1-3-7,-1 0-1,2-3 2,2-1-8,0-2-5,0-1 3,1-3-4,0 1 19,1-3-21,-1-1-1,2 0-2,-4-2 2,3-1-4,-5-2 3,0 1-1,0-2-1,-4-1 4,-1 0-2,-3-3 14,1 1-33,-6 0 29,0-2-15,-3 1 0,-1 0 1,-1 1 0,-2 1 0,0 3-1,-2 0 4,-1 4 0,-1 2-5,-1 2 8,3 3-16,-2 3-14,-3 2-70,1 2-43,1 3-53,1 3-66,1 0-37,5 0-99,-1 0-91,3 1-57,5-1-39,-2-1-766,4 0-951</inkml:trace>
  <inkml:trace contextRef="#ctx0" brushRef="#br0" timeOffset="28147.5714">14236 2631 21,'6'-11'873,"-6"11"-178,0 0-51,0 0-54,3-11-87,-3 11-36,0 0-58,0 0-42,-7 11-27,7-11-40,-2 17-59,2-17-4,0 18-48,0-7-34,2 0-30,1 0-21,1 0-18,-2-1-20,6 2-14,-4-2-5,2-1-10,-1 0-9,4-2-2,0-1-4,0-2-4,2-3-14,-11-1-11,23 0-38,-10-1-16,-1-3-24,1-2 1,2 0-15,-4-2 11,3-2-3,-2-1 21,2-1-7,-4-3 28,-1 4-2,0-2 21,0-1-5,-4 4 19,3-2-13,-3 5 32,-1-3 5,-4 10 15,10-10-15,-10 10 23,0 0-2,9-2 32,-9 2 2,6 6 24,-6-6-26,8 13 28,-4-5-7,-2 3-3,3-1 5,1 0-6,-4 2-4,6 1-21,-2-1-6,1-1-13,-1 1-10,3 0-2,-2-3-15,0-3-28,2 3-50,0-4-42,0 0-58,0 0-42,-9-5-72,24 3-50,-13-4-96,2-1-79,1-3-82,-2 0-683,3-2-883</inkml:trace>
  <inkml:trace contextRef="#ctx0" brushRef="#br0" timeOffset="28495.2027">14818 2644 245,'0'0'681,"0"0"-93,0 0-47,0 0-49,19-1-79,-19 1-34,13-4-31,-1 1-31,-2-2-60,3 1-24,1-3-34,0 1-1,0-3-34,0 1-7,0-1-27,-1 1-9,-2-1-20,2-2-5,-3 2-24,2-3 0,-5 3-4,0 0 1,-2 0-13,-2 0 1,-3 9-12,2-16-4,-2 16-10,-2-11-4,2 11-12,-9-9 5,9 9-7,-15 2 0,5 2-7,1 2 5,-2 2-4,-1 3 32,2 1 25,4 1 25,-4 2 31,6 1-9,-1-1 33,2 1-31,2 0-1,1-1-12,1 0-19,2 0-12,2-2-9,1-1-14,4-1-8,-1-1-7,1-3-5,0-1-5,2-2 0,0-2-6,0 0-14,1-2-49,1 0-67,-2-3-54,2 2-62,0-4-73,-1 0-86,1 0-122,-3 0-123,1-2-267,-1-2-457,1-1-959</inkml:trace>
  <inkml:trace contextRef="#ctx0" brushRef="#br0" timeOffset="36890.9816">1187 4110 545,'0'0'678,"-6"-12"-79,6 12-37,-7-10-87,7 10-36,-10-7-29,10 7-27,-15-3-41,15 3-42,-18 3-30,9 1-27,-2 0-21,1 5-7,-2-1-29,3 3-23,-3 2-13,3 2-14,2 2-28,0-1-11,2-1-13,1 2-14,0 0-8,4 0 15,2 0-29,1-3-3,1 2-45,3-3 31,0-1-15,3 0 14,1-5-17,1 0 17,2-2-20,0-1 7,-1-3-3,3-2-2,-1-1-12,4-4 11,-2 1-3,1-3-5,0-2 1,0-2 2,-2 0-4,-1-2 0,-3-1 1,-1 1 2,-2-1-4,-5 0-1,4-1 0,-6-2-1,-2 2 11,-1-2-6,-3 1-4,-5-1-2,2-2-2,-1 5 8,-4 1 1,1 2 1,2 2-5,-5 0 1,3 5 1,0 1 0,-3 2 0,14 2-1,-25 4-4,12 1 1,-1 1-7,2 5-56,2 1-72,-1 0-59,4 2-63,1 0-56,2 0-63,1-2-35,3 2-43,3-2-54,1 0-72,0-2-633,4-1-822</inkml:trace>
  <inkml:trace contextRef="#ctx0" brushRef="#br0" timeOffset="37223.0415">1585 4043 625,'18'-18'659,"0"-1"-78,0 0-55,-2-2-48,-1 0-24,-4 2-43,1 2-21,-3-3-49,-2 3-20,2-1-41,-4 4-9,0-1-18,-2 1-12,1 3-5,-3-1-17,0 0-30,-1 12-21,-1-20 4,1 20-40,-3-18-10,-1 10-28,4 8-5,-7-13-18,7 13-13,-11-5-6,11 5 0,0 0-15,-18 1 3,18-1-8,-14 12-4,10-3-2,-1 3 14,1 2 8,0 3 10,1 2-5,2 2 4,1 3-4,0 1-4,1 1-15,2 0 0,-1 0-10,2 0-4,0 0-8,1 5 2,2-1-8,2 1 4,-2-2-6,2 0 7,0-2-13,0 1-14,-1-3-47,-2-2-57,3-2-60,-3-1-68,0-4-55,-1 0-67,-1-3-11,0 1-87,-1-4-66,0 2-54,-3-12-109,-2 15-637,2-15-936</inkml:trace>
  <inkml:trace contextRef="#ctx0" brushRef="#br0" timeOffset="37399.0632">1560 4339 156,'-11'-6'807,"2"1"-152,9 5-42,-13-10-64,13 10-41,-9-9-55,9 9-55,-7-13-40,7 13-54,2-10-45,-2 10-39,8-13-37,-1 4-33,1 2-29,3-1-23,2 0-20,5-2-16,2 2-11,-2-2-28,4 2-65,1-1-90,0 1-72,6-2-61,2-1-127,3 2-111,-2 0-188,9-6-511,0 4-812</inkml:trace>
  <inkml:trace contextRef="#ctx0" brushRef="#br0" timeOffset="37863.7072">2728 3837 222,'4'-12'783,"-1"1"-123,-3 11-28,3-19-47,-3 19-16,-1-19-55,1 19-17,-3-17-58,3 17-20,-4-14-22,4 14-56,-2-12-31,2 12-84,0 0-40,-4-8-38,4 8 0,0 0 9,-4 12-12,3-2-6,-2 5-2,3 1-5,0 5-12,3 2-9,-3 4-16,1 1-16,-1 1-79,0 6 0,1-2 0,-1 1 0,1 0 0,1-8 0,-1 2 0,2-1 0,-2-1 0,2-4 0,-1-4 0,-1-1 0,2-2 0,0-1 0,-1-4-75,-2-10-107,5 16-23,-5-16-41,4 9-13,-4-9-4,0 0-26,0 0 14,10-8-9,-10 8 44,3-14 1,-2 4 26,-1-3 28,-1-1 39,-2-2 25,1-1 29,-2-1 15,0 0 21,-2 0 31,2 3 29,0-1 51,0 1 12,0 5 35,2-1-30,2 11 35,-3-15 23,3 15 31,0 0-1,0 0-1,7-7-5,-7 7 10,9 8 0,-2 1-6,-1 2-12,2 1-26,0 1-5,2-1-35,-1 4 5,1 0-36,-2-2-1,1-1-17,-1 1-8,1 0-11,-1-1-25,0-2-70,-2 1-69,0-3-51,-1 1-72,1-2-35,-6-8-100,8 13-54,-8-13-86,2 12-144,-2-12-546,0 0-850</inkml:trace>
  <inkml:trace contextRef="#ctx0" brushRef="#br0" timeOffset="38479.9675">2440 4117 536,'0'0'760,"-21"0"-100,21 0-62,-15 0-63,15 0-15,0 0-57,-11 3-54,11-3-68,0 0-30,0 0-44,0 0-29,13 7-35,-13-7-24,24-3-23,-6 1-39,4-3-17,4-1-25,4 0-17,2-5-8,1 2-9,8-3-7,-2-2-3,2 1-11,3-3-5,-3 2-7,1-3-4,-3 2 0,0-2-3,-3 0-2,-8 5 7,0-1-18,-4-2 1,-4 4 0,-4-1-4,0 0 7,-4 0-1,-3 2 1,0-1-3,-3 3 6,-1-1 2,-5 9-1,6-13 6,-6 13-4,0 0 3,0-12 0,0 12-1,0 0 5,0 0 12,-10 5 23,10-5 13,-5 12 10,1 1-4,3 3 28,-2 1 3,1 2-2,0 4-1,2 2 56,0 1 1,0 0-13,0 1-24,1-1-20,0-1-7,2 0-11,2-1-13,-1-1-11,-1-4-7,3 0-4,-1-5-14,1 1-16,3-4-4,-1 0 0,-1-5 0,5-1 0,-3-2 0,-9-3 0,23-1 0,-10-4-43,1-1-25,0-3-11,2-3-9,-3-1 4,1-1 2,0-3-1,-3-1 15,0 0 13,-2 1-3,0 0 11,-4 2 14,3 1 3,-5 5 10,1-2 2,0 4 7,-4 7 6,5-12-1,-5 12 3,0 0 3,0 0 14,0 0 28,8 5 9,-8-5 8,5 17 10,-4-7 14,0 1-5,1 1-10,-1 1-12,2-1-11,1 2-2,-2 0-14,2-1-5,1-1-5,3 1-4,-2-4-3,2 1-6,0-2-12,3 0-29,0-2-47,1-2-64,2-1-66,0-1-72,4-4-51,1-1-62,3-1-62,-2-3-90,2-1-39,-3-2-104,0-1-653,-1-2-947</inkml:trace>
  <inkml:trace contextRef="#ctx0" brushRef="#br0" timeOffset="38803.339">3709 4062 227,'0'0'698,"-10"6"-115,10-6-40,-9 5-29,9-5-32,0 0-57,-9 5-14,9-5-57,0 0-24,0 0-61,0 0-32,15-4-51,-15 4-20,16-10-41,-5 5-17,1-4-26,1 1-10,0-2-22,2-1-1,-1-1-9,-3 2-8,2 1-9,-3-1-3,-2 2-1,-2-1-7,0 1-2,-2-1-1,-4 9-4,3-13 2,-3 13-2,-3-9-1,3 9-2,-11-3-4,11 3 2,-13 0 2,5 5 1,-2 1 30,3 3 51,-2 0 33,-1 5 36,3 2 23,1 3 5,0-1 4,4 2-8,1-2-2,1 1-27,1 0-25,1 0-21,4 1-18,0-1-16,4-2-16,0-1-9,2-1-11,2-3-5,-1-2-11,2-4-44,0 1-73,3-6-85,2 2-79,1-6-121,6-1-142,0 0-182,3-2-284,9-6-553,3-4-1185</inkml:trace>
  <inkml:trace contextRef="#ctx0" brushRef="#br0" timeOffset="40890.8382">4943 4213 614,'0'0'607,"4"-8"-61,-4 8-19,5-13-54,1 6-8,0 0-45,-1-4-36,3 0-30,-2 0-52,2-2-23,2 1-31,-1-3-29,0-2-18,2 0-23,-2 0-15,0-2-25,1 1 4,-2 0-36,0-1 1,-2 0-27,2 0 10,-3 2 1,-1 1-19,-2-4-20,1 4 2,-2-1-9,-2 1-5,0-1-4,-2 1-7,0 1 2,-2 0-7,-1 1-1,1 1 3,-1 1-4,-1-1-2,-1 4 10,1 1-17,0-1-2,0 3 2,0 0 1,-2 0-5,9 6-6,-11-4 0,11 4-1,-10 2 1,10-2-2,-10 8 15,6 1-12,0 0-7,3 2 0,-2 5 2,2-1 4,2 5-2,0 2 6,2 3-20,2 4 46,0 3 0,1 2 7,2 3-6,0 1 11,1 3-9,0 0 7,0 0-20,-2-2 2,3 3-6,-1-1 0,-1 2 15,1-2 2,0 1 34,-1-1-47,-2 0-4,3 0-1,-4-8-5,-1 2-3,0-1-1,0-1-9,-2 0 15,-1-1-7,1-3-2,-1-2-3,-1 0-1,0-4 3,0-2-2,0-2 0,0-2-2,-1-2 6,1-1-7,0-2 1,0-12 2,0 19 2,0-19 0,1 16 3,-1-16-2,0 0-3,4 11 1,-4-11-3,0 0-1,15-8 0,-8 1 2,3-2 2,2-1-1,1-5 3,3 1-7,2-6 0,-1 1-1,2 0-6,0-3 4,0 3 5,-3-4 3,2 2-3,-1-2 25,-3 1-30,0 1-1,-3 2-2,0-2 4,-4 1 2,1 2-5,-4 1 6,-2-1-4,-2 2 3,-1-1 0,-2 2 2,-2 0-6,-5 1 7,-1-1-10,-5 4 2,0-1-7,-5 1-9,-2 2-11,0 1-3,-2 2-14,-1 0-7,-1 2-22,2-2-21,-1 3-19,3 1-40,3 0-17,1-1-65,1 1-51,1-1-42,4 0-84,1 2-82,12 1-85,-20-3-128,20 3-567,-12-6-887</inkml:trace>
  <inkml:trace contextRef="#ctx0" brushRef="#br0" timeOffset="41271.0613">5237 4225 93,'0'0'844,"0"0"-158,0 0-54,0 0-38,0 0-62,0 0-50,7-7-59,-7 7-66,6-8-46,-6 8-35,16-9-30,-4 5-31,2 2-20,4-1-23,0 3-26,0 1-29,2 2-23,1 2-18,1 3-14,-2 1-6,-1 0-12,0 3-8,0-1 5,-4 3-17,0 0 9,-4 0-19,-2-2 12,-1 1-23,-3 0 29,-1-4-35,-3 4 14,-1-13-9,0 19 3,0-19-16,-4 17 16,4-17-18,-7 12 17,7-12-21,-9 7 15,9-7-20,0 0 19,-13-1-15,13 1 10,-8-12-7,8 12 2,-5-20 0,4 7 1,2-1 6,3-3 0,-1-2 2,2-1-1,2 0-2,2-2-2,1 2 1,3-2 3,3 2 2,-4 3-2,4 0 2,-2 4-10,2 0-36,-3 3-52,-1 3-52,2 2-53,-3-1-55,2 3-91,-1 2-77,-1 0-73,2 2-103,-2 2-661,3-2-874</inkml:trace>
  <inkml:trace contextRef="#ctx0" brushRef="#br0" timeOffset="42262.8967">6128 4084 531,'12'-7'641,"-4"1"-81,-1-1-43,-1 2-26,-6 5-72,7-16 9,-7 16-17,1-11-26,-1 11-58,-5-10-35,5 10-20,-11-6-21,11 6-13,-16-3-14,6 6 15,-2 1-26,-1 1-5,1 4-12,-4 2-4,2 1-19,0 2-14,3 0-20,-2 4-24,3-1-14,1 0-17,0-4-15,4 3-17,0-2-4,2-2-12,2 0-4,1-12-5,0 21-5,0-21-4,6 16-3,1-11-5,-7-5-1,16 9-4,-16-9 2,22 0-25,-11 0-18,1-5-21,3-1-4,1 0-16,0-4 4,2 0 1,-3-2 2,2-2 3,-3 0 5,0-1 13,-1-2 14,-3 3 2,2-2 3,-5 3 9,0 1 9,-1 0 1,0 4 9,-1-1 13,1 2 16,-6 7-4,6-10 7,-6 10 3,0 0 22,0 0 3,14 1 24,-14-1-5,6 13-2,-2-5 4,-4-8-3,7 18-5,-3-8-8,-1 1-10,4 0-45,-2 1-8,0 1 0,1-1 0,1 0 0,0 0 0,0-2 0,1-1 0,-1 1 0,1-3 0,-1 0 0,2-2 0,0 0 0,2-1 0,-1-1-35,-10-3-79,21 0-8,-9 0-12,-1-4-24,1-2 16,0 1-20,-1-2 14,-1-3 19,1-1 15,0-1 20,-3 0 14,-1-3 15,2 2 13,-1-1 12,-2 1 26,-1 2-17,2-2 25,-2 3-7,0 2 14,-5 8-11,8-12 40,-8 12-7,9-5 15,-9 5-1,0 0 26,15 5-3,-9 1 9,-6-6-1,11 13-1,-5-5-9,-1 1 5,1 0 19,0 1-22,-1 0 5,1 0-19,0-1-18,0 1 2,0 0-8,0-3-7,2 2-2,-2-2-2,2 0-2,-8-7-1,14 10-3,-14-10 0,17 5 10,-17-5-14,16 2 8,-16-2 0,16-4-9,-7-1-15,0-3-7,0 0-10,-2-2-11,2-2 0,0-4 0,-2 3 7,-1-4-3,2 2 15,-2-1-5,0 1 16,-1 0-6,1 1 7,-3 2-1,1 2 11,1 0-12,-1 2 7,-4 8 2,7-9 8,-7 9-1,0 0 13,0 0 0,15 3 11,-15-3 0,10 11 7,-5-3-10,0 2 28,1 1 1,1 1-14,-1 0 1,1 0-13,1 1 2,-2-2-9,3 1 2,0-1-9,-1-1 2,2-1-6,-1-1 5,0-3-6,-2 1 12,5-3-11,-2 0 1,-10-3-9,22 0-5,-22 0-21,21-4-3,-10-2-22,-1-1-9,0-1 2,0-1-6,-1-3 2,0 1-4,-1-3 24,-2 3-15,-1-2 25,1 1-6,0 2 27,-6 10-10,6-17 17,-6 17-9,5-14 14,-5 14-8,0 0 14,7-6-1,-7 6 21,0 0 11,5 9 21,-5-9 13,3 17-14,-1-8 10,0 3-11,1 0 1,-2 1-13,2 1-6,-1 0-11,1 1-1,1-2-11,1 1 6,-1-2-13,3 2-11,-3-5-17,4 2-73,0-2-72,2 0-44,0-2-89,2-1-62,0-2-60,1-1-116,1-2-47,0 1-148,2-4-608,-1 1-941</inkml:trace>
  <inkml:trace contextRef="#ctx0" brushRef="#br0" timeOffset="42626.6228">7498 4172 275,'0'0'790,"0"0"-200,0 0-64,0 0-63,0 0-6,0 0-22,0 0-48,0 0-45,0 0-58,5-9-54,-5 9-24,15-10-35,-6 3-23,3 1-22,0-2-18,1-1-26,3-2-12,-2-1-15,1 3-10,-1-4-12,0 3-3,-4 1-10,1-3-4,-1 3-4,-3-4 17,-3 4-23,1-1 18,-3 0-24,-2 10 15,0-18-15,0 18 8,-5-16-18,-1 9 19,6 7-15,-15-9 19,15 9-24,-18-2 27,18 2-24,-23 4 26,10 3-10,-1 0 60,2 5 10,-2 1 52,1 4 13,1 1 15,2 2 12,2 1 16,2 1-6,0 0-15,3 0-2,3-2 15,1-1-10,6 2-31,-2-1-24,2-2-21,4-1-42,1-1-50,3-3 0,1-2 0,2-3 0,2-1 0,1-5 0,-1 0 0,3-2 0,2-2 0,1 0-199,0-5-115,-3-1-83,5-1-69,-2-2-135,-5 2-148,0-1-978,1-6-1410</inkml:trace>
  <inkml:trace contextRef="#ctx0" brushRef="#br0" timeOffset="43577.896">8863 4120 748,'0'0'807,"0"-15"-100,1 3-74,-1 12-29,1-20-14,-1 20-66,3-18-24,-3 18-49,1-16-40,-1 16-40,1-11-47,-1 11-36,0 0-32,0 0 38,0 0 7,0 0 19,7 9-258,-4 5-62,1 3 0,0 8 0,0 5 0,1 3 0,2 10 0,0 2 0,-1 4 0,1 1 0,1 3 0,2 9 0,-3-10 0,0 1 0,-1 0 0,1-5 0,0 1 0,0-3 0,-2-1 0,0-4 0,0-7 0,0-4 0,-1-5 0,0-2 0,0-5 0,-2-2 0,1-4-502,-3-12-219,5 14-120,-5-14-131,0 0-659,0 0-1292</inkml:trace>
  <inkml:trace contextRef="#ctx0" brushRef="#br0" timeOffset="43871.4086">8875 4309 400,'-3'-19'796,"0"1"-141,3 1-30,0 0-73,3 0-59,0 1-39,6-2-42,1 1-58,2 2-12,5 1-58,-1 2-12,5 3-50,0 0-13,2 3-32,-2 4-13,-1-1-26,2 3-13,-4 5-30,1-1 0,-2 1-19,-2 3 6,-3 0-23,-1 2-2,-2 0-9,-4 3-14,-2-1-9,-2 0 1,-2 0-4,-3 2-2,-1 0-5,-3 0-7,-1 0 3,-1 1-4,-3-1-16,0-2-13,-1 1-33,2-4-38,-1 1-70,1-4-22,1-1-70,2-1-33,9-4-94,-17 4-64,17-4-51,0 0-68,-11-5-119,11 5-481,1-10-779</inkml:trace>
  <inkml:trace contextRef="#ctx0" brushRef="#br0" timeOffset="44598.1903">9268 4093 256,'15'-14'764,"-4"3"-128,1 2-42,-3 1-57,-3 2-50,2 0-31,-8 6-59,9-4-12,-9 4-64,0 0-3,8 11-42,-8-11-2,1 18-37,-2-6-11,1 0-34,-3 0-17,2 5-27,-1-2-20,1 2-17,1 0 27,0 0-13,1-1-24,2-1-19,1 0-14,0-1-10,2-2-7,3-3-8,0 1-15,3-2 0,0-4-6,1 0-3,2-3-1,2-2-5,1-3 3,0 0-4,2-4-10,1-2-5,-2 1 4,0-4 3,0-2-6,-4 1 7,1-2-3,-5-1-4,0 0-1,-5-1-1,0 2 1,-3-1-1,-2 0 1,-2 1 2,-2 1 0,-3 0 3,0 1 8,-3 2-3,-2 1 3,-1 2 7,-1 2-13,-1 2-3,-2 2-2,1 3 1,0 2-2,-3 3-1,2 0-1,-1 4-22,0 2-35,2 1-35,3 1-47,1-1-14,3 2-47,3-3 8,1 1-33,4-12 21,1 22-26,3-11 9,4-1-20,3-1-9,1-2-2,2-1 0,2-2 19,4 0 10,-2-1-2,2-3 39,7-3 35,0-1 35,5-3 21,1 0 24,-1-5 38,4-1 55,-7 0 57,4-3 34,-5 2 54,-2-3 36,-3 2 28,-4-2-21,1 1 30,-7-1-22,1 2 14,-6 1-23,-2 1 22,0 0-5,-4 2-10,0 1-21,-2 10-24,-4-14-17,4 14-8,-9-9-12,9 9-4,-16-3-16,5 6 4,0 1-10,-1 1-17,0 0-17,-1 5 1,2-1-22,2 3-16,1 0 3,2 1-12,1 1-5,4 1-7,2-2-1,4 0-7,0 1-4,4 2-2,1-3-8,4 0-15,0-1-22,2 0 6,-1 0 4,2-2 12,-1 0 11,-1-2-1,0 0-3,-1-2 4,-2 1 4,0-2 5,-3-1-1,-1 1 13,-8-5 19,13 9 13,-13-9 7,8 7-7,-8-7 3,0 0-3,-1 13-6,1-13-4,-8 7-7,8-7 1,-16 7-4,5-4-8,-1-1-1,0 1 0,-2-2-15,1 2-33,-2-3-61,4 0-70,-2 0-46,13 0-89,-22 0-65,22 0-70,-16-1-96,16 1-15,0 0 1,-8-6-6,8 6-134,9-7-375,3-3-682</inkml:trace>
  <inkml:trace contextRef="#ctx0" brushRef="#br0" timeOffset="44823.2132">10159 4076 563,'15'-9'739,"-1"1"-81,-4 1-51,-1 0-75,0 1-26,-3 0-50,-6 6-10,7-8-69,-7 8-7,0 0-44,0 0-7,0 0-20,0 0-34,0 0-23,-6 7-29,2 0-19,2 4-24,1-1-28,-2 1-27,2 2-16,1-2-21,1 1-18,3 1-4,-3-3-19,3 1-2,0-1-12,1-1 5,0-1-24,2 2-23,0-5-41,1 0-36,0-1-58,-8-4-5,20 4-59,-20-4-16,18 0-74,-7-3-23,1-1-38,1-1-47,-2-4-48,0 1-18,0-4-21,-2 0-71,-1-2-545,2-4-733</inkml:trace>
  <inkml:trace contextRef="#ctx0" brushRef="#br0" timeOffset="45143.1167">10331 3878 571,'-14'-5'526,"-2"2"-50,4 1-26,-1 2 8,-3 2 0,4-1 5,-1 3-48,1-1 16,0 2-51,3 1-23,1 0-63,8-6-6,-11 14-57,11-14-19,-4 12-32,4-12-11,1 11-47,-1-11-1,11 7-34,-11-7-12,16 4-22,-16-4 1,25-1-20,-11 0 1,2-2-12,2-4-1,-2 1-14,3-1 8,-2-2 5,1 1-13,-5-1 0,1-1-3,-3 0 2,1-2-5,-5 1-4,0-1 10,-2-2-10,-2 3 13,-3-1-9,-2 0 9,0 1 2,-2 2 12,-1 0-7,-3 1 3,-1 2-1,0 0-8,-1 4-6,-1-1 0,-1 4-4,12-1 3,-23 4-3,10 3 1,2 2-3,0 0 4,2 2-9,2 2-47,-1-1-49,4 1-64,3-1-20,1 0-65,3 0-40,2 1-88,5-3-92,0 0-73,3-3-171,2-1-575,3-1-893</inkml:trace>
  <inkml:trace contextRef="#ctx0" brushRef="#br0" timeOffset="45386.8221">10878 3684 4,'4'-12'922,"-1"1"-173,0 0-57,-3 11-45,0-15-49,0 15-64,-1-12-66,1 12-57,0 0-27,0 0-25,0 0-37,-13 3-28,13-3-13,-4 19-25,1-3-29,3 1-6,-1 4 13,1 5-7,-1 3-10,1-1-73,0 7-144,1-2 0,0 2 0,1 1 0,0-2 0,2-2 0,-1-1 0,1 0 0,1-6 0,0-1 0,0-2 0,0-1 0,1-4-186,1-3-220,-1-1-49,2-3-82,-2-3-113,3-2-88,-9-5-913,13 3-1316</inkml:trace>
  <inkml:trace contextRef="#ctx0" brushRef="#br0" timeOffset="45639.2265">10797 3992 670,'-10'-8'642,"5"1"-150,5 7-53,-4-15-74,4 15-66,6-16-55,4 8-52,2-3-32,5 1-29,1-1-19,2 2-1,4 1 6,-1 2-3,4 0-17,0 0 33,1 3 0,-1 2-2,-3 2 3,-1 2 16,0 1-13,-1 4 31,-3 1-1,-1 0 23,-3 3-24,1 1 10,-2 0-29,-3 3-15,-2-5-48,0 2 8,-1-1-42,-2 0 10,1-2-29,-3 0 12,2 0-60,-6-10-42,9 14-89,-9-14-74,6 10-112,-6-10-133,10 3-105,-10-3-235,0 0-387,12-5-807</inkml:trace>
  <inkml:trace contextRef="#ctx0" brushRef="#br0" timeOffset="45815.8818">11279 3680 434,'-14'-3'942,"14"3"-218,-20-4-74,20 4-25,-15-3-33,15 3-84,-13-3-98,13 3-72,-11-3-68,11 3-52,0 0-47,-10-4-39,10 4-60,0 0-91,0 0-109,0 0-113,0 0-166,0 0-137,0 0-224,0 0-489,15-1-864</inkml:trace>
  <inkml:trace contextRef="#ctx0" brushRef="#br0" timeOffset="46182.8332">11508 3817 679,'0'0'634,"-4"17"-7,1-6-3,1-1-55,0 2-34,-2 3-64,2 0-52,0 1-65,-1 1-30,2-1-68,1 1-3,1 0-58,0-1-14,4-2-44,0-1-9,1 1-27,1-4-16,1 0-27,3-1-6,1-4-18,2 0 3,-1-2-13,2-3 5,0 0-22,2-2 16,0 0-19,1-2 13,-2-3-24,3-1 19,-3-2-10,-2 1 0,1-3-7,-5 0 16,-1-1-18,-1 0 16,-4-1-1,-1 0 6,0 0-10,-8-1 19,1-1-2,-1 2 0,-4 1 16,0 1-11,-4 3-10,0-2 0,-2 5 0,1 0-3,-1 1-5,-3 4 10,3 2-15,-2 2 2,0 1-20,1 1-58,0 3-69,2 0-31,0-1-72,3 3-33,2-1-53,3-1-45,0-2-43,6-6 7,-2 15-19,2-15-56,6 10-27,-6-10-494,17 7-610</inkml:trace>
  <inkml:trace contextRef="#ctx0" brushRef="#br0" timeOffset="46567.6305">11813 3872 673,'13'-6'690,"-3"0"-80,-10 6-38,13-10-22,-13 10-50,12-7-12,-12 7-77,0 0-34,13-2-49,-13 2-24,0 0-44,9 9-7,-9-9-47,8 16-19,-4-9-37,2 2 8,-3-2-50,3 4-8,-2-2-24,2 0-13,1-1-10,-1-1-8,2 1-11,2-3-5,-1 2-9,1-3-4,2 0-3,1-2-4,0 1-2,2-3 3,1 0-33,1-2-13,-1-1-35,2-2 4,0-2-28,-1-1 13,0-1-17,-2-2 20,1-1-15,-5 2 32,1-2-4,-5 0 26,1 0-3,-5 2 29,4 0-4,-5 1 41,-2 9 3,5-14 32,-5 14-14,4-10 19,-4 10 23,0 0 21,0 0 12,0 0 19,0 0-13,4 13-8,-4-13-6,0 17-16,0-17-16,0 23-1,0-11-18,2 0-10,-1 1-6,0-1-11,1-1-6,1-1-9,2 1-20,-1-2-46,1-1-60,-1-2-68,-4-6-32,13 11-63,-3-8-56,-10-3-60,25 1-53,-12-1-70,8-1-49,0-1-90,4-2-692,7-1-944</inkml:trace>
  <inkml:trace contextRef="#ctx0" brushRef="#br0" timeOffset="46819.302">13313 3805 308,'0'0'846,"0"0"-104,0 0-35,0 0-45,0-11-60,0 11-48,0 0-124,0 0 4,0 0-4,0 0-56,4 11-24,-4-11-23,5 15-42,-1-5-12,-2 2-37,0 2-33,3 1-34,-3-1-37,0 1-26,3-1-85,-2 0-21,-1 0 0,2-1 0,-2-2 0,-2 0 0,0-11-162,3 18-116,-3-18-55,4 11-131,-4-11-142,-4 10-154,4-10-218,0 0-485,0 0-1083</inkml:trace>
  <inkml:trace contextRef="#ctx0" brushRef="#br0" timeOffset="46983.2125">13305 3785 1134,'-2'-14'812,"0"-1"-117,0 1-48,2 2-24,-2 2-48,2 10-70,-2-21-51,2 21-48,-2-19-39,2 19-69,-1-14-51,1 14-60,-2-11-29,2 11-41,0 0-25,0-17-76,0 17-106,0 0-88,0 0-90,2-11-75,-2 11-104,0 0-113,0 0-95,0 0-865,14 4-1151</inkml:trace>
  <inkml:trace contextRef="#ctx0" brushRef="#br0" timeOffset="47427.0275">13562 3823 978,'5'8'821,"-5"-8"-81,8 6-63,-8-6-69,0 0-33,10 8-97,-10-8-36,11 1-52,-11-1-50,15 3-48,-15-3-57,16 0-31,-16 0-46,19-3-25,-19 3-22,21-1-16,-21 1-8,21-2-25,-10 0-11,-11 2-14,23-3 0,-12 2 1,2-2-18,-2 0 4,1 0 5,-3-1 8,2 0 4,1 0-15,0 0 6,-3-2 0,3 0-6,-1-1 4,-2-1 6,-2 3 11,2-2-7,-3-2-2,-1 1-7,-1-1 0,1 1-3,-5 8 6,3-14-14,-3 14-20,-2-15 0,2 15 0,-8-11 0,8 11 0,-13-7 0,13 7 0,-19-1 0,19 1 0,-23 5 0,9 0 0,1 3 0,-1 1 0,0 3 0,0 3 0,2 2 0,0-1 0,5 2 0,0 0 0,3-1 0,0 1 0,4 0 0,0 0 0,2-1 0,2-1 0,3 1 0,2-4 0,0-1 0,4-2 0,1-1 0,1-1 0,0-4 0,2-2 0,1 0 0,2-4 0,0-1-179,1-3-340,4-1-55,1-6-72,-1 2-70,4-4-45,-4 1-760,5-5-1153</inkml:trace>
  <inkml:trace contextRef="#ctx0" brushRef="#br0" timeOffset="47586.9282">14247 3791 1234,'0'0'698,"14"-8"-89,-14 8-51,9-5 6,-9 5-37,0 0-23,0 0-61,0 0-15,0 0-39,0 0-32,0 0-49,0 0-43,0 0-44,0 0-38,0 0-35,0 0-32,0 0-22,0 0-21,0 0-18,0 0-61,0 0-84,0 0-90,0 0-126,0 0-89,0 0-158,0 0-187,0 0-263,0 0-427,0 0-1040</inkml:trace>
  <inkml:trace contextRef="#ctx0" brushRef="#br1" timeOffset="51042.6409">3065 5349 263,'0'0'792,"-12"0"-144,12 0-16,0 0-66,-16 0-15,16 0-57,0 0-22,-12-3-75,12 3-23,0 0-63,0 0-17,-7-6-44,7 6-4,0 0-6,10-8-48,-10 8-14,17-7-27,-6 5-14,1 1-12,3-1-20,-2 2-7,3 0-18,0 0-16,1 2-10,-1 0-11,0 3-7,-1 0-5,0 1-1,-2 3-4,-3 0-4,-1 1-2,-3 4 0,-1 0-6,-3 2 0,-4 3-4,-2 2 4,-1 0-8,-2 2 4,-5 2-5,1-1-1,-2-1-1,0 0 3,2-4-6,-2 0 0,3-2 3,-2-2 0,3-1 0,3-1 0,-2-1-3,2-3 0,1 0-3,5-9 15,-5 17 9,5-17 29,-2 11 21,2-11-71,7 7 0,-7-7 0,15 4 0,-15-4 0,19 0 0,-5-1 0,0 0 0,4-1 0,1-2 0,1 1 0,0 1 0,0-1 0,3 0 0,0-1 0,-2-1 0,-2 3 0,1-1 0,-2 0 0,-2 1 0,-2 0 0,-2 1 0,0-1 0,-12 2 0,19-3 0,-19 3 0,17-2-210,-17 2-267,14-2-66,-14 2-115,0 0-120,16 0-103,-16 0-593,0 0-1095</inkml:trace>
  <inkml:trace contextRef="#ctx0" brushRef="#br1" timeOffset="51287.1292">3708 5599 345,'0'0'860,"5"-11"-102,-5 11-60,7-12-61,-7 12-45,6-9-54,-6 9-41,6-8-51,-6 8-48,9-5-27,-9 5-29,0 0-22,18 0-34,-18 0-14,14 8-15,-5-1-35,-3 0-28,2 3-36,0 2-158,-1 3 0,1 1 0,-2 4 0,-1-1 0,1 3 0,0-1 0,-4 3 0,1-2 0,0 0 0,-3-2 0,1-1 0,-2 1 0,1-2 0,-2-3 0,0 0-246,0-1-258,1-2-95,-1-1-138,-2-2-151,4-9-762,-5 14-1316</inkml:trace>
  <inkml:trace contextRef="#ctx0" brushRef="#br1" timeOffset="51971.0342">4416 5453 775,'-1'-14'685,"1"14"0,-2-15-43,2 15-51,0-13-6,0 13-65,0-12-29,0 12-41,0-14-26,0 14-25,0-13-35,0 13-19,0 0-21,2-14-23,-2 14-27,0 0-33,-2-12-146,2 12-95,0 0 0,0 0 0,0 0 0,0 0 0,8 8 0,-8-8 0,4 17 0,-3-5 0,0 0 0,-1 2 0,1 1 0,-2 2 0,0 2 0,0-2 0,-2 1 0,-1 0 0,1-1 0,-3 0 0,3 0 0,-1-2 0,0 0 0,-1-2 0,1 0 0,0-4 0,0 2 0,4-11 0,-6 16 0,6-16 0,-4 14 0,4-14 0,-4 10 0,4-10 0,-2 10 0,2-10 0,0 0 0,0 0 0,-2 12 0,2-12 0,0 0 0,9 4 0,-9-4 0,13-2 0,-13 2 0,22-3 0,-10-1 0,4 0 0,0 1 0,2-2 0,4 0 0,0 0 0,1 0 0,1 1 0,2-1 0,-1-2 0,1 2 0,-1 0 0,-2-2 0,0 2 0,-1 0 0,-5-2 0,1 3 0,-4-2-4,1 1-35,-3-1 9,-1 0 5,-3 1 4,-1-2 3,-2 0 14,2 0-7,-7 7 0,4-15 8,-4 15-2,-2-15 0,2 15 1,-6-19 0,2 10-1,-2-4 8,1 3 14,-3-1 2,0 3 23,2-1 26,1 3-28,-2-2-40,2 2 0,5 6 0,-10-11 0,10 11 0,0 0 0,0 0 0,-11 4 0,11-4 0,-2 15 0,4-3 0,0 3 0,1 4 0,3 5 0,0 5 0,1 0 0,-1 3 0,1 1 0,-2-2 0,2 1 0,0 0 0,-1-1 0,-1-1 0,0-2 0,-1-4 0,1 0 0,-1-2 0,-1-3 0,-2-2-151,2 0-554,-3-2-151,-2 2-285,1-7-547,0 1-1361</inkml:trace>
  <inkml:trace contextRef="#ctx0" brushRef="#br1" timeOffset="54541.529">5648 5820 677,'-8'-11'736,"3"2"-96,-2 1-14,7 8-66,-7-13-25,7 13-67,-8-9-46,8 9-64,0 0 9,-5-8 3,5 8-35,0 0-24,4 8-17,-4-8-13,6 17-16,-1-5-17,0 2-30,0 2-32,0 0-33,1 2-12,-1 2-141,-1 0 0,0-3 0,-1 3 0,2-2 0,-2-1 0,-1 1 0,0 0 0,-1 0 0,0-2 0,1-1 0,-1-2-141,0-2-203,-1-11-73,1 19-80,-1-19-162,2 13-91,-2-13-149,-2 12-526,2-12-1033</inkml:trace>
  <inkml:trace contextRef="#ctx0" brushRef="#br1" timeOffset="54954.3142">5918 5606 259,'0'-12'832,"0"12"-156,-2-20-41,2 20-57,-5-17-62,1 9-32,4 8-76,-9-15-38,9 15-49,-10-12-8,10 12-41,-11-9-42,11 9-27,-11-4-25,11 4-29,-13 0-16,13 0-11,-12 4-8,12-4-9,-12 12 10,8-3-12,2 0-16,-1 2-14,3 2 10,1-2 1,2 4 3,2-1 2,1 2 2,4 1 10,2 1 0,2-3-6,4 4 3,2-2-12,0 0-86,1-2 0,1-1 0,-3-2 0,2 0 0,-2-1 0,-1-1 0,0 1 0,-6-4 0,2 3 0,-2-3 0,-2 1 0,2 0 0,-6 0 0,-1 0 0,-1-1 0,-4-7 0,1 19 0,-3-9 0,-2-1 0,-2 2 0,-4 0 0,-1-1 0,-2 0 0,-2-1 0,-2 1 0,0-1 0,-3-2 0,2-1 0,1-2-189,-3-2-285,3-1-94,-2-2-142,2-3-147,-2-1-848,1-3-1382</inkml:trace>
  <inkml:trace contextRef="#ctx0" brushRef="#br1" timeOffset="55158.5659">5803 5625 1002,'8'-9'817,"4"1"-65,-1 0-94,3-1-16,3 1-89,1-2-49,1-2-52,3 2-49,3-2-34,2 1-60,0-1-51,1 1-47,-6 2-43,1 2-35,-2 0-26,1 0-17,-4 2-21,0 1-15,-1 1-39,-1 1-15,-3-1-98,1 3-60,-1 2-76,-13-2-50,21 5-71,-10 0-117,-4 2-112,2 0-152,-2 4-738,0 0-1096</inkml:trace>
  <inkml:trace contextRef="#ctx0" brushRef="#br1" timeOffset="55406.56">6634 5745 592,'0'0'865,"0"0"-94,0 0-109,0 0-20,11 3-72,-11-3-29,0 0-57,7 7-32,-7-7-35,4 8 4,-4-8-72,5 15-40,-1-6-33,-2 0-28,1 3-5,-1 0-70,0-2-3,-1 3-164,0 1-6,-1 0 0,0 1 0,-1 1 0,0-1 0,-1 2 0,-2 2 0,1-2 0,-2 0 0,1-2 0,-1 1-166,-1 0-210,0-4-75,1 0-103,-1 0-117,2-3-126,4-9-841,-8 15-1299</inkml:trace>
  <inkml:trace contextRef="#ctx0" brushRef="#br1" timeOffset="56035.5091">7162 5429 159,'0'0'868,"0"0"-179,0 0-56,0 0-39,0 0-53,0 0-14,0-11-74,0 11-38,0 0-44,0 0-31,0 0-30,-4-11-38,4 11-39,0 0 12,-10-10-68,10 10 29,-9-5-56,9 5 15,-12-8-39,12 8 14,-18-6-35,18 6 20,-18-5-45,18 5 21,-20-3-37,20 3 36,-18-2-98,18 2-2,-15-1 0,15 1 0,-15-1 0,15 1 0,0 0 0,-19 0 0,19 0 0,0 0 0,-11 5 0,11-5 0,0 0 0,5 16 0,-5-16 0,12 13 0,-2-4 0,3-2 0,1 0 0,1-1 0,3 1 0,0-2 0,1-2 0,2 1 0,0-2 0,-2 0 0,2-4 0,-1 2 0,-2-1 0,1 0 0,-1-2 0,-2 1 0,-1 0 0,-4-1 0,1 1 0,-1 0 0,-2-3 0,-9 5 0,17-5 0,-17 5 0,9-6 0,-9 6 0,6-7 0,-6 7 0,0 0 0,0 0 0,0 0 0,0 0 0,0 0 0,0 0 0,0 0 0,-11 5 0,11-5 0,-9 15 0,6-5 0,-1 2 0,2 2 0,-1 3 0,2 7 0,0 0 0,-1 3 0,2-1 0,0 1 0,0 2 0,2 0 0,0-2 0,0 2 0,-1-2 0,1 2 0,1-3 0,0 0 0,0-3 0,0 3 0,1-6 0,-2 0 0,1-2 0,-2-2 0,2-2-118,-1-2-351,-2-12-60,3 19-162,-3-19-145,1 14-917,-1-14-1441</inkml:trace>
  <inkml:trace contextRef="#ctx0" brushRef="#br1" timeOffset="56247.5574">7186 5838 649,'0'0'855,"-8"-6"-139,8 6-55,0 0-64,0 0-25,0-12-87,0 12-48,11-7-65,-11 7-24,15-6-39,-4 2-55,2 0-51,2-3-40,2 2-32,1 0-25,-1 1-21,6-2-17,0 0-17,1 0 33,-1 1-113,3-1-69,-1-2-94,1 5-67,-1-4-79,1 0-138,-3 4-123,1 0-159,-1-1-640,1 1-1000</inkml:trace>
  <inkml:trace contextRef="#ctx0" brushRef="#br1" timeOffset="56458.5275">8037 5786 913,'0'0'967,"0"0"-140,5 10-51,-5-10-68,3 12-59,-3-12-51,2 15-20,-2-15-98,3 20-40,-2-9-103,-1 2-39,0-2-83,0 2-26,0 1-58,0-2-46,0 0-85,-1 3 0,-2-2 0,1 1-102,-1-2-151,-1 1-92,-2 0-88,0 0-131,-2 0-151,0 0-230,-2-3-588,-1 2-1167</inkml:trace>
  <inkml:trace contextRef="#ctx0" brushRef="#br1" timeOffset="59586.4377">8728 5678 833,'-6'-11'765,"2"3"-42,4 8-114,-6-15-11,6 15-54,-4-15-24,4 15-56,-4-9-45,4 9-37,-4-10-34,4 10-26,0 0-80,-2-10 32,2 10-16,0 0-16,0 0 17,7 7 21,-2 2-171,1-1-109,0 4 0,0 2 0,1 2 0,-1 2 0,2 2 0,-2 0 0,0 0 0,1 2 0,-2-1 0,0 1 0,-1 1 0,0-1 0,0-2 0,-2 0 0,1-3 0,-2 1 0,0-2 0,2-4 0,-1-1 0,0 0-485,-2-11-22,4 17-68,-4-17-70,4 11-9,-4-11-76,0 0-729,0 0-1076</inkml:trace>
  <inkml:trace contextRef="#ctx0" brushRef="#br1" timeOffset="59974.7643">9012 5693 372,'4'-15'770,"0"0"-112,-2 3-38,0 1-72,-1 0-27,0-1-60,-1 12-11,1-14-54,-1 14-42,0-12-51,0 12-38,0 0-34,0 0-5,0 0-25,0 0-16,0 0-1,-9 15-10,8-4 18,0 4-62,1 2 20,0 0-43,1 1 13,-1 2-51,3-2 11,-1 1-38,2 0 26,2-2-36,1 1 18,1-4-39,-1-1 31,3-1-37,1-1 30,-1-2-37,4-3 28,-1 0-21,1-4 15,0-1-34,1-2 36,1-1-37,0-4 36,-1 2-31,1-3 31,0-3-32,1 0 29,-3-1-35,-1 1 33,-3-2-27,-1 0 30,-1-2-14,-3 0 13,-1-1-24,-3 0 31,-1 0-36,-1-1 31,-3-1-20,-1 2 0,-4-2 0,1 3 0,-1 2 0,-1-1 0,0 2 0,-2 3 0,-2 1 0,1 0 0,2 4 0,-1 3 0,1-2 0,11 2-41,-23 5-138,14-1-41,-1 3-68,1 2-105,0 0-61,0 4-115,2-1-98,2 1-146,1-1-638,3 1-1064</inkml:trace>
  <inkml:trace contextRef="#ctx0" brushRef="#br1" timeOffset="60218.6113">9571 5799 148,'0'0'989,"20"-3"-175,-20 3-105,14 0-23,-14 0-58,0 0-41,15-1-80,-15 1-56,0 0-27,13 1 26,-13-1-62,8 8-5,-8-8-77,5 12 8,-5-12-58,4 17-105,-4-17-151,1 21 0,0-9 0,-1-1 0,-1 3 0,1 0 0,-1 3 0,-2 0 0,0 1 0,1-2 0,-3 1 0,1 0 0,2 0 0,-2-3 0,0 1 0,1-5-294,-1 2-256,2-3-143,2-9-170,-8 17-964,8-17-1536</inkml:trace>
  <inkml:trace contextRef="#ctx0" brushRef="#br1" timeOffset="60507.1068">9954 5603 830,'1'-14'882,"-1"2"-83,0 12-48,0-18-34,0 18-14,0-17-121,0 17-43,-1-14-53,1 14-35,-2-12-86,2 12-19,0 0-84,-1-15-16,1 15-38,0 0-184,0 0-24,0 0 0,8 15 0,-4-6 0,1 4 0,1 0 0,-2 3 0,1 0 0,0 0 0,0 2 0,1 2 0,0 2 0,-2 1 0,0-1 0,-1 0 0,1 0 0,-1-4 0,-1 0 0,1-1 0,0-1 0,1-1 0,-2-4 0,0 2-606,2-2-161,-3-1-94,-1-10-153,7 14-552,-7-14-1210</inkml:trace>
  <inkml:trace contextRef="#ctx0" brushRef="#br1" timeOffset="60867.052">10246 5655 283,'0'0'967,"0"-16"-176,0 16-64,0-19-82,0 19-18,3-20-71,1 11-69,0-5-14,3 4-85,2-3 3,3 2-82,2 0-8,1-1-60,2 3-2,-2 1-81,1 4 10,-1-1-57,-1 3 8,0 1-45,-1 4 30,-2-1-72,-1 3-32,-1 5 0,-1-1 0,-2 3 0,-2-1 0,-4 5 0,-1-1 0,-4 2 0,0 0 0,-2 3 0,0 1 0,-2-3 0,-1 3 0,-1-2 0,2 0 0,-2-2 0,3-2 0,2-1 0,-1-2 0,1-1 0,4-1 0,-2-2 0,4-8 0,-2 15 0,2-15 0,3 11 0,-3-11 0,10 7 0,-10-7 0,14 4 0,-14-4 0,19 1 0,-7-2 0,2-2 0,-1 1 0,2-1 0,0-1 0,-1 0 0,4-1-162,-1 1-220,0-1-75,0 1-99,0-1-147,2 1-122,-2-3-792,1 3-1271</inkml:trace>
  <inkml:trace contextRef="#ctx0" brushRef="#br1" timeOffset="61087.3629">10839 5744 1029,'0'0'813,"0"0"-92,0 0-93,12-3-1,-12 3-45,0 0-73,0 0-51,0 0 28,13 4-52,-13-4 1,6 7-50,-6-7 8,6 9-41,-2 0-13,1 0-339,-1 1 0,-1 1 0,-1 2 0,3 2 0,-3 0 0,-1 1 0,0 1 0,1 1 0,-2-1 0,0 1 0,0-1 0,-2 0 0,1 0 0,-2-1 0,3-3 0,-2 0 0,1 1-483,-2-5-133,2 2-120,1-11-118,-2 16-884,2-16-1425</inkml:trace>
  <inkml:trace contextRef="#ctx0" brushRef="#br1" timeOffset="61347.7983">11178 5584 837,'-3'-18'902,"2"3"-119,-1 2-57,1 0-10,-2 4-10,1-3-108,2 12-31,-3-17-87,3 17-46,-3-14-96,3 14-20,0 0-49,0 0 51,0 0-123,0 0-197,0 0 0,6 11 0,-3-1 0,0 1 0,2 4 0,-1 0 0,-1 1 0,2 1 0,1 3 0,-3-1 0,0-1 0,0 1 0,-2 0 0,0-3 0,2 2 0,-1-2 0,-2-5 0,2 3 0,-1-3-485,0 0-166,-1-11-127,4 17-102,-4-17-827,2 12-1382</inkml:trace>
  <inkml:trace contextRef="#ctx0" brushRef="#br1" timeOffset="61798.0284">11312 5554 509,'-1'-12'801,"-3"-1"-80,4 1-38,-1 1-48,1 11-41,1-22-70,3 12-32,-2 1-89,3-1 0,1 1-82,0 1 4,4 3-75,-1-1 6,1 3-50,3 2 3,-13 1-51,23 3 11,-10 2-54,-1 2 18,0 3-53,-3 0 19,0 2-45,-1 0-3,-4 2-51,-2-2 0,-1 1 0,-1 0 0,-1-1 0,-1 1 0,-2-1 0,-1 1 0,1-4 0,0 1 0,-1-1 0,5-9 0,-7 15 0,7-15 0,-7 9 0,7-9 0,0 0 0,0 0-48,0 0 20,0 0-30,0 0 41,0 0-40,9-7 51,-9 7-32,15-12 38,-5 7-32,2-1 36,1 0-31,2 1 37,0 1-32,1-1 38,1 3-31,-2 1 32,0 1-17,3 1 35,0 3-15,-3-1 47,0 4-21,-1 0 43,-3 1-45,0 2-44,-1 1 0,-3 1 0,0 0 0,-5-2 0,-1 2 0,-1 0 0,-3 0 0,-2 2 0,0-3 0,-2 3 0,-1-2 0,-4-1 0,2 0 0,-3 1 0,-2-2 0,2 0 0,-1-2 0,1 0 0,-1 1 0,3-3-16,-2 0-435,-1 2-76,4-5-144,-3 3-110,3-1-150,10-5-596,-18 3-1159</inkml:trace>
  <inkml:trace contextRef="#ctx0" brushRef="#br1" timeOffset="62023.2989">11853 5757 919,'19'-2'858,"-3"0"-107,-3 2-106,2 0-27,-15 0-55,23 2-27,-11 0-27,-3 3-31,0 0-8,0 5-60,0 0 27,-3 3-39,-2 0-14,1 4-169,-3 0-215,-2 2 0,0-1 0,0 1 0,-2 0 0,0 0 0,-2 3 0,-1-1 0,1-1 0,-3 0 0,0 0 0,0-2 0,1-2 0,0-3 0,-2 0-214,-1 0-370,3-2-134,-1-2-148,1-1-967,6-8-1542</inkml:trace>
  <inkml:trace contextRef="#ctx0" brushRef="#br1" timeOffset="62294.8498">12163 5735 964,'4'-14'853,"0"4"-120,-4 10-6,2-19-39,-2 19-29,3-14-59,-3 14-25,1-15-79,-1 15-57,3-10-11,-3 10-74,2-9-18,-2 9-77,0 0-179,0 0-80,4-10 0,-4 10 0,0 0 0,10 12 0,-6-4 0,-1 1 0,1 3 0,0 1 0,-1 1 0,4 1 0,-3 3 0,-2-1 0,1 1 0,-2-1 0,0 1 0,1 0 0,-2 1 0,0-4 0,0 0 0,0-1-229,0 0-504,-2-2-93,2-12-165,0 20-720,0-20-1389</inkml:trace>
  <inkml:trace contextRef="#ctx0" brushRef="#br1" timeOffset="62726.7648">12468 5658 571,'4'-13'896,"-4"0"-139,2 1-77,-1 2-52,-1 10-23,0-19-59,0 19-57,-1-15-1,1 15-91,-2-15-8,2 15-84,0-10-9,0 10-80,-6-8-1,6 8-58,0 0 13,0 0-36,-10 3 19,10-3-54,-7 10-99,7-10 0,-4 17 0,4-17 0,0 20 0,2-10 0,-2 3 0,2-1 0,5 1 0,-3 0 0,2 0 0,2 0 0,1 0 0,1 1 0,1 0 0,0-2 0,0-2 0,1 0 0,0 2 0,2-3 0,-1 1 0,0-2 0,-1-1 0,2 2 0,-3-4 0,2 3 0,-3-4 0,-1 1 0,-1 0 0,0 0 0,-8-5 0,13 9 0,-13-9 0,9 5 0,-9-5 0,6 9 0,-6-9 0,0 0 0,-7 14 0,7-14 0,-13 14 0,2-7 0,2 0 0,-4 0 0,-3 1 0,1-1 0,-1-2 0,0 2 0,0-1 0,-1-2 0,1 0 0,-1-2 0,4 1 0,0-3 0,-1-1 0,1-2-26,1-1-655,-1 0-52,-1-3-97,5-3-113,1-2-634,3 0-1223</inkml:trace>
  <inkml:trace contextRef="#ctx0" brushRef="#br1" timeOffset="63047.0197">12510 5487 434,'3'-8'957,"-3"8"-162,8-13-93,-8 13-18,10-10-30,-10 10-4,9-10-83,-9 10-2,18-8-67,-9 4-16,4-2-66,3 2-9,2-1-38,-2 0-358,6 0-11,1-3 0,-2 2 0,2-1 0,2-1 0,-2 3 0,-1-3 0,0 2 0,1-2 0,-3 1 0,-2 2 0,-2 0 0,0 1 0,2-1 0,-5 0 0,1 0 0,-5 1 0,1 2 0,0-2 0,-1 1 0,-9 3 0,13-5 0,-13 5 0,12-5 0,-12 5 0,11-3 0,-11 3 0,0 0 0,10-3 0,-10 3 0,0 0 0,0 0 0,12-4 0,-12 4 0,0 0 0,0 0 0,0 0 0,0 0 0,0 0 0,-9-8-203,9 8-502,0 0-124,-13 1-162,13-1-736,-13 2-1408</inkml:trace>
  <inkml:trace contextRef="#ctx0" brushRef="#br1" timeOffset="68810.1052">4464 1665 263,'0'0'671,"-4"-10"-95,4 10-50,-2-11-32,2 11-71,-4-14-8,4 14-24,-3-14-6,3 14-24,-1-15-36,1 15-24,-4-18-23,4 18-4,-1-17-10,1 17-21,-1-18-20,1 18-18,1-21-28,0 10 1,2 1-27,1-2-17,0-2-16,1 0-6,1-1-11,2-2-21,3 0-12,0-1 6,1 1-10,2 1 4,-1 1-20,2-1-7,0 3-8,0-1-7,0 2-4,0 1-3,0 3-6,0 0-2,0 3 0,1 2-1,-2 3-4,0 0 2,1 3-8,0 2 0,-2 2 0,0 2 0,-3 0 0,-1 3 0,0 2 0,-3 0 0,-2 2 0,0-1 0,-3 2 0,-2 1 0,1-1 0,-1 0 0,-2 0 0,1-2 0,-2-1 0,1 0 0,1-2 0,-2-2 0,1 0 0,3-10 0,-3 17 0,3-17 0,-3 12 0,3-12 0,0 0-9,0 0-10,0 0-1,0 0 5,0 0 5,11-10 1,-4 0-5,-1-4 1,1-1-7,3-2-1,-3-2-3,2-2-3,2-4 8,0-1 3,-1-1 3,3 0 2,-4 3 0,1-2 5,-1 4-4,0 3 8,-1 1 0,-2 4-2,-1-1 0,3 3 2,-4 1-1,0 3 10,-4 8-3,5-15-5,-5 15 1,0 0-4,2-9 1,-2 9 1,0 0 3,0 0 2,-1 16-5,0-6 2,-2 2-2,2 5 1,0 0 2,-1 2 1,1 0-2,0 1 2,1 0 1,-1 1-6,1-1 5,0 2 3,0-1 1,1-3-9,0 0 3,2 0-4,1-1 6,-1 0-4,4-1 8,2-1-24,0-3 32,1 0-7,1 0 0,1-2 2,1-1-2,2-2-2,-1-2-3,1 1-3,1-2-34,-1-2-73,1-1-75,-3-1-92,2-1-62,2-3-79,1-1-97,-1 1-99,3-2-124,-6-2-761,7-1-1126</inkml:trace>
  <inkml:trace contextRef="#ctx0" brushRef="#br1" timeOffset="69110.1961">5552 1204 109,'0'0'906,"0"0"-164,0 0-45,0 0-74,-9 2-68,9-2-24,0 0-64,0 0 9,0 0-75,0 0 25,2 12-37,-2-12-62,0 0-22,14 3-36,-14-3-19,16 2-33,-16-2-39,19 0-33,-19 0-30,23 0-52,-12-2-63,2 2 0,-1-2 0,2 2 0,-3-1 0,1-3 0,0 4 0,1-3 0,-13 3 0,23-2 0,-23 2 0,23-4-211,-12 1-95,-11 3-25,17-4-47,-17 4-34,16-4-74,-16 4-62,12-2-58,-12 2-67,0 0-673,0 0-947</inkml:trace>
  <inkml:trace contextRef="#ctx0" brushRef="#br1" timeOffset="69363.0298">5604 1389 170,'-11'10'797,"3"-2"-114,0-1 4,3 0-58,5-7-41,-10 13-62,10-13-47,-4 11-31,4-11-5,0 0-57,1 11-24,-1-11-44,7 7-22,-7-7-50,10 4-23,-10-4-8,14 4-25,-14-4-16,18 0-28,-7-1-9,3-2-89,-1 2-48,0-1 0,5 0 0,-2-1 0,1-1 0,1 2 0,-1-2 0,0 3 0,2-2 0,-2-1 0,1 1 0,-1 1 0,2 0 0,-1-1-274,0 1-81,0 0-50,-2-1-43,2 0-85,-1 1-58,3-1-64,-1 1-176,-1 0-467,4-1-902</inkml:trace>
  <inkml:trace contextRef="#ctx0" brushRef="#br1" timeOffset="69778.221">6543 1151 414,'-3'-15'741,"3"15"-66,0-15-57,0 15-64,-3-14-18,3 14-15,-4-15-53,4 15 0,-4-15-55,4 15 30,-2-14-41,2 14-40,-4-13-17,4 13-14,-3-11-18,3 11-29,0 0-25,-4-14-215,4 14-44,0 0 0,-4-8 0,4 8 0,0 0 0,0 0 0,0 0 0,0 0 0,-2 10 0,2-10 0,5 18 0,-2-4 0,-1 0 0,1 3 0,1 2 0,-2-2 0,2 5 0,0 3 0,-1 0 0,0 0 0,0 1 0,-2-1 0,2 0 0,-2 1 0,0-1 0,2-2 0,-3-3 0,2-2 0,0 0 0,-1-1 0,0-4 0,0 0 0,1-2 0,-2-11 0,1 19 0,-1-19 0,0 14 0,0-14 0,1 14 0,-1-14 0,0 0 0,0 0 0,2 10 0,-2-10 0,0 0 0,0 0 0,0 0 0,-9-10-405,9 10-361,-7-11-141,2 1-1020,1 2-1658</inkml:trace>
  <inkml:trace contextRef="#ctx0" brushRef="#br0" timeOffset="74817.4304">5063 8516 230,'0'0'557,"-11"7"-91,11-7-90,-10 8-14,10-8-27,-13 7-9,13-7-16,-11 7-9,11-7-7,-11 5-16,11-5-25,-7 5-41,7-5-33,0 0-14,-9 5-5,9-5-4,0 0-17,0 0 0,0 0-24,10-7-10,-2-1-3,3-2-9,6-6 1,7-8-7,4-3-10,4-5-16,8-7-7,3-7-9,4-2-10,4-5-2,13-15-8,2 1-7,1-3-5,5-1 9,-2 0-16,3 1 15,1 2-12,-2 3-2,-2 0-2,-14 15-2,-1 1-7,-1 2 1,-6 3 0,-2 2 0,-5 6 5,-7 7-15,-5 2 13,-4 2-4,-3 6-2,-5 2 3,-2 2-11,-5 4-16,0-1-20,-2 3-20,-1 1-19,-7 8-35,7-13-29,-7 13-43,0 0-29,3-11-43,-3 11-26,0 0-35,0 0-39,0 0-73,-12 6-123,12-6-381,-13 12-525</inkml:trace>
  <inkml:trace contextRef="#ctx0" brushRef="#br0" timeOffset="75253.6459">5489 8690 395,'-14'26'426,"3"-3"-94,-2 2-53,1-7-43,2 2 9,1-3-27,-1-3 12,3-2-38,1 0-1,0 0-30,-1-4-2,7-8-23,-7 15 10,7-15-5,-7 11 16,7-11 8,-4 8 18,4-8 27,0 0-20,0 0-21,0 0 2,0 0-27,13-5-16,-5-5-3,3-2-10,3-3-2,9-11-10,3-3 2,3-5-8,8-10-9,3-2-16,3-5-7,4-2-6,5-2-1,13-16-13,2 1-3,3 0-3,0-2-8,3-1 1,0 1-3,-2 0 16,2 5-25,-5 2 11,-12 14-3,-5 2-25,0 3 20,-5 5-27,-4 3 23,-8 9-19,-5 4 14,-3 1-17,-6 7 16,-6 3-22,-1 3 15,-2 1-26,-4 2-15,-7 8-45,9-11-53,-9 11-12,0 0-38,0 0-107,0 0-27,0 0-40,-11 4-34,4 0-87,-5 6-120,0 3-456,-5 1-672</inkml:trace>
  <inkml:trace contextRef="#ctx0" brushRef="#br0" timeOffset="75626.0831">5941 8777 239,'-10'22'741,"3"-5"-189,0-1-130,2 0-69,0-2-79,0-1-22,1-2-44,1 0-24,3-11-9,-2 18-2,2-18 2,1 13 7,-1-13-15,5 9-10,-5-9-24,0 0-16,18-2-63,-8-2 50,4-6-8,3-3-5,10-11-2,2-5-20,11-11 3,2-4-3,4-7-18,5-5 27,13-11 7,3-2 13,0-2 13,1 0 9,1-1 14,-1 3-13,1 0 15,-3 4-34,-13 12 23,0 4-47,-3 2 31,-5 4-50,-4 3 39,-8 11-14,-5 0-1,-3 7 9,-5 4 27,-4 2 25,-3 3-27,0 2 19,-4 2-44,0 1 2,-3-1-39,2 1 10,-8 8-33,9-11 12,-9 11-37,7-10-25,-7 10-89,7-5-101,-7 5-117,0 0-130,0 0-131,0 0-190,0 0-913,0 0-1363</inkml:trace>
  <inkml:trace contextRef="#ctx0" brushRef="#br0" timeOffset="76682.4396">10395 8518 364,'0'0'725,"0"0"-174,0 0-97,0 0-50,0 0-25,0 0-72,0 0 55,0 0-74,0 0 23,0 0-60,6-11-18,0 5-34,1-1-22,2-2-31,3-4-15,1-2-18,6-4 7,4-5 13,3-5-8,4-4 3,10-6-19,3-5 22,2-5-41,3 1 23,3-2-38,1-1 24,1 2-58,3-1 44,-2 2-15,-1 1-13,-2 2-8,0 0-14,-1 2 0,-1 2-8,-1 2-47,-5 0 46,0 6-45,-11 6 37,-1 1-33,-3 5 41,-8 3-52,-3 5 53,-3 1-51,-1 1 51,-2 1-49,-1 2 53,-2 3-49,0-1 41,-8 6-57,10-10 4,-10 10-77,0 0-40,9-5-33,-9 5-76,0 0 5,0 0-132,-4 8-7,4-8-41,-8 14-90,1-4-131,-1 2-465,-3 3-734</inkml:trace>
  <inkml:trace contextRef="#ctx0" brushRef="#br0" timeOffset="77079.0157">10727 8768 382,'-10'20'850,"1"-5"-224,2-2-131,0-1-120,2-2-67,-1 0-28,3-2-26,3-8-7,-6 13-51,6-13 47,0 0-54,0 0 9,0 0-45,0 0 5,15-4-37,-5-4-7,1-2-13,5-5 8,4-3 29,7-8-20,4-6 29,7-7-33,7-4 36,2-4-1,5-3 15,3 1-19,13-11-13,0 0-17,-9 10-14,10-10-16,-11 12-12,2-1-13,-2-1-8,-1 3-9,-2 3-10,-1-1-5,-4 4-12,-2 3-1,-3 1-2,-3 3-2,-9 5-2,-1 5-4,-5 2 4,-7 5 20,-2 2-28,-4 2 26,-1 1-37,-2 4 34,-1-2-31,-2 3 24,-1 2-39,-1-2-13,-6 7-62,8-10-57,-8 10-59,0 0-34,0 0-44,0 0 4,0 0-105,0 0 21,0 0-55,0 0-26,-14 10-56,7-3-70,-3 5-461,-1 2-653</inkml:trace>
  <inkml:trace contextRef="#ctx0" brushRef="#br0" timeOffset="77453.4705">11292 8736 39,'-9'17'754,"0"0"-216,2-5-112,3 0-64,-1-1-6,5-11-20,-5 15 3,5-15-17,0 0-76,7 11 32,-7-11-71,11-5 11,1 0-59,1-2-5,3-4-21,3-3 34,9-7 2,4-5 1,9-8-2,3-4-16,4-4 17,1-2 22,3-5-6,4-1-1,11-11-13,1 2-2,-1 1-22,-10 8-12,0 0-18,-2 2-19,-3 3-22,-4 0-13,-2 5-17,-5 4 6,-11 8 3,0 0 10,-5 5 34,-4 4 3,-7 3 34,1 2-5,-5 5-24,1-1-107,-1 0 0,-3 2 0,1 1 0,-1 2 0,-7 5 0,11-12 0,-11 12 0,9-7 0,-9 7 0,7-7 0,-7 7 0,6-7 0,-6 7 0,0 0 0,8-6 0,-8 6 0,0 0 0,0 0-301,0 0-126,0 0-59,0 0-31,0 0-92,0 0-75,0 0-66,0 0-655,-14 1-1006</inkml:trace>
  <inkml:trace contextRef="#ctx0" brushRef="#br0" timeOffset="78585.6312">2512 9939 69,'0'0'579,"-12"5"-118,12-5-54,-9 7-29,9-7-28,-9 9-29,9-9-19,-7 8-16,7-8-14,-11 8-20,11-8-32,-10 6 18,10-6-35,-6 7-10,6-7-34,-8 5 5,8-5-37,0 0 19,0 0-27,0 0 34,0 0-33,0 0 6,0 0-15,18-12-14,-1 2-12,3-6-36,10-7 16,3-3-35,10-10 24,2-3-21,7-4 20,3-3-21,3-5 15,13-9-22,0-1 17,1 1-3,0 2-5,-2-1 4,-10 15 36,-1-2-42,0 3 0,-3 0-4,-2 4-4,-7 3-5,-1 3-2,-11 8-2,-5 0 2,-2 3 11,-5 3-1,-3 2-11,-3 2 11,-2 2 1,-2 0 1,-2 3-2,0-1-3,-2 3-4,-2 1-6,0 0-3,-7 7-1,13-12-8,-13 12-29,8-9-55,-8 9-93,0 0-63,6-8-71,-6 8-94,0 0-71,0 0-68,0 0-103,-8 8-655,3 1-904</inkml:trace>
  <inkml:trace contextRef="#ctx0" brushRef="#br0" timeOffset="78947.6522">3034 10276 93,'-13'23'746,"0"0"-190,1-5-74,-1-1-30,4 0-50,3-4-53,-1 0-3,3-4-17,4-9-10,-4 13-49,4-13-23,0 0-44,0 0 3,16-2-40,-4-7-6,4-3-36,5-6 24,6-8-19,3-3 18,8-9-28,5-4 10,2-4-11,4-3-9,6-2-8,13-13 2,2-1 1,3-2-21,0-2-3,2 3-8,-2-1-5,1 4-16,-2 2 42,-3 1-58,-10 13 37,-3 2-51,0 0 37,-4 3-51,-3 5 40,-3 1-50,-10 9 44,-6 5-55,-1-1 55,-10 8-58,-1 2 50,-4 2-46,-2 1 45,-1 3-52,-5 1 42,-6 6-66,9-6 12,-9 6-92,0 0-30,0 0-50,0 0-39,-14 6-48,6 0-94,-2 3-53,-4 4-79,0 1-46,-6 5-178,-6 5-423,1 2-780</inkml:trace>
  <inkml:trace contextRef="#ctx0" brushRef="#br0" timeOffset="79278.8956">3450 10444 42,'-12'20'734,"4"-6"-206,2 1-82,1-4-18,0 0-7,5-11-26,-4 16-17,4-16-1,0 0-51,9 8-29,-9-8-55,17-8 0,-2-1-22,7-8 7,6-5-34,5-4 13,10-10-38,1-4 20,3-4-13,2-1-15,2-4-9,4 0 47,11-13-18,3 1-32,1 0 33,0 0-44,-3-1-9,-9 13-13,-2 0-16,-2 3-13,-3 0-5,-1 5-1,-6 4-7,-4 1-6,-9 10 7,-5 1-74,-5 8 0,-2 1 0,-4 3 0,-3 1 0,-2 2 0,1 1 0,-3 2 0,-1-1 0,-7 8 0,11-12 0,-11 12 0,9-8 0,-9 8 0,0 0 0,5-9 0,-5 9 0,0 0-215,0 0-258,0 0-106,0 0-186,-10 5-197,10-5-682,-11 12-1308</inkml:trace>
  <inkml:trace contextRef="#ctx0" brushRef="#br0" timeOffset="80230.8803">7696 9865 239,'0'0'462,"0"0"-65,0 0-90,0 0-7,-15 0-37,15 0 9,0 0-39,0 0 10,-17 0-31,17 0-13,0 0 0,-12 1 7,12-1 6,0 0 8,-12 2-35,12-2 46,0 0-50,0 0 12,0 0-29,-16 0 6,16 0-16,0 0-7,0 0-13,0 0-5,0 0 12,0 0-18,0 0 15,0 0-34,8-7 15,-8 7-20,18-9 7,-5 1-48,5-1 33,1-4-31,4-3 39,6-8-51,4-3 44,9-7-58,1-2 48,4-6-62,2 1 27,4-5-37,5-2 40,2 0 1,11-10-7,-9 12 1,-1-2-6,0 4 0,-2 2-23,-3 3-30,-3 1 46,-5 4-13,-4 5-4,-11 6-42,-2 3 51,-8 5-48,-5 2 45,-1 1 0,-4 3-4,0 0-2,-1 2-4,-4 1-3,0-1-11,-8 7-13,12-9-80,-12 9 7,0 0-60,0 0-19,0 0-46,0 0-54,0 0-47,0 0-106,-13 8-43,6-2-81,-1 4-77,-3 2-695,0 2-920</inkml:trace>
  <inkml:trace contextRef="#ctx0" brushRef="#br0" timeOffset="80614.6419">8024 10398 1650,'0'0'792,"0"0"-192,0 0-126,0 0-92,0 0-68,0 0-45,0 0-24,14-6-13,-14 6-7,12-9-14,-4 1-21,3-1-4,4-4-18,6-5 2,6-7-42,3-4 37,11-9-56,4-2 38,2-3-12,4-4-7,3-1-11,3-3-10,14-10-11,-2 1-47,-1-3 40,2 2-36,-14 10 35,0 1-18,1 1-6,-4 1-16,-1 4-2,-2 3-8,-4 2-6,-5 3 0,-7 7 10,-5 3-31,-2 4 22,-6 4-29,-5 4 24,-1 2-25,-3 0 29,-1 3-20,-2 1 20,-1 0-26,-8 8 17,11-10-28,-11 10 6,5-8-50,-5 8-18,0 0-74,0 0-64,0 0-56,0 0-50,-12 5-65,12-5-5,-15 16-131,5-4 16,-3 3-23,1 4-88,-6 3-141,-4 7-312,2 0-677</inkml:trace>
  <inkml:trace contextRef="#ctx0" brushRef="#br0" timeOffset="80957.4299">8682 10332 609,'-5'17'889,"1"-2"-219,2-4-150,0 0-106,2-11-50,3 15-38,-3-15-45,8 5-6,-8-5-18,21-3-16,-3-7 0,8-4-4,10-10 20,8-5-31,4-5 26,3-4-61,4-2 33,2-4 0,3-1-49,2 1 4,-1-4-46,2 3-6,-3-1-17,0 1-5,-4 0-7,-2 3-4,-3 1-31,-3 0 33,-5 6 1,-9 7-2,-3 0 10,-3 5-89,-5 2-16,-4 4 0,-2 2 0,-2 1 0,-5 2 0,0 3 0,2 1 0,-5-1 0,0 3 0,-1-1 0,1 0 0,-7 7 0,10-8 0,-10 8 0,8-9 0,-8 9 0,6-6 0,-6 6 0,0 0 0,9-9 0,-9 9 0,0 0 0,9-5-184,-9 5-287,0 0-25,0 0-154,10-4-47,-10 4-138,0 0-705,13-3-1177</inkml:trace>
  <inkml:trace contextRef="#ctx0" brushRef="#br0" timeOffset="81878.127">4960 11703 249,'0'0'517,"-13"-5"-105,13 5-68,-10-4-32,10 4-21,-11-4-19,11 4-22,0 0-29,-12-4 17,12 4-7,0 0-6,-10-4 16,10 4-28,0 0 17,-10-4-37,10 4-2,0 0-25,0 0 10,-3-10-7,3 10-10,7-13-14,0 2-16,3-3-17,3-5-5,10-7-31,3-5 20,9-9-12,6-3-7,5-6-31,7-3 13,11-10-30,3-3 17,5-1-28,5-1 19,2-1-8,1-2 21,5 3-23,0 1 18,-2 5-28,-2 1-2,-5 3-8,-14 13-2,-4 2 0,-5 2 0,-3 5 3,-8 3-1,-8 8 1,-4 3-2,-10 4 8,-2 4 12,-2 2-12,-4 0 6,-3 1-1,-2 2-5,-7 8-3,7-13-2,-7 13-2,0 0-4,3-12-13,-3 12-40,0 0-40,0 0-54,-14-2-26,14 2-64,-10 4-53,10-4-77,-13 10-94,6-3-95,-2 3-223,-1 2-351,-1 3-741</inkml:trace>
  <inkml:trace contextRef="#ctx0" brushRef="#br0" timeOffset="82289.9211">5747 11699 79,'-13'23'789,"3"2"-222,0-7-113,1 0-40,1-4-51,1 0-25,0-2-40,2-1-16,0-1-28,5-10-27,-6 16 2,6-16-35,-8 12 3,8-12-22,0 0 9,0 0-29,0 0 8,0 0-26,10 3-20,-2-11-17,2-1-27,4-5 9,4-4-5,6-8-11,5-2-7,1-5-7,9-6 11,5-6-18,2-1 33,7-3-30,2-4-1,14-12 5,-2 2-7,3-1-7,0 2 7,-3 1 0,1 1 41,-10 10-36,-1 0 43,-1 3-58,-1 2 43,-3 2-59,-2 2 51,-4 4-53,-3 4 45,-10 6-50,-4 3 58,-3 2-45,-6 5 58,-4 4-40,-1-1 28,-5 5-36,-1-1 24,-1 3-43,-2 1 25,-6 6-36,6-9 28,-6 9-51,0 0 0,0 0-84,0 0-7,0 0-88,0 0-39,-14 7-42,14-7-93,-14 14-42,7-3-45,-4 3-79,0 1-28,-3 6-234,-3 1-306,3 3-722</inkml:trace>
  <inkml:trace contextRef="#ctx0" brushRef="#br0" timeOffset="82613.0778">6362 11836 691,'-8'15'775,"4"-3"-173,1 0-131,3-12-41,-4 14-10,4-14-49,0 0-15,5 12-52,-5-12-21,11-3-35,1-2-36,3-5-10,7-5-14,7-7-8,3-5-16,9-9 30,0-3-46,5-2 38,4-5-47,5-2 49,1-1-53,12-13 32,-11 12-35,1-1 19,-1 1-45,-3 3 25,-2 0-53,-2 3 30,-4 3-38,-1 2 24,-7 4-23,-7 8 20,-3 2-34,-6 5-9,-3 3-48,-4 4 0,-1 2 0,-2 1 0,-3 0 0,0 2 0,-2 1 0,-7 7 0,12-11 0,-12 11 0,6-9 0,-6 9 0,0 0 0,5-7 0,-5 7-226,0 0-196,0 0-66,0 0-145,0 0-150,-7 7-997,7-7-1478</inkml:trace>
  <inkml:trace contextRef="#ctx0" brushRef="#br0" timeOffset="83457.6818">10356 11477 736,'0'0'578,"0"0"-84,0 0-30,-10 5-37,10-5-16,0 0-66,0 0 26,0 0-54,-9 3-4,9-3-36,0 0-2,0 0 12,0 0-40,6-9 5,2 1-12,1 0-66,6-4 16,5-4-76,1-4 22,9-5-52,2-5 48,12-9-39,2-3 22,7-4-42,4-2 25,14-12 7,3 2-17,0 0-8,-1 5-19,-12 9-14,-1 2 15,-1 1-40,-4 4 2,-4 3-3,-5 2 0,-8 9-9,-7 1 0,-7 6-5,-1 1-1,-5 3 2,-3 3-6,-1 0-2,-3 1-16,-2 1-26,-2 2-41,0-2-39,-7 7-68,7-8-5,-7 8-54,0 0-36,0 0 2,4-9-105,-4 9-10,0 0-44,0 0-74,-10 4-40,10-4-727,-11 10-889</inkml:trace>
  <inkml:trace contextRef="#ctx0" brushRef="#br0" timeOffset="83831.4527">10660 11778 537,'-12'20'804,"0"-3"-207,3-3-116,3 0-93,1-6 5,5-8-10,-4 14-49,4-14-4,0 0-43,10 4-38,-2-8-25,7-3-20,3-4-13,5-5 5,9-8-29,3-3 27,9-7-38,4-7 52,6 0-15,3-5-10,14-12-17,4-2-21,2-1-8,4-2-48,-1 1 28,0 1-19,-3 2-15,-1 2-18,-16 13-6,-1-1-9,-2 3-7,-1 4-3,-5 1-4,-6 5-8,-7 5-1,-4 5 19,-5 1-22,-6 4 33,-5 5-8,-3 0 27,-2 2-19,-1 2-57,-1 2 0,-1-1 0,-5 1 0,-5 6 0,12-9 0,-12 9 0,8-7 0,-8 7 0,0 0-136,0 0-48,0 0-58,0 0-63,0 0-69,-10 8-19,3-2-132,-1 5-12,-6 2-22,3 1-102,-7 4-697,1 5-958</inkml:trace>
  <inkml:trace contextRef="#ctx0" brushRef="#br0" timeOffset="84149.9117">11422 11722 342,'-9'17'942,"1"-2"-247,1-2-157,2-4-108,5-9-23,-4 16-30,4-16-39,0 0-35,8 5-39,-8-5-31,19-9-23,-2-1-18,6-5-3,6-6-11,4-5 30,3-2-21,6-8 45,5-2 19,2-1-56,3-5-7,3 1-19,-1-2-20,1 1-26,1 2 15,-4-1-39,0 1 11,-3 5-38,-2-1 25,-4 2-30,0 4 18,-15 7 3,2 1-6,-7 5-69,-3 2-13,-5 3 0,-1 2 0,-1 3 0,-3 1 0,-1-1 0,-1 3 0,-1 1 0,0-1 0,-7 6 0,9-9 0,-9 9 0,0 0 0,5-9 0,-5 9 0,0 0-364,0 0-58,0 0-25,0 0-108,-9 7-104,9-7-144,-7 7-763,7-7-1208</inkml:trace>
  <inkml:trace contextRef="#ctx0" brushRef="#br0" timeOffset="85702.4886">2604 12869 185,'0'0'446,"-19"-2"-71,19 2-59,-18 0-37,18 0-12,-20 0 16,20 0-17,-22-1-1,22 1-5,-22 0-33,22 0-7,-19 1-28,19-1 7,-16-1-13,16 1-17,-13 0-18,13 0-11,0 0-19,-16-1-9,16 1-3,0 0 7,0 0 15,-10-3 6,10 3-10,0 0 5,13-11-12,-2 3-6,6-2-17,4-5-8,5-2-15,7-2-2,3-5-6,1-1-8,10-7-9,2-3-2,2-2 3,3-1-18,0-3 13,3-3-22,1-1 16,-1 0 1,2 0-5,-1-1-16,1 1 16,0 0-13,-3 3 16,-1 0-27,-5 5 17,-4 1-21,-4 3 16,-8 7-24,-4 4 20,-7 4-24,-1 3 20,-6 1-22,0 2 20,-5 4-21,0-1 4,-1 2-50,-10 7-26,11-9-91,-11 9-40,0 0-33,0 0-71,0 0-58,0 0-54,-4 13-82,-3-3-153,-4 2-473,-1 4-749</inkml:trace>
  <inkml:trace contextRef="#ctx0" brushRef="#br0" timeOffset="86046.4901">2916 13366 152,'-10'17'825,"4"-3"-220,0-1-118,2-2-40,0-2-24,4-9 11,0 12-30,0-12-57,0 0-28,14 1-45,-5-7-30,5-1-23,5-7-6,8-7-18,3-6-11,3-1 1,8-12-55,3-1 17,2-3-16,5-4-10,1-1-9,1 1-11,4-6-2,9-8-14,2 2-6,-15 9 2,2 1-24,-1 1-7,0 2-13,-6 4-8,-1 1-10,-4 6 0,-3 0-5,-9 12-3,-4 0-3,-6 7 41,-5 3-10,-2 2-54,-1 3 5,-4 0 0,-1 4-4,-8 5-36,9-9-35,-9 9-34,0 0-44,0 0-59,0 0-34,0 0-46,-11 13-74,5-3-50,-2 1-52,-3 4-59,-3 4-159,-4 2-467,1 3-777</inkml:trace>
  <inkml:trace contextRef="#ctx0" brushRef="#br0" timeOffset="86354.2877">3404 13520 638,'-4'14'622,"3"1"-87,1-15-12,1 17-51,-1-17-35,9 7-41,-9-7-60,19-2 3,-4-5-57,11-7-27,6-8-12,5-5-1,8-9-6,3-4 9,2-5-40,4-3-6,2-1-3,12-13 37,-1 0-41,2 2 31,-1-3-48,-2 0-3,-8 12-6,-3 3-6,-3 1-12,-1 2-19,-3 3-17,-6 3-32,-4 6-80,-8 4 0,-4 6 0,-5 5 0,-6 3 0,0 3 0,-4 2 0,0 0 0,-2 1 0,-2 2 0,-2 0 0,-5 7 0,10-10 0,-10 10 0,0 0 0,5-9-46,-5 9-378,0 0-82,0 0-133,0 0-175,-10 4-1005,10-4-1523</inkml:trace>
  <inkml:trace contextRef="#ctx0" brushRef="#br0" timeOffset="87442.6247">7874 12922 106,'0'0'522,"0"0"-84,-11 8-79,11-8-7,-9 9-20,9-9-2,-10 10-32,10-10-5,-9 9-30,9-9-11,-6 8-15,6-8 12,0 0 7,-5 7-8,5-7-14,0 0-18,0 0-17,16-5-18,-4-2-20,1 0-17,4-6-19,7-3 6,5-8 3,6-1 4,9-11-9,3-3-17,5-2-13,4-5-7,5 0-11,13-11-19,2 1 29,1 0-56,-1 0 33,2 2-47,-14 10 44,-2 0-60,0 4 41,-5 1-55,-2 4 49,-6 2-56,-2 5 51,-13 4-50,-3 5 40,-7 4-40,-4 2 48,-3 3-54,-2 2 44,-3 0-46,-3 1 13,-1 2-77,-8 5-12,10-7-54,-10 7-23,0 0-31,0 0-25,0 0-52,0 0-62,0 0-27,0 0-45,-16 3-27,16-3-82,-15 12-151,4-4-299,-1 1-571</inkml:trace>
  <inkml:trace contextRef="#ctx0" brushRef="#br0" timeOffset="87806.4859">8342 12973 189,'-13'19'681,"2"-2"-180,3-3-84,1-1-22,-1-1-50,2 0-34,2-2-7,0-2 22,4-8 8,-1 11-35,1-11 4,0 0-34,6 8-23,-6-8-20,14-4-25,-1-2-16,1-2-3,5-3-25,3-4 32,7-5-36,2-2 35,5-5-57,7-7 44,6-3-63,3-2-9,2-2-13,3-5-9,2 2 29,3-2-47,-1 3 17,3-2-54,-2 1 38,0 2-50,-1 4 32,-2 1-6,-2 4-9,-3 3 0,-6 3-15,-9 6-1,-2 2-3,-9 6-2,-1 1-9,-5 1 4,-6 2-4,1 2-4,-4 1-5,-2 2 2,-11 4-1,14-4-21,-14 4-33,0 0-78,0 0 5,8 8-60,-8-8-37,-8 11-42,2-3-39,-4 2-109,-1 0-47,-4 4-53,-3 5-39,-4 0-165,-3 5-392,-2 1-732</inkml:trace>
  <inkml:trace contextRef="#ctx0" brushRef="#br0" timeOffset="88146.2788">8682 13278 331,'-16'23'871,"3"-7"-228,3 1-137,0-3-86,2-2-20,3-2-22,1-1 0,4-9-43,0 12-31,0-12-54,8 5-6,-8-5-38,17-4 6,-2-1-17,4-2 23,6-6-15,7-5-1,4-2-12,2-4-10,11-8 31,1-2-53,3-4 23,4-1-13,0-2-26,3 0-44,-1 0 18,1-1-50,-1 1 22,-2 2-36,-3 1 19,-2 1-40,-3 3 27,-3 3-39,-9 4 23,-1 3-30,-3 4 0,-4-2-12,-7 6 0,1 2 0,-5 1 0,-3 1 0,-1 4 0,-2-1 0,-2 1 0,0 2 0,-1 1 0,-9 5 0,15-11 0,-15 11 0,11-8 0,-11 8 0,9-8-122,-9 8-94,8-4-70,-8 4-71,7-6-80,-7 6-117,0 0-151,4-9-143,-4 9-632,0 0-1105</inkml:trace>
  <inkml:trace contextRef="#ctx0" brushRef="#br0" timeOffset="102833.7927">710 15037 471,'0'0'754,"-15"-5"-117,15 5-14,0 0-50,-11-7-58,11 7-21,0 0-34,0 0-25,0 0-54,9-3 30,-9 3-76,15 0 25,-3 0-27,-12 0-40,27 0-43,-10 0-20,2 1-19,4-1-38,0 0-37,5-1-22,3 1-112,-2 0-2,3 0 0,7 0 0,-1 0 0,-5 0-26,3 1-216,0 1-103,1 0-83,1 0-118,-5 1-169,0 2-220,-1 0-634,0 3-1215</inkml:trace>
  <inkml:trace contextRef="#ctx0" brushRef="#br0" timeOffset="103589.2058">2393 15033 371,'4'-13'772,"-4"13"-88,5-12-10,-5 12-75,5-13-39,-5 13-59,5-11-54,-5 11-33,5-11-47,-5 11-34,4-11-50,-4 11-57,0 0-43,6-5 45,-6 5-15,0 0-3,9 5-31,-9-5-22,7 12-16,-2-2-14,-3 0-26,2 1-12,-1 2-26,-2 3-5,0 0-19,-1 2 2,-1 0-7,0 0-8,-2 2-9,-1 1-24,-1 0-50,-2 0-39,0-1-58,1-1-60,-1 0-54,0-2-55,2-3-61,-2-2-62,1 1-70,1-1-84,-1-5-39,-4 3-771,10-10-1012</inkml:trace>
  <inkml:trace contextRef="#ctx0" brushRef="#br0" timeOffset="103841.2224">2250 15080 563,'0'0'777,"-1"-17"-112,1 17-29,1-14-58,-1 14-56,5-17-50,0 7-67,3 1-50,1-1-26,1-2-40,3 3-20,1-4-27,3 1-22,2-1-39,5-1-28,0 2-47,3 2-21,0-1-20,-4 4-6,0 0-18,1 2 15,0 2-21,-3 0-11,-1 3-59,2 0-69,-3 0-49,0 3-53,0 0-39,-2 2-57,1-1-74,-4 3-64,0 0-57,-2 1-76,-2 3-171,-4-1-334,-1 3-695</inkml:trace>
  <inkml:trace contextRef="#ctx0" brushRef="#br0" timeOffset="104030.2312">2457 15369 748,'-11'10'736,"1"-2"-81,4-2-70,0 1-54,6-7-18,-8 9-30,8-9-57,-6 12-42,6-12-15,0 0-46,6 9-34,-6-9-41,13 3-24,-13-3-49,21-1-47,-8-1-16,5-2-18,1 0-25,4-1-35,1 0-113,6-3-113,-1-1-94,3 0-65,0-1-139,1 3-98,-1-4-134,2 2-683,-2 0-1007</inkml:trace>
  <inkml:trace contextRef="#ctx0" brushRef="#br0" timeOffset="104745.8231">3112 15194 116,'0'0'901,"0"0"-176,1-14-54,-1 14-80,6-15-73,-6 15-47,9-15-54,-4 5-67,1-1-24,2 0-38,-1 1-27,1-1-27,0 0-32,1-1-33,0 0-22,-2 0-11,2-1-28,-1 1-5,0 2-24,-2-2-7,2 0 1,-2 1-21,-1 2-3,0-3-1,-1 3-21,-1-1 7,-3 10-15,2-19 20,-2 19-12,0-14 14,0 14-23,-2-17 8,2 17-17,-5-15 14,5 15-22,-7-11 12,7 11 8,-8-11-14,8 11-11,-10-7 12,10 7-14,-10-1 15,10 1-11,-12 1 5,12-1-4,-15 8 19,8-1-8,-1-1 14,-1 5-9,0-1 12,1 6 13,2-2 6,-3 5-6,3 1-1,-1 2-5,2 0 4,1 2 0,-1 1-3,1 1-3,2 1-4,-1 3-9,1 3 3,0-1-8,0 0 1,1 1-8,-1 1 4,1 1 0,0-1-1,1 1-9,0 2 8,0-2-5,1-1-2,-1-1-4,1 2 5,1-7-5,-2 1 4,0-3-4,1 2 1,-1-3 1,0-1-4,0-1 1,1-5 3,-1 0-2,1 0 0,1-3 4,-2 0-5,1-3-4,0-1 2,-1-11-6,3 18-5,-3-18 3,5 12-1,-5-12-3,9 7-20,-9-7-12,13 1-21,-13-1-9,19-7-26,-8-1-7,2 0 0,4-2 11,0-4 2,0 1 15,2-4 1,-1 0 12,-1 2 14,-3-1 12,1 1 7,-3-1 8,-1-2 5,-2 6 8,-2-2 2,-2 0 5,-3 0 3,0 2-1,-4 1 2,0-1 1,-3 1 21,-4-2-20,-4 2 0,-1 0 1,-5 1-3,-1 2 2,-3-1-1,-6 1 0,-2 1 1,1-1 0,-1 1 2,-1 0 0,1 1 2,5 0 0,0 0-4,2-2 3,2 1-1,2-2 1,2 1 1,4-2-4,2 2 6,3-2-3,3-1 0,3 0 6,3 0-25,3 0-88,5-4-40,4 1-89,6-4-29,5 1-94,7-2-73,4-1-61,5 1-10,4 2-166,12-7-381,6 3-669</inkml:trace>
  <inkml:trace contextRef="#ctx0" brushRef="#br0" timeOffset="105166.0002">4632 15303 4,'-8'-8'804,"2"-1"-144,-1 2-67,1 2-40,6 5-22,-12-12-59,12 12-35,-7-10-50,7 10-55,-8-10-64,8 10-27,0 0-33,0 0 26,-13 3-35,13-3-20,-2 14-23,-1-1 3,2 1-61,0 3-6,-2 0-30,2 3-7,-1-2-11,1 3-15,0-2-4,0 2-15,1-2-22,-2 1-75,2-3-65,0-5-61,0 3-64,0-4-43,0-11-45,3 19-100,-3-19-68,4 8-254,-4-8-348,0 0-750</inkml:trace>
  <inkml:trace contextRef="#ctx0" brushRef="#br0" timeOffset="105496.8414">4469 15277 334,'-10'7'670,"10"-7"-83,0 0-52,-8 10-36,8-10-55,0 0-21,0 0-17,6 9-29,-6-9-49,11 1-49,-11-1-24,20-3-26,-8 1-16,1-1-29,1-2-21,2-2 10,0-1-10,2-1-14,-3-2-20,3 2-7,-4-4-11,3 3-18,-6-1 10,0 0-26,-1-1 2,-1 2-18,-3-2-18,1-1 4,-4 4-2,0-3-21,-3 12 7,0-16-16,0 16 7,-4-14 1,4 14-11,-10-9-9,10 9 4,-13-2-19,13 2 18,-21 7-17,10 1 7,-3 2-10,1 4-61,0 1-50,-3 6-52,4-5-46,-3 7-55,6-4-50,0 0-110,1 1-49,4-3-97,2 0-67,2-1-632,0-1-890</inkml:trace>
  <inkml:trace contextRef="#ctx0" brushRef="#br0" timeOffset="105928.8184">4892 15340 734,'4'-10'721,"-4"10"-57,5-10-104,-5 10-74,0 0-96,5-12-29,-5 12-54,0 0-26,0 0-59,0 0-12,-2 18-27,2-18-15,-3 23-34,2-10-24,1 1-16,-1 3-16,2-1-13,-1 4-13,1-4-13,2 2-4,-2-3-5,3 1-10,-2-2-4,2-1-2,0-1-1,1-4-3,0 1-3,3-1-1,0-4-11,-8-4-47,14 3 12,-14-3-22,20-3-26,-8-1 10,0-4 3,1-1 14,0 0 4,1-4 6,0-2 19,-2-2-4,-2 0 23,0-1-16,-2-1 11,-1-1-3,1 2 23,-2 2-17,0 0 28,-1 3-4,-1 0 17,-2 2-15,2 3 10,-4 8 3,5-10 24,-5 10-11,0 0 22,0 0 5,12 4 4,-12-4 2,3 13 7,-3-13-14,7 15 3,-5-4-5,1 0-3,1-1-11,-1 1-2,1 1-11,-1 1 1,1 0-2,1-1-10,0-1-1,0 3-4,1-6-2,2 3-5,-1-1-16,0-1-48,2-1-72,0-1-75,0-2-67,2-1-85,0 1-76,0-2-118,3 2-229,-1-2-349,5-1-738</inkml:trace>
  <inkml:trace contextRef="#ctx0" brushRef="#br0" timeOffset="106592.5361">6652 15458 179,'0'0'714,"10"-14"-100,-2 7-37,-2-4-42,3 0-57,1 0-19,1-1-50,0-2-12,2-2-47,-2 1-43,3-2-28,-2 2-29,-1-1 4,1 0-40,-3 0 1,-1 3-24,-2-1-21,0 0 21,-3 4-60,-1-2-11,-2 12-28,-1-20-18,-3 13-13,4 7-12,-14-11-12,14 11-6,-21-1 7,8 4-15,-3 4-9,-2 0-2,1 5 2,0 1-2,-2 5-11,2 0 3,1 2-1,3 2 2,0-4 6,5 1-9,1-1 0,3 0-1,1-1-2,1 0 1,4-1 0,2 0-3,1 1-2,4-5 0,2 3-7,1-1-8,1-2-32,2-2 0,-1-1-5,2-1 17,-2-1 3,0-2 11,-1 2-2,-3-3 17,0 0-4,-1 0 14,-9-4-8,12 5 11,-12-5-12,0 0 6,0 0-6,0 0 13,0 0-14,-8 8 13,8-8-16,-19 4 18,5-4-5,-1 0 3,-2 1-6,-2-2 9,-2 1-10,1 0 9,-3-2-9,2 0 9,-1-1-8,2 3 10,1-3-11,0 2-35,4 0-77,0-1-82,4 1-84,-2 0-77,13 1-68,-13-1-42,13 1-86,0 0-121,0 0-578,0 0-864</inkml:trace>
  <inkml:trace contextRef="#ctx0" brushRef="#br0" timeOffset="107910.6136">7091 15219 215,'3'-17'880,"-3"2"-142,0 4-3,-1-2-105,1 2-62,-2 0-48,2 11-90,-2-17-70,2 17-71,-4-12-42,4 12-39,0 0-23,0 0 4,-10 13-27,7-4-33,1 7-6,-1-1-14,1 4-15,-2 2 3,2 2-33,-1 3-1,0-1-11,2 0 4,1 1-22,0-2-5,1 2-12,1-2 6,-1-3-18,4 0 13,-1-2-18,-1-2 9,3-2-10,-1-1 7,2-2-2,2-2-1,-1-3-16,1-3 20,2-1-11,0 0 4,0-5-11,2-1 0,-2-2-6,3-2 2,-1 0-7,-1-3 13,2-2-8,-1-2 11,-2-1-9,-1-1 19,1 1-8,-3 1 19,0 1-25,-1 1-2,-1 1 2,0 3 4,-2 0-5,-4 8 2,8-12-2,-8 12 6,0 0-8,10-5 13,-10 5-7,0 0 15,9 9-5,-9-9 5,4 13-8,0-4 20,-4-9-13,3 20-4,0-11-8,0 2 2,-1-2 0,1 1 4,1 0-41,2-3-63,-2 2-24,-4-9-25,10 13-19,-4-7-35,-6-6 2,18 8-31,-18-8 9,22 4-36,-9-4 17,2-1 43,2 1 37,4-5 32,2-1 23,2 0-5,3-4 21,1 0 12,1-2 26,-2-2 4,-1 2 12,-2-3 11,-1 2 9,-3-1 5,-3 0 32,-3 3 60,-2 0-9,-3 0 52,-2 1-17,-1 2 21,-7 8-3,5-13 14,-5 13-4,-1-12 4,1 12 4,-10-5 11,10 5 0,-15-1-10,15 1-7,-23 3 8,10 1 0,-4 3-20,3 1-14,-4 2-9,3 1-3,0 2-25,1 0-1,1 0-26,3 1-9,1-3-5,2 1-6,1 1-9,2-1 2,0-4 6,4-8-6,-1 19-9,1-19 2,4 13-6,-4-13-10,9 9-1,-9-9-25,15 3-25,-15-3-16,22-2-1,-12 0-18,3-2 5,1-3 11,-1 0 18,2 1 3,-2-3 18,1-1-2,-1-1 15,-1-1 0,2-4 11,-5 5 8,1-2 2,-1 3 23,-1-1 31,0 2 18,-1 2 10,0 0-3,-2-1-6,-5 8-3,9-10-15,-9 10 1,9-6 7,-9 6 2,0 0 14,13-4 6,-13 4-1,7 6-6,-7-6-28,9 11-12,-9-11-11,10 12 6,-4-4-11,0 1 8,4 2-16,-1-1 0,1 1-89,4 1-69,-1 2-40,4-4-39,-2 2-34,2-2-28,1-1-30,1 0-20,1-3-16,-2 1-28,1-5 11,1 1-13,0-2 30,2-2-11,-2-1 63,3-1-1,0-2 49,0-1-2,-1 0 127,-2-4 40,1 0 125,-1 1 14,-2-5 43,0 1 32,-1-1 42,-1-1 19,-3 1 30,1-1 14,-4 0 6,-1 2 29,-1 0 20,-3 1-37,-1 3-7,-4 9-38,1-19-1,-1 19-25,-5-10-8,5 10-3,-13-6-4,13 6-3,-19 1-11,6 3 9,0 1-10,-3 4-14,0 2-9,0 3-20,0 0-16,1 1-21,1 2 1,2 0-23,0 0-6,2 2-9,0-2-5,1 1-9,3-2 0,1 1-12,-1-2 10,5-4-1,-1 1-7,2-12 2,2 20-8,3-12-24,-5-8-36,10 9-26,-10-9-23,18 3-31,-7-6 0,1 2-37,2-5 29,1 0-38,3-2-9,0-2 9,0-4 9,1 3-15,-1-7 0,1 0 7,-2-2 11,1-1 30,-2-3 24,-2-1 25,-1 0 16,0-3 17,-2 0 14,-1-1 21,-3 0 44,-2 4 20,-1 0 66,-1 3 11,-2 3 45,0 2 8,0 0 19,-1 4-43,0 1 5,-1 1-25,1 11 12,-4-14 5,4 14 30,0 0-3,0 0 12,0 0-8,-10 7-1,7 3-14,2 2 5,-2 5-15,0 4-14,-1 4 4,-1 4-18,0 0-27,0 3-12,-2 1-17,1-1 4,-1 0-27,2 0-1,0-1-16,0-1 4,2-2-48,2-2-20,2 1-87,1-1-25,5 3-50,2-1-69,5-2-67,2-2-55,7 3-56,1-1-78,4-4-69,3 0-694,1-4-896</inkml:trace>
  <inkml:trace contextRef="#ctx0" brushRef="#br0" timeOffset="108789.5192">9034 15567 97,'0'0'731,"-13"-8"-107,13 8-55,-9-5-54,9 5-68,-5-7-62,5 7-39,0 0-31,-1-14-28,1 14-23,3-10-53,-3 10-8,9-14-41,-2 7-18,2-2-32,0-1-14,2 2-22,2-4-4,0-2-21,1 3 0,0-2-9,-1 1-2,-1 1-5,0 0-2,-1 0-2,-2 0-7,0 1-4,-2 0-1,-1 1 0,-1-1-1,-5 10-10,3-15 3,-3 15-2,-3-11 0,3 11-5,-8-7 1,8 7-1,-12-1 0,12 1-1,-16 3-8,6 2 9,1-1-11,-1 4 11,-1 2-7,2 0 6,0 1-3,-1 0 6,2 2-11,1 2 1,2-1 8,0-1-5,1 3-2,3-2 3,1-3-1,1 2 1,4 2-3,0-2-35,3-1-33,1-1-43,4-1-33,0-2-29,3-1-28,0-2-26,3-1-9,-1-2-3,2-1-12,2-2 19,-1 0-6,3-4 37,0 0 16,3-1 51,5-3 9,0-3 29,2-2 3,1-2 32,-2-3 3,-2 1 15,-1-2 5,0 0 7,-5-2 29,-3 4-22,-3-1 92,-5 5 34,-1-2 26,-4 4 7,-2 1-3,-3 1 7,-4 10-10,4-15 30,-4 15-20,-4-9 39,4 9-22,-11-1 18,11 1-9,-22 7-8,9-1 19,-2 2-9,-2 3 2,1 0-18,-1 4 0,1 1-39,0-1-9,5 3-24,-2-4-6,1 3-19,3 0-12,2-2-8,2-2-4,-2 1-6,5-3 0,1 1-8,1-12-1,0 18-3,3-10-1,-3-8-3,10 12-4,-10-12-11,17 6-8,-17-6-11,23 2-10,-11-5-9,4-2-8,0 1-5,1-5-11,3-1 26,-2-1-18,1 0 23,2-9-32,0 2 10,3-7-21,-1-4 22,-1 0-6,-4 0-12,0-5 35,-4-2-12,-2 1 33,-3 2-15,-2 1 31,-3 1-17,0-4 44,-4 3 0,0 4 55,-2 0-29,0 2 25,0 2-1,-1 3 12,-1 4-19,0 0 8,-1 4-6,1 2 8,-2 3 9,6 8 37,-9-6 12,9 6 16,-7 6 4,7-6 19,-6 18 1,4-4 4,0 5 2,2 2 10,0 5-10,0 0-6,4 2-16,-2 5-13,2 0-17,0-3-27,1 2-17,0-4-17,4 1-7,-4-5-36,3 1-20,-2-4 0,2-1 0,2-3 0,-1 0 0,0-5 0,1 0 0,-1-2-71,3-3-184,-2-2-129,0-1-113,2-1-165,0-1-184,-12-2-885,23-2-1413</inkml:trace>
  <inkml:trace contextRef="#ctx0" brushRef="#br0" timeOffset="112473.4095">11513 15141 502,'0'0'607,"-16"0"-74,16 0-48,0 0-24,0 0-43,-16 0 25,16 0-31,0 0-2,0 0-51,0 0-32,10-7-35,-1 5-32,1-1-39,5-4-36,2 1-33,4-2-21,0 0-41,4-5-4,0 2-9,1-2-22,-1 2-8,-1-1-8,-5 2-7,0-2-9,-2 2-1,-1-2-6,-5 3 10,1 1-14,-4-5 1,-1 6 3,-3-1-3,-4 8 2,5-15-8,-5 15 10,-5-13-12,5 13-5,-9-7 3,9 7-3,-17-8 1,17 8 1,-21-1-2,21 1-5,-25 0 1,14 0 7,-2 2-2,2 2 2,0 1-3,-3-1 2,3 4-3,-3-1-2,3 1 2,0 5 1,0-2-1,2 3-4,0 1 3,0 3-2,2 0-2,0 2-2,1 0 7,-1 1 23,4 2-15,-3 0 4,2 4 5,2-1 5,-1 4 2,-1 1-4,0 1 7,1 1-9,0 1 5,3 0-10,-4 1 5,2 1-10,-1-1 10,-1 1-14,2-1 5,-1 3 7,-1-1 26,-2 3-15,2-5-2,0-1 3,-2 1-8,1 0-4,-1-2-6,2-1 1,-2-1-5,3-6 4,0 1-3,0-4-1,2-1 7,0-3-11,1-1 12,1 0-13,0-5 11,1 1-14,0-3 14,3-2-12,-1 1 12,4-3-15,-8-6 0,15 6 0,-15-6-3,21 0 5,-11-2 22,5-3-33,-1 0 7,0-2 18,2-4-17,0 1-7,0-2 6,0-2-8,-1-1 0,1 0 1,-5-4 2,3 1 5,-3-2 1,-2 0 10,1 1-11,-4-2 9,-2 0-28,-1 4 23,-2-3-14,-2 2 7,-2 1-11,-3-3 6,-2 2-9,-3 1 2,-1 1-12,-2 0-6,0 4 0,-2-1-12,-1 1-6,-1 0-27,2 2-13,-1 0-21,1 3-17,3 0-19,1 0-6,0-1-35,2 5 10,2-2-67,8 5-30,-14-8-22,14 8-4,-7-7-24,7 7-2,0 0-10,3-15 14,-3 15-47,9-9 42,0 2-10,-1 2 92,0-3 24,1 3 157,-1 0 67,1-2 86,0 0 15,0 0 31,0 1 27,0-1 19,-2 0 19,0 0 18,2 0-6,-2 0 40,-1-1 15,4 2 28,-2 0-27,3-3 18,1 1-28,1 2-3,1-2-8,1 5-21,2-1-18,2 1-15,-1 2-12,3 2-28,-1 0-16,3 2-21,0 3-18,-2 1-20,1 0-9,-3 2-18,-2 1-6,1 0-12,-4 0 1,0 0-9,-5 1 1,0-1-1,-3-1-3,-1-1-5,-5-8 1,4 17-8,-4-17 4,-2 14-4,2-14 3,-6 11-6,6-11 3,-8 7-3,8-7 3,-11 2-8,11-2 5,-11-5-2,11 5 4,-12-8-5,12 8 4,-10-14-1,6 4-2,1-2-5,-1-2 6,-1-1-7,3-1 3,1 1-1,1 1 0,1-1 3,3 0-3,1 1 3,-1 0 2,3 0 0,0 4 1,3-1-2,0 3 0,-2 2 1,2 3-2,1 1-41,-11 2-43,19 0-65,-9 2-19,0 1-62,1 2-35,0 0-58,0 2-26,1 2-13,1-1-18,-2 1-39,3-1 31,-1-1-88,3 1 11,-3-2-261,5 0-235</inkml:trace>
  <inkml:trace contextRef="#ctx0" brushRef="#br0" timeOffset="113310.8898">12318 15458 741,'15'0'221,"-1"-4"48,-2 1-45,3-3 6,-3 2 6,0-5-14,0 1 17,-2-1-13,-1 1 5,0-1 21,-4 1 22,0-2-25,-5 10 17,4-14-43,-4 14 0,0 0-12,-3-16-20,3 16 0,-8-3-13,8 3-8,-16 1-2,7 2-8,-4 3-4,1 3-12,-1 0 3,-1 3-20,-1 1-7,-1 0-20,2 3-19,1-2-13,2 1-14,0-3-4,3 2-17,0-2 0,3 0-12,1-2 2,0 0-6,4-10 1,-1 16-5,1-16 1,5 13-9,-5-13 3,9 5-7,-9-5 2,16 3-17,-16-3-16,20-3-10,-7-1-8,0-2-2,-1-1-7,1 0 29,-2-2-22,3-1 4,-3 0-1,1-2 11,-3 2 2,0-2 14,2 0-7,-4 0 14,1 2 5,-1 1 2,-3 0 0,4 1 7,-8 8 4,6-13 0,-6 13 0,7-7 8,-7 7 5,0 0 7,0 0 23,0 0 2,10 6 12,-10-6 2,1 14-9,-1-14 4,5 17-17,-5-6 17,0-11-15,2 21-2,0-10-15,-2 0 1,1 0-10,-1-11 4,4 21-8,-2-11 9,0-1-15,-2-9-2,5 16-7,-5-16 23,13 12-29,-6-8 6,-7-4-56,20 6-28,-20-6 0,24 0-8,-10-3-2,2 0-18,0-4 3,3 0-16,2-1 11,-2-3-15,0-1 5,-1-1 0,1-1 43,-2 0-1,-1 1 29,-3-2-4,1 3 15,-1-1 5,-4 3 25,1-1-5,-3 2 30,-1 1 10,0 2 40,2-1-22,-8 7 10,6-10-20,-6 10 17,0 0-6,9-6 21,-9 6-7,0 0 14,2 10-17,-2-10-6,0 14-12,0-14 2,0 20-13,0-8 11,0-12-18,0 22 4,0-10-9,2 0-2,-2-2-3,3 2 1,-3-12-2,2 17 1,-2-17-2,4 16 2,-4-16-2,8 13 1,-8-13-2,9 7 1,-9-7-3,15 5 1,-15-5-4,14 0 1,-14 0 0,20-4-1,-11 1-3,2-2 3,-2 0-14,2-3 3,-2 0-6,1-2 10,0 1-9,-1-2 11,-2-1-6,2 4 11,-2-2-9,-3 2 11,3-1-6,-3 3 8,-4 6-9,8-14 10,-8 14-8,8-8 5,-8 8-2,5-7 6,-5 7-8,0 0 17,0 0-7,0 0 21,9 4-7,-9-4 8,5 9-7,-5-9 8,4 16-8,-4-16 9,2 15-7,-2-15 2,3 19-14,1-9 0,-2-1 0,0 0 5,2 0-9,1-1 2,2 0-3,0-1 0,-1 0-2,3-1-1,-1-2-7,-8-4-35,17 7-35,-5-4-78,-12-3-26,17 0-97,-17 0-97,21-3-81,-10-1-122,0 1-782,0-1-957</inkml:trace>
  <inkml:trace contextRef="#ctx0" brushRef="#br0" timeOffset="114006.5739">13414 15445 719,'0'0'664,"0"0"-91,0 0-60,0 0-74,0 0-24,13-4-75,-13 4-18,14-6-61,-5 3-46,-3-3-40,6 1-13,-1-1-32,2-1-17,1-1-20,-3 0-8,1 2-14,1-2 1,-3 0-10,-2 3-2,-1-3-10,1 2 2,-3 0-5,-5 6-5,9-11-6,-9 11-3,5-9-12,-5 9 1,0 0-4,-3-12-2,3 12-3,0 0 1,-13-5 2,13 5 4,-11 4 6,11-4 9,-11 6 5,11-6 9,-14 10-2,7-2-2,1 0-2,-2-1 3,2 7-9,-1-4 1,1 3-12,1-1-1,0 1-6,1-1 0,3 1-6,-1-3 2,2-10-4,0 22 0,3-12-2,-1-2 1,3 1-7,1-2 4,-1 0-4,4-2 4,-1-1-7,4-1 4,-1-2-6,1 0 6,5-2-5,0-3 5,7 0-8,-2-3 8,7 0-7,-1-4 4,1 0-1,0-3-1,4-3-2,-1 1 3,-3-4-3,0 0 2,-1-2 2,-2 1 2,-8-1 2,3 1 4,-3-1-4,-3-1-7,-3 3 4,-3 2-3,-3 1 3,-1 1 2,-5 4 2,0 12-8,0-21 5,-5 10-3,-3 4 1,1 1-2,-5 4 2,1-1 4,-3 3-5,1 0-5,0 4 4,-1 1-5,3 3 1,0 0 1,2 3 1,4 1 3,-1 1-1,4 1-14,0 1-12,2-2-18,2 2 12,2 1-14,-2 0 13,2 1-2,1-1 14,-1-1 0,1-1 10,0 2-4,-1-4 14,1 2-12,-1-4 35,-2-1 29,3 1 22,-1-2 25,-4-8 17,5 14 38,-5-14 10,5 10 12,-5-10 6,0 0-14,2 14-28,-2-14-26,0 0-21,0 0-19,0 0-17,0 0-14,-12 0-29,12 0-70,-13-6-72,4 0-96,0 1-87,-3 1-61,-1-4-109,-3 2-119,3 2-80,-3 0-901,-1 1-1232</inkml:trace>
  <inkml:trace contextRef="#ctx0" brushRef="#br0" timeOffset="115117.3341">1607 16341 311,'7'-12'667,"-1"3"-63,2-1-37,-1 0-42,-3 1-25,2 1-49,0-2-2,0 3-48,-6 7-15,7-14-60,-7 14-21,7-11-70,-7 11-5,0 0-50,6-6 40,-6 6-55,0 0 40,4 15-23,-4-15-26,0 25-68,0-7 49,0 1-74,-2 3 35,2 2-68,0 3 45,0-1-65,-2 0 48,1 0-10,1 2-14,-1-1-4,-1-2-16,2 1-3,-1-3-45,1-3-72,-1 0-81,1-1-86,0-2-41,-1-3-42,1-1-98,0-13-95,0 21-68,0-21-193,-4 17-475,4-17-890</inkml:trace>
  <inkml:trace contextRef="#ctx0" brushRef="#br0" timeOffset="115738.2467">1401 16615 773,'0'0'659,"-9"-6"-82,9 6-64,0 0-49,0 0-31,-5-7-65,5 7-39,0 0-37,14-3-50,-14 3-34,22-1-33,-8 1-30,6 0-15,1 0-30,0 1-1,8-2-36,-1 2 5,3-2-21,-2 0-3,3-1-20,4 0 7,0 0-25,-1-2-24,1 0-9,-1-1-27,-2 0-9,-1-2-14,1-1-6,-4 2-7,-1-3 18,-4 2 1,0-2 15,-5 1 2,0-2 15,-2 0 0,-6 2 8,0-2 5,0 0 7,-5-1 38,1 0-37,-4 0 0,-1 1-2,-1-2 33,-1 0 10,-1 2 2,-1-1 21,2 11 19,-5-18 18,2 11-16,3 7 1,-6-12-11,6 12 7,-7-5-10,7 5 17,0 0-3,-10 8 15,6 1-19,1 2 23,1 0-20,0 6 41,0 0-41,-1 2 21,2-2-33,0 3 22,-1-1-30,2 0 6,0 0-32,0 1 20,2-3-25,-1 0 19,0-3-33,0 0 21,2-1-25,0-3 25,-1 1-27,-2-11 30,7 15-29,-7-15 19,10 7-24,-10-7 22,10 3-29,-10-3 12,13-4-39,-13 4 6,14-9-22,-7 2 27,0 0-19,-1-4 20,1 2-18,-2-2 31,-1 0-22,1 2 28,-1 0-17,0-1 26,-4 10-21,8-14 23,-8 14-24,5-9 26,-5 9-17,0 0 20,0 0-21,12 1 23,-12-1-19,5 11 20,-5-11-21,6 15 23,-3-4-24,1-2 27,0 0-22,0 2 18,-1-2-23,1 3 24,1-4-23,3 4 21,0-2-3,-1 0-54,5-1-24,-3-1-66,1-2-32,4 1-53,0-2-69,-1-1-67,0-3-55,3 2-121,-3-3-113,1 0-362,1 0-616</inkml:trace>
  <inkml:trace contextRef="#ctx0" brushRef="#br0" timeOffset="116073.2117">2592 16685 452,'0'0'657,"0"0"-111,0 0-55,8-7-74,-8 7-39,6-8-74,-6 8-22,9-11-32,-2 4-5,0-1-44,0-2-13,0 0-8,1-1-19,1 1-19,-3-1 1,-1 2-25,1-1-2,-3-1-25,1 1 2,0 1-25,-4 9 9,3-18-22,-3 18 5,-2-16-25,2 16 10,-5-12-28,5 12 0,-6-6-6,6 6 20,0 0-23,-14-2 8,14 2-18,-12 7 26,7 0 12,1 1 39,-1 1-2,3 3 20,-2 0-8,1 1 23,1 1-3,-1 2-23,2-1-9,1-2-5,1 1-14,2 1-11,-2 2-8,1-3-12,1-2-6,1 3-5,1-2-29,-1-2-67,2 1-61,2-1-59,1 0-48,1-2-37,2-1-23,2-1-58,2 0-65,5 0-19,6 0-72,-3-1-674,10-2-810</inkml:trace>
  <inkml:trace contextRef="#ctx0" brushRef="#br0" timeOffset="117094.4088">3060 16644 130,'0'0'672,"0"0"-140,-4-8-74,4 8-44,0 0-76,0 0-49,0 0-18,0 0-32,0 0 2,0 0-23,0 0-11,5 7-42,-5-7-17,7 15-34,-4-7-8,0 3-27,0-1-8,-1 2-8,2 0-7,-3 0-9,0 1-15,-1-13 2,2 21-3,-2-21 7,0 17 7,0-17 3,1 15 2,-1-15 20,0 12 4,0-12 2,0 0-22,-1 10-2,1-10-17,0 0 2,0 0 0,0 0 3,0 0-13,-7-7-3,7 7-9,-1-11 1,1 11 6,4-16-2,-2 6 20,1-2-8,2-2 16,2-1-6,0-3 20,5 2-13,-2-2 29,8-1-7,-3 0 35,6 0-5,-2 2 23,3 3-20,2-1 24,0 4-13,-1 3-19,-1 1 0,2 2-28,-2 2-5,-2 3-13,2 3-5,-2 0-9,1 3-7,-2 1-10,-1 2 2,-3 1-6,0 2-4,-3 1-5,-3 3-4,0-1-105,-4 2-66,0 0-83,-1 1-76,-1 1-94,0 2-108,4-2-149,-7 1-876,4-1-1198</inkml:trace>
  <inkml:trace contextRef="#ctx0" brushRef="#br0" timeOffset="117761.2534">4932 16869 798,'0'0'646,"-5"-12"-42,5 12-49,-3-15-64,3 15-45,4-19-39,0 7-31,5 0-40,-1 1-26,2-1-16,4-2-26,1 2-2,3 2-31,1 1-13,2-1-18,2 5-30,1 3-26,-3 0-19,0 4-36,0 0-5,0 5-33,-2 1-4,1 2-14,-5 2 23,0 2-39,-3 0 12,-1 2-2,-4-2-26,-2 2 10,-1 0-5,-2-1 3,-2-2-1,0 2-6,-1-2 1,0 0-5,-1-1 4,0 0 1,-1-4-8,3-8 2,-2 17-7,2-17 7,-3 12 7,3-12-13,0 0-1,-3 10-2,3-10-31,0 0 21,0 0-6,0 0-3,4-17-12,0 9-7,0-3-6,1-4-5,2 2-6,0-7 8,1 0-13,1-2 7,1-2 12,2 0 9,-2 1 9,2-1 13,-1 4-3,-2 2 5,1 0 6,-2 4 1,-1 2-18,0 0 21,-1 3-24,-6 9 33,8-11-20,-8 11 22,0 0-1,0 0 1,9 8 5,-9-8 11,0 17 5,0-5 6,0 1 5,-2 4 5,1 1 9,0-1-16,1 3-4,0-1-2,-1 0-7,2-1-1,-1 1 4,1 0-13,0-2 0,2 0-34,0-3 36,-2 3-5,4-5-43,0 2-19,0-4-87,2 0-36,-1-3-61,2-2-67,0 1-77,3-2-58,-1-2-63,3-2-81,-13 0-748,24 0-934</inkml:trace>
  <inkml:trace contextRef="#ctx0" brushRef="#br0" timeOffset="118005.4203">5945 16779 625,'0'0'871,"-11"2"-73,11-2-86,0 0-63,-10 7-53,10-7-74,-6 6-54,6-6-36,0 0-51,-2 12-41,2-12-41,6 7-56,-6-7-44,11 7-44,-11-7-24,17 6-25,-6-4-21,3 1-18,-2-2-14,2 0-9,1 1-12,0-1-12,-1-1-49,1 0-66,-1-1-61,0-1-51,-1 1-65,0 0-58,1-2-50,-2 1-92,-1 0-78,-1-2-84,-10 4-176,13-5-418,-13 5-836</inkml:trace>
  <inkml:trace contextRef="#ctx0" brushRef="#br0" timeOffset="118221.2437">5913 16970 471,'-7'8'854,"7"-8"-124,-11 12-75,11-12-71,-5 9-58,5-9-62,0 0-70,2 15-58,-2-15-47,6 6-38,-6-6-26,17 6-29,-7-1-35,2-5-15,3 2-48,0-2-21,2 0-14,22 0 19,-18 0-57,0-2-57,1 2-61,0 0-60,1-2-41,0 1-61,2-2-55,-4 2-72,4-2-80,1 1-20,-4 2-164,-2-3-488,3 2-749</inkml:trace>
  <inkml:trace contextRef="#ctx0" brushRef="#br0" timeOffset="118573.7636">6794 16666 161,'0'0'875,"-3"-14"-141,3 14-24,-1-11-78,1 11-60,-1-12-49,1 12-66,0 0-42,0 0-5,-3-9-7,3 9-33,0 0-22,0 0-5,1 14-20,-1-14 4,2 17-5,-1-7-56,0 3-266,2 3 0,-2-2 0,0 5 0,-1-2 0,2 1 0,-1 0 0,-1 0 0,0 1 0,0 0 0,0-2 0,0 0 0,-1 0 0,1 0 0,-2-2 0,2-1 0,-1-2 0,1 1 0,-1-3 0,-1 1 0,2-11 0,0 15 0,0-15 0,-1 16 0,1-16 0,-1 10 0,1-10-547,0 0-211,-3 12-128,3-12-1006,0 0-1615</inkml:trace>
  <inkml:trace contextRef="#ctx0" brushRef="#br0" timeOffset="119381.7489">7912 17093 290,'0'0'665,"0"0"-122,-2-14-42,2 14-57,0 0-56,2-12-47,-2 12-8,0 0-9,0 0-35,6-5-45,-6 5-40,0 0-20,0 0-23,0 0-14,8 5-29,-8-5-10,0 0-30,0 0 1,0 12-25,0-12-2,0 0-17,-4 12 1,4-12-16,-9 7 17,9-7-18,0 0-14,-11 7 10,11-7-18,0 0 13,0 0-15,-16-3 16,16 3-15,0 0 12,-8-9-10,8 9 10,-3-13-9,3 13 7,3-14-11,-3 14 25,8-17 9,-3 9 19,2 0 13,2-2 22,1 3 2,1-1 29,1 4 16,-2 2-13,3-1 17,1 6 2,0-1-3,1 5 10,0 1-9,0 4-20,-1 2-9,-2 3-17,-1 1-14,-3 1-16,-2 2-6,-1 4-11,-4-1-10,-2 2-23,-3 0-69,-3 2-135,-2 3-112,-3 4-99,-1-8-143,0 7-171,-4-4-996,5-6-1397</inkml:trace>
  <inkml:trace contextRef="#ctx0" brushRef="#br0" timeOffset="120237.5006">9228 16903 903,'0'0'731,"0"0"-71,-6-1 477,-7-2-626,13 3-48,0 0-43,0 0-46,0 0-40,0 0-25,16 0-33,-16 0-38,22-4-49,-6 1-6,1-2-61,4-1-8,2-1-35,1-1-7,0 2-29,-2-2-2,1-1 5,0-1-22,-3 2 8,0-2-16,-2 3 8,-6-3-14,1 3 1,-4-2-19,-1 3 6,-2-1-15,-6 7-7,5-11 6,-5 11 23,-2-10-23,2 10 11,-13-5-15,13 5 11,-17-1-6,5 2 14,-4 3-17,1 1 17,-1 2-9,-1 3 33,0 1-31,-1 3 1,0 0 0,3 4 16,-2 1-8,5 1 7,1-2 14,0 1 31,3 0 0,3 1 10,1-3-15,2-2 0,-1 2-11,6-3 1,-1 1-16,3-3 13,3 0-21,2-1 9,4-2-13,0-1-9,4-2-44,0-2-30,4-1-46,1-3-39,0-2-18,4 0-53,-2-1-11,3-2-23,2-4-21,0 0-27,0-2-8,-3 1 2,-1-4-7,-1-3 27,-1 2-17,-3-2 33,0-2 4,-2-1 47,-2-1 27,0-1 58,-3 0 12,0-1 53,-5 3 25,0-1 49,-1 0 30,-1 0 35,-2 1 34,0 3 43,-2 0 33,-1 1 14,1 1 28,-2 3 5,0 1-2,2 0-2,-3 11-12,0-14-8,0 14 3,0 0-4,-4-10 11,4 10 8,0 0-15,0 0-10,-5 13-4,5-13-4,-3 19-25,1-7-9,1 3 4,-2 3-33,2 2-24,-3 2-6,1 0-23,2 1 6,-2 1-24,0-1 2,2 1-8,-1-6-12,1 3-56,1-2-83,0 0-72,1-4-60,1 2-34,-1-5-65,2 1-58,1-1-52,0-3-74,0 0-58,1 0-640,-5-9-838</inkml:trace>
  <inkml:trace contextRef="#ctx0" brushRef="#br0" timeOffset="120641.1882">10227 16899 212,'8'-13'706,"-3"0"-106,-1 4-35,1-3-42,-3 0-72,0 2-32,-2 10-38,0-21-47,0 21-48,-4-18-29,4 18-22,-9-12-30,3 5-14,-2 2-16,8 5-6,-18-5-14,18 5-13,-19 0-11,19 0-11,-22 7-18,12-2-18,-1 1-15,0 3-14,2-1-7,0 3-10,3-1-4,1 0-9,2 2 8,2 0-19,2 0 1,2-2-5,1 3-2,1-1-2,1 1-2,3-3-19,-1 0-31,1 2-19,0-2-11,-2-3 2,2 2 5,-1-2 11,1 1 10,-1-3 8,-2 2 6,0-2 9,-6-5 6,13 9 6,-13-9 10,8 8 21,-8-8 15,6 6 10,-6-6-1,0 0-5,0 0 7,2 12 13,-2-12 13,0 0 5,-7 8-5,7-8-7,-10 7-13,10-7 4,-14 5-5,14-5-11,-17 5-4,17-5-6,-20 4-10,20-4 1,-21 4-4,21-4-11,-18 2-43,18-2-63,-16 2-78,16-2-86,-13 0-98,13 0-154,0 0-97,-15 0-176,15 0-542,0 0-936</inkml:trace>
  <inkml:trace contextRef="#ctx0" brushRef="#br0" timeOffset="120989.5744">10335 16995 281,'14'-3'669,"-3"-2"-68,4 1-35,-2-2-67,4-1-54,-2 2-39,2-2-34,1-2-34,0 1-41,-1-2-47,0 3-45,1-4-25,-5 3-5,1 1-21,-1-4-16,-2 3-25,-1-1-4,-2 3-20,-2-4-6,0 4-19,-2-2-5,-4 8-19,2-14-4,-2 14-9,-4-12-2,4 12-10,-6-9 4,6 9-10,-13-6 3,13 6-9,-15-1 9,15 1 11,-17 4 25,7 0 21,1 1 1,1 0 26,0 3 11,0 3 27,1-1-2,2 2 12,1 2-4,0 1-8,3-2-15,0 0-19,1 1-17,0-1-13,2 3-17,1-2-9,1 0-3,1 0-10,0-1-5,1-2-11,3 1-1,-1 0-24,2-3-53,2-1-63,-1 0-49,6-2-79,-2-2-100,6 0-100,-2-2-94,2-1-106,4 0-77,3-2-718,2-2-1068</inkml:trace>
  <inkml:trace contextRef="#ctx0" brushRef="#br0" timeOffset="121748.2859">12167 17055 183,'0'0'594,"-7"-10"-102,7 10-103,-10-14 3,10 14-40,-6-15-40,6 15-4,-2-17-30,2 17 17,2-19-13,2 8-16,0 0-19,4-3-24,1 2 2,2 1 2,0 0-15,3 0-5,4 2-17,-2 0-12,0 2-26,1 2-16,-1 1-14,-3 1-20,3 3-10,-3 2-14,2 0-5,-3 3-13,0 3-10,-1 1 8,-2 3-21,-3 0-5,-3 2-25,2 1 21,-3-1 15,-2 0-30,0-1-9,-2 3 5,-3-2-1,3 0-4,-1-2 0,-1-1-1,1 0 2,0-1-2,0-1-1,3-9-3,-4 14 10,4-14-17,-5 9-24,5-9-21,0 0-30,0 0 16,0 0-30,0 0 25,0 0-21,9-8 24,-3 2-16,-1-2 22,5-2-1,-1-2-5,-1-1-7,3-3 17,1-1 5,-1-1 10,0-1 7,0 0 12,0 0 4,-1-2 13,1 3-7,-2 1 6,0 1-1,-2 3 8,-3 1 4,1 2 7,-1 0-1,0 1 1,-4 9 0,5-9 7,-5 9-5,0 0 8,0 0 2,0 0 22,0 16-3,-3-6 7,3 2 9,-2 2 13,2 1 7,-2 2 15,2 0 0,0 0-4,2 0-7,-2 0 0,2-2-13,6 1 1,-4-2 14,3 2-37,1-3-7,2-1-6,-1-2 5,4 0-18,-1-1-4,-1-1-6,3-3-31,-1 0-62,0-1-87,1-4-55,1 0-75,-1 0-90,1-3-98,1 1-87,-3-3-181,4 0-517,-2-1-880</inkml:trace>
  <inkml:trace contextRef="#ctx0" brushRef="#br0" timeOffset="121989.1364">12958 16910 962,'-14'-1'779,"14"1"-80,0 0-73,0 0-51,0 0-44,0 0-62,-9 3-48,9-3-35,0 0-17,9 7-32,-9-7-49,14 5-49,-14-5-23,20 3-31,-9-1-26,2-1-21,1 0-27,-1 0-22,1 1-19,-1 0-12,-13-2-12,25 0-10,-14-2-47,-11 2-69,23-2-80,-23 2-75,22-2-70,-22 2-69,18-3-68,-18 3-119,14-5-109,-14 5-174,11-3-457,-11 3-904</inkml:trace>
  <inkml:trace contextRef="#ctx0" brushRef="#br0" timeOffset="122208.0017">12944 17029 476,'-9'7'919,"2"-2"-131,7-5-97,-11 8-79,11-8-40,-7 9-85,7-9-29,0 0-68,2 12-9,-2-12-37,6 6-43,-6-6-49,17 4-28,-17-4-54,20 2-32,-4 0-30,-2-4-13,1 2-27,3-1-16,0 0-40,2 0-63,-1-1-68,2-1-81,2 1-34,4-1-45,2 0-79,-1-1-116,-1 1-92,6-1-130,-4 2-753,5-2-1062</inkml:trace>
  <inkml:trace contextRef="#ctx0" brushRef="#br0" timeOffset="122898.5758">14072 16678 491,'3'-13'700,"-3"13"-84,2-9-33,-2 9-64,4-10-50,-4 10-38,0 0-42,-2-12-23,2 12-48,0 0-3,-8-8-20,8 8-17,0 0-2,-21 3-13,21-3-18,-18 8-16,7-1 0,-2 1-10,0 4-28,-1 1 11,-1 3-16,2 1 31,-3 2-53,1 2-164,3-2 0,1 1 0,-1-1 0,4 1 0,-1 0 0,4 1 0,1-4 0,-1 0 0,5 0 0,0 0 0,5-2 0,-1 1 0,1-2 0,4-1 0,5 0 0,-1-1 0,3-1 0,1-2 0,0-4 0,2 2 0,0-4 0,1-1 0,0-1 0,3-1 0,-1-1 0,3-3 0,-1-1 0,1 0 0,0-2 0,-2 0 0,-1-1 0,-3-1 0,0-1 0,0-2 0,-2-1 0,-4 0 0,1-3 0,-3 0 0,-7 3 0,2-4 0,-4-2 0,-5 2 0,-4-4 0,-1 1 0,-6-4 0,-4 2 0,-7-3 0,-2 2 0,-4 2 0,-1 1 0,-1 5 0,-3 1 0,4 2 0,1 7 0,2-1 0,4 2-68,0 0-589,2 4-149,4 2-283,0 2-670,2 1-1452</inkml:trace>
  <inkml:trace contextRef="#ctx0" brushRef="#br2" timeOffset="132065.0093">17711 937 120,'0'0'832,"0"0"-129,3-14-19,-3 14-55,0 0-19,1-15-30,-1 15-43,0 0-68,0 0 12,3-14-61,-3 14-49,0 0-54,0 0-37,0 0-5,0 0-2,0 0-10,0 0-10,3 14-159,-3-14-94,2 22 0,-1-7 0,-2 2 0,1 2 0,-2 1 0,1 2 0,0 1 0,0 2 0,-1-2 0,1 0 0,-3-1 0,3-2 0,-2-2 0,2 1 0,-1-1 0,0-2 0,1-3 0,-2-1 0,2 0 0,1-12 0,-2 19 0,2-19 0,-2 17 0,2-17-267,0 0-297,0 13-54,0-13-80,0 0-97,0 0-152,0 0-420,0 0-967</inkml:trace>
  <inkml:trace contextRef="#ctx0" brushRef="#br2" timeOffset="132726.3601">17346 892 992,'-14'-6'782,"1"3"-72,1-3-90,3 4-38,9 2-75,-16-7-57,16 7-90,-12-5-36,12 5-56,0 0-10,-6-7-52,6 7 6,0 0-78,15-3 0,-15 3-54,26 0 19,-6 0-41,1 0 9,7 1-38,3 0 21,7 0-38,1-1 42,2 1-17,3 1-42,-1-2 30,7 1-39,-8-1 31,2-1-35,6-1 19,-2 1-42,1-1 1,-2-1-33,-7 1 23,-1-1-31,-3 0 18,-3-2-6,-6 2 31,-3-1-12,-4 1 26,-3-3-11,-3 3 20,0-4-11,-3 2 32,-4 0-23,-7 5 15,12-12-17,-12 12 24,4-9-9,-4 9 20,-3-11-4,3 11 21,-5-8-15,5 8 34,-10-3-18,10 3 18,0 0-16,-18 3 22,9 4-17,1 2 36,1 3-40,-1 1 45,-1 5-40,1 0 32,1 3-55,0 2 51,1 5 13,1 3 56,0-1-11,2 1-23,2-3-19,0 0-18,1 1-12,2-5-13,1-1-7,1 0-5,1-4-6,0-2-6,2-1-5,1-3-10,0-1-5,3-4-24,-1 1-17,1-4-23,1-2-30,-12-3-19,22 1-13,-9-3-24,-1-2 31,1-3 1,-1-1 1,-2 0-5,2-3 29,-2 0-5,-1-2 30,0 0-5,-3-1 45,1 3-23,-1 0 25,-2-1-3,2 3 21,-2 1-12,-4 8 27,6-13-14,-6 13 24,0 0 5,6-9 49,-6 9-13,0 0 44,0 0-31,2 15 23,-2-15-32,0 14 36,0-14-21,0 18-12,2-8-14,-2-10-9,2 21-10,2-11-4,0 1-4,-1-1 6,4 0-23,-1 1-38,3-3-58,1 0-62,2 1-90,1-4-72,1-1-69,4-1-98,-2-3-108,3 0-86,2 0-709,-2-3-985</inkml:trace>
  <inkml:trace contextRef="#ctx0" brushRef="#br2" timeOffset="133405.0979">18730 1158 865,'0'0'761,"-17"0"-35,17 0-82,-13-2-55,13 2-85,0 0-35,-13-2-109,13 2-48,0 0-74,0 0-25,0 0-60,3-13-12,-3 13-45,15-10 2,-3 5-42,-1-2 7,4 2-33,1-4 16,-2 1-4,3 1-18,-3-1-20,1 2 16,-2-4-25,0 3 24,-2-1-26,-2-1 18,-1 2-14,-2-1 37,-6 8-49,8-10 21,-8 10-21,0 0 22,1-11-17,-1 11 24,0 0-18,0 0 20,-15 4-3,15-4 54,-14 12-19,7-3 35,1 2-34,-1 1 41,1 2-43,1 0 30,1 1 0,2 2-1,0-2-2,1 0-16,4 1-13,-1-1 2,3-1-21,1 1-9,4-5 0,-1 2-6,5-3-7,-2-1-14,4 1-27,0-5-28,3 0-30,1-3-28,1-1 8,5-2-30,-1-1 22,1-1 6,0-5 28,-2 4-1,3-6 18,-3-2-4,-2 4 30,-4-4-3,3-2 24,-5 2-10,-2 0 18,-1-1-9,-3 3 23,-3 1-7,0 0 23,-2 1-4,-5 9 24,6-12-23,-6 12 20,0 0-8,7-9 37,-7 9 2,0 0 30,0 0-33,-4 9 27,4-9-32,-3 12 22,3-12-37,-1 20 37,1-20-47,0 21 18,1-8-26,2-2 18,-2 0-8,3 0-2,0-1-5,0 2-5,1-4-2,1 1 0,3-1-7,-1-1 10,2-2-2,1 0-13,1-3 2,1 0-3,2-2 2,-1 0-2,3-3 11,0 1-12,0-5 6,0 2-8,1-4-26,-2-3 58,0 3-58,-2-4 59,-1-2-35,-3 3 49,-1-2-34,-4 0 54,0 1-6,-4 1 0,1 2-13,-4-2-3,0 2-7,-3 1-5,-1-1-9,-2 3-3,0 1-6,-2 2-5,-2 0 12,1 2-17,-2 2-4,-2 0-53,0 2-108,-1 2-57,-1 0-78,1 4-74,1-1-79,2 1-82,2 2-65,2 1-86,3-1-685,3 0-967</inkml:trace>
  <inkml:trace contextRef="#ctx0" brushRef="#br2" timeOffset="133773.1813">19734 1151 401,'0'0'766,"9"-10"-96,-9 10-13,9-10-69,-9 10-50,8-10-45,-8 10-91,7-7-48,-7 7-62,8-8-34,-8 8-49,13-4-4,-13 4-60,15 0-5,-15 0-32,19 7-12,-8-1-34,0 1 7,-1 4-31,0 0 15,1 0-31,-2 0 14,-2 3-24,1-2 16,-3 0-23,0-2 16,-1 2-5,0-3-4,-2-1-1,-2-8-4,4 18 10,-4-18-9,2 13 0,-2-13 2,0 0 1,0 12 1,0-12 22,0 0 14,0 0 14,0 0 7,0 0-8,0 0 4,0 0 6,0 0-7,6-15-17,-2 8-10,1-2-6,2-3-9,1 1-2,2 0-4,3-4-7,1 1-1,2 2-1,0-1-28,-1 1-95,3 2 4,-1-2-72,2 0-40,-2 2-56,2 1-41,-1 0-83,-3 1-42,2 3-26,-2 1 4,3-1-75,-7 0-128,2 3-326,-3-1-594</inkml:trace>
  <inkml:trace contextRef="#ctx0" brushRef="#br2" timeOffset="134105.3706">20277 1116 621,'0'0'536,"1"10"-45,-1-10 12,0 0-15,6 12-45,-6-12-10,10 7-36,-10-7-37,11 3-45,-11-3-18,14 0-44,-14 0-3,19 0-33,-19 0 16,22-4-37,-22 4 31,19-5-58,-19 5 17,18-5-21,-18 5-15,18-7-11,-18 7-11,12-5-9,-12 5-19,9-6-11,-9 6-16,6-6-8,-6 6-19,0 0-9,0 0-8,-1-11 4,1 11-16,0 0-6,-13-2 0,13 2-5,-17 3 3,8 0-3,-1 4 25,-4 0 17,3 2 22,-1 1 15,-3 2 24,1 5-109,0 0 0,1-1 0,0 0 0,3 2 0,1 0 0,1-4 0,3 3 0,1-4 0,3 1 0,1-2 0,4 0 0,0-2 0,4 2 0,3-3 0,2-1 0,3-1 0,3-2-183,3 0-244,4-5-57,0 0-11,3-3-47,-3 0-43,6-3 12,2-2 21,-2-1-48,3-6-30,0-2-346,-3-1-567</inkml:trace>
  <inkml:trace contextRef="#ctx0" brushRef="#br2" timeOffset="134665.5617">20820 1159 1205,'12'-18'506,"-1"3"-50,-3 1-37,0 2-1,-2 0-2,1 2-21,-3 3-39,1-1-46,1 1-52,-6 7 26,7-5-18,-7 5 14,0 0-38,14 8 14,-14-8-45,9 14 9,-5-4-66,0 1 36,0 2-20,1 1-11,-3 2-12,1-2-26,0 3-19,-2-1-14,0-3-15,0 0-13,-1 0-13,2-1-9,-2-12-10,1 21-4,-1-21-3,1 15-3,-1-15 4,2 14-6,-2-14 1,0 0-5,1 13-3,-1-13-1,0 0-5,0 0 2,0 0 1,4-10-5,-4 10-10,4-16 4,-1 6 2,1-4 6,0-1-6,0 1-4,2-1 4,1-1 0,1 1 0,0 1-5,2-1 6,1 2 0,-1 1-6,1 2 1,2 1 0,-1 3 7,0 2 0,0 2-1,1 2 1,1 2 2,-3 2 9,3 1 2,-2 2 7,-1 2 25,1 0 3,-2 1 1,-1 1-15,0-1-34,-1 1 0,-1 0 0,0 1 0,-1-3 0,-2 2 0,1-2 0,-5-9 0,6 14 0,-6-14 0,6 11 0,-6-11 0,0 0 0,1 13 0,-1-13 0,0 0 0,0 0 0,0 0 0,0 0 0,-5-7 0,5 7 0,-2-14-17,4 2-22,-1 0-6,2-2 12,0-3 3,5-3 14,0-3-4,2 0 2,4-3 4,-1 2 5,5 2-2,-2 0 1,5 3 6,-1 1-12,2 4 7,-2 2 0,2 4 5,0 2 9,-2 3 5,2 1-10,-2 4-50,0 1 63,2 2-53,0 3 57,-1 2-50,-1 1 58,-1 1-1,-2 2-8,-2 3-3,-2 0-7,-3 0-21,0 2-66,-6-2-129,-1 0-95,-3 2-65,-1 1-123,-7 1-176,-2 4-93,-7 1-818,-5 3-1227</inkml:trace>
  <inkml:trace contextRef="#ctx0" brushRef="#br2" timeOffset="135406.0752">17466 1799 28,'-10'-3'678,"10"3"-149,-16-2-52,16 2-13,-14-2-58,14 2-26,0 0-35,-14-3-10,14 3-27,0 0-14,0 0-26,-13-1-12,13 1-5,0 0-12,0 0-2,0 0-2,0 0-16,0 0-25,0 0 2,0 0-26,12 6-21,-12-6-20,14 2-8,-4 1-18,2-1-16,1 1-22,0-2 3,4 3-22,2-3 4,2 0-10,6 3 7,2-1-12,6 0 9,4-1-18,7 1 7,4-1-18,2 1 12,2 1-15,2-1 1,4-1-2,0 1 6,14 1-13,-1-2 4,3 1-8,-1 0 12,4 1-12,-1-2 6,3 1 3,2 0-9,-3 0-1,3 0 5,-1 0-8,-3-1 5,3-1 5,0-1-2,-1 0-9,0 0 14,1 0-10,-4 0 3,2-1-1,1 0-1,-4 0-6,2-1 7,-2 1-1,-1-2 8,0 2-14,0-1 8,-12 1-7,0-1 8,0 0-10,-1 0 9,-2 1-4,0-2 5,-1-1-7,0 2 9,-2 0-6,-3 1 4,-2-2-14,-3 1 19,-8-1-14,-2 2 9,-2 1-13,-2-3 12,-5 3-4,-2 0 5,-2 0-6,-4 0 6,-3 0-12,-1 0 13,-4 0-13,-2 0 14,-1 0-7,-12 0 10,21 0 6,-21 0-4,16 0-7,-16 0 4,0 0-5,15 0 1,-15 0-17,0 0-34,0 0-91,0 0-75,0 0-92,-4-9-105,4 9-101,-11-7-152,11 7-201,-15-9-580,7 5-1057</inkml:trace>
  <inkml:trace contextRef="#ctx0" brushRef="#br2" timeOffset="135972.1657">22552 974 334,'0'0'634,"0"0"-90,0 0-55,0 0-58,0 0-76,3-8-47,-3 8-33,0 0-10,0 0 8,0 0-2,0 0-32,0 0-18,2 11-10,-2-11-13,4 8-34,-4-8-9,4 9-26,-4-9 7,7 7-20,-7-7 21,9 8-23,-9-8 12,13 6-30,-13-6 24,15 2-29,-15-2 26,17 0-38,-17 0 40,19-2-36,-19 2 33,18-6-58,-18 6 48,14-8-17,-14 8-5,13-10-14,-13 10-10,11-12-12,-11 12-9,5-12-5,-5 12-5,3-11-9,-3 11-4,0 0-3,-1-16-12,1 16-42,0 0-85,-6-8-87,6 8-43,0 0-48,0 0-68,-16 1-90,16-1-73,-10 10-75,1-1-208,-3 1-404,4 2-831</inkml:trace>
  <inkml:trace contextRef="#ctx0" brushRef="#br2" timeOffset="136357.67">22617 1264 618,'0'0'607,"2"10"-60,-2-10-50,0 0-50,4 12-53,-4-12-18,0 0-33,4 8-33,-4-8-31,0 0-29,8 9-28,-8-9-5,0 0-31,10 5-3,-10-5-35,0 0 4,18 1-33,-18-1 18,15-1-34,-15 1 4,17-3-26,-17 3 10,16-4-19,-16 4 38,17-7-3,-17 7 10,13-9-4,-13 9-5,9-9-9,-9 9-6,6-12-8,-6 12-19,0 0-7,0-12-12,0 12-11,-9-7-2,9 7-10,-14-2-4,14 2-3,-18 2-7,8 1 6,0 1-10,-2-1 0,2 2-1,10-5-2,-16 9-1,16-9-1,-12 9 1,12-9 3,-7 8 0,7-8 1,0 0-1,3 13 3,-3-13-3,9 6-2,-9-6-2,13 5 1,-13-5-8,15 4 9,-15-4-7,15 1 4,-15-1-31,16 0-13,-16 0-61,15-1-62,-15 1-60,10-4-66,-10 4-90,9-6-54,-9 6-99,6-6-87</inkml:trace>
  <inkml:trace contextRef="#ctx0" brushRef="#br0" timeOffset="144468.1673">17952 2871 239,'-8'-9'730,"8"9"-124,-5-10-59,5 10-40,-6-13-22,6 13-34,-3-12 3,3 12-55,-4-14-63,4 14 24,-6-12 10,6 12-15,-6-12-4,6 12-55,-5-9-21,5 9-35,-7-9-35,7 9-18,-13-4 14,13 4 3,-18 0-15,5 3-3,0 5-168,-4 1-18,1 4 0,-3 5 0,1 3 0,0 2 0,0 7 0,2 1 0,-1 1 0,4 2 0,1 2 0,3-6 0,3 2 0,1-2 0,4-3 0,0 2 0,3-2 0,2 3 0,1-1 0,4-1 0,3-2 0,1-1 0,3-3 0,3-2 0,3-2 0,2-3 0,2-3 0,1-2 0,-4-3 0,2-2 0,2-2 0,-4-2 0,4-2 0,0-3 0,-3 0 0,0-1 0,1-4 0,-4 1 0,0-3 0,-1 0-89,-2-3-1,-4 0-2,1-1 9,-3-2 20,-3-2 13,0 1 8,-3-1 11,-2 3 4,-1 0 9,-2 3 1,-1 0 12,-1 1-1,1 12-6,-4-19 2,4 19 6,-5-12-1,5 12 5,0 0 8,0 0 14,-16 4 2,16-4 18,-7 15-4,4-3 2,-1 2 0,2 1-3,-1 2-3,2 0-4,0 0 0,-2 1 1,3 2-4,0-1-7,0-1-3,0 2-1,0-1-13,3 0 2,-2-2-24,0 0-61,0-5-64,-1 2-68,2-4-61,-1 1-35,0 0-21,-1-11-55,4 13-146,-4-13-104,3 9-100,-3-9-653,0 0-989</inkml:trace>
  <inkml:trace contextRef="#ctx0" brushRef="#br0" timeOffset="144686.1885">17954 3299 535,'-9'-7'793,"1"-1"-137,3 1-18,5 7-80,-9-11-79,9 11-56,-2-13-54,2 13-38,5-12-33,1 5-29,3 0-24,3-1-16,3 1-26,1 1-32,4-1-38,2 1-26,2 1-19,-2-1-19,2 1-14,0 3-15,0 0-42,-2 0-79,-1 0-81,0 1-87,1 0-77,-1 1-107,-1 0-94,2 0-2,-1 0-181,2 0-442,4 0-765</inkml:trace>
  <inkml:trace contextRef="#ctx0" brushRef="#br0" timeOffset="145132.29">18887 3087 113,'12'-7'768,"-1"1"-139,-3-1-15,-1 0-80,-7 7-18,12-15-55,-12 15-34,6-14-37,-6 14-51,3-14-43,-3 14-23,-2-15-36,2 15-37,-7-14-30,7 14 8,-14-11-20,6 6-25,-1 1-18,-4 2-18,2 1-18,-2-1-9,-2 5-19,-1-1 1,0 2-12,0 1-18,0 2-4,-3 1 2,2 2 0,-1 0-2,4 1-14,-1 1 8,3 3-13,3-3-2,0 2 3,3-2-6,2 1 8,1-1-2,2 0-3,4 1-5,-1-2-4,5 0-16,1 2-28,2-3-6,1 0-13,2 2-8,1-4-6,2 3-8,1-1 13,0 0 9,-1-1 22,2 1 1,-2-1 21,-1-1-5,-2 1 16,-1-1-6,0 1 23,-3-2-2,0 1 29,-9-8 26,10 14 27,-10-14 14,5 13 23,-5-13 21,-2 13 6,2-13 1,-9 12-3,2-6 0,-4-1-9,-1 2-13,-2-2-6,-1-1-18,-3 1-10,1-2-18,-3-1-9,0 0-14,0-2 3,0-2-18,-2 0-10,4-1-11,-2-1-33,1-1-49,2 0-74,-1-2-39,3 0-59,1-3-39,1 3-72,3-3-46,0-1-101,2 2-70,3 0-94,5 9-759,-5-17-1040</inkml:trace>
  <inkml:trace contextRef="#ctx0" brushRef="#br0" timeOffset="145429.1093">19927 3163 241,'9'-4'868,"-9"4"-126,9-9 11,-9 9-69,5-8-52,-5 8-78,0 0-77,4-9-48,-4 9-49,0 0-41,0 0-30,0 0-41,0 0-13,1 11-29,-1-11-31,3 19-18,-1-7-22,1 1-22,-1-1-20,2 5-22,0-2-20,1 1-8,0-1-27,0 0-36,3-1 0,-3 0 0,0-1 0,2 0-30,-2-3-106,4-2-45,-4 2-28,1-3-38,1-1-51,1-1-62,-8-5-21,13 3-92,-13-3-51,12 1-49,-12-1-111,12-5-613,-12 5-900</inkml:trace>
  <inkml:trace contextRef="#ctx0" brushRef="#br0" timeOffset="145741.9128">19910 3121 589,'-14'-1'710,"14"1"-66,-18-2-12,18 2-91,-14 0-67,14 0-60,0 0-43,-10 4-47,10-4-53,0 0-23,0 0-28,8 5-23,-8-5-15,16-2-23,-16 2-7,23-2-24,-7-1-22,0-1 1,1-2-15,1 0 12,0-2-15,1 0-15,-1 0 13,-2-2 10,-2 1-5,-2-2 2,-2 3-10,0-3 1,-3 1 0,-1 1 2,-3-1-6,-1 0-19,-2 10-8,-2-15-8,2 15-14,-7-14-3,1 7-12,6 7-7,-17-8-2,17 8-19,-20-2-31,7 2-48,2 3-49,-5 2-32,3 1-6,0 1-51,0 3-23,1 0-34,2 2-38,1-1-62,3 2-29,-1 2-35,5-1-44,2 0-133,2 1-568,5 0-805</inkml:trace>
  <inkml:trace contextRef="#ctx0" brushRef="#br0" timeOffset="146113.6869">20466 3217 71,'21'-6'892,"-5"-3"-129,2 0-86,-5-2-41,0 0-50,-4-1-31,-3 0-75,0 2-60,-2-2-36,-4 12-36,-1-20-59,-2 11-46,-4 0-43,0 2-23,-3 1-18,-3-1-29,2 4-14,-2 1-21,-1 1-15,0 1-15,-1 1-15,1 1 1,-2 3-22,3 0-4,2 3-8,-1 1-1,5 1-11,2 2 4,1-2-18,3 2-32,2-1-38,5 2-39,2 1-27,1-2-32,5 2-36,0-1-23,3 1-32,-1-2-2,2-1 16,-1 0 40,1-1 12,-2 0 53,3-1-2,-3-2 58,-2 1 2,-3-3 22,1 2 59,-3-2 34,-1-1 99,0 1 31,-8-5 39,5 8 10,-5-8 20,-3 9 19,3-9-22,-13 5-7,3-1-30,-3 0-18,-4-2-26,-1 0-25,-2 0-27,-3-1-23,-3-1-25,0 0-64,-1 0-75,1 0-86,2 0-98,2 0-106,0-1-142,6-1-157,-3 1-882,4 0-1216</inkml:trace>
  <inkml:trace contextRef="#ctx0" brushRef="#br0" timeOffset="146701.2014">21592 3246 270,'1'-14'745,"-1"14"-100,-1-15-3,1 15-111,-3-18 5,3 18-45,-3-16-10,3 16-45,-2-14-33,2 14-32,-2-10-40,2 10-45,0 0-40,-3-15-44,3 15-12,0 0 10,0 0-15,0 0-7,7 15-24,-4-5-7,1 2-20,3 2-10,-2 1-19,1 1-19,1-1-13,-2 0-32,2 1-34,0 0 0,-2-2 0,1 1 0,-1-2 0,-1-2 0,0-2 0,0 2 0,-4-11 0,5 16 0,-5-16 0,4 11 0,-4-11 0,0 0 0,2 11 0,-2-11 0,0 0 0,0 0 0,0 0 0,-4-8 0,4 8 0,0-14 0,0 1 0,2 1 0,0-2 0,1-5 0,1 2 0,3-3 0,-2 1 0,3 0 0,1 1-112,1-1-57,-1 3-59,0 2-38,0 2-54,1 1-53,1 1-64,-2 1-122,1 4-89,-1 0-112,-9 5-613,16-3-972</inkml:trace>
  <inkml:trace contextRef="#ctx0" brushRef="#br0" timeOffset="147394.0424">22018 3338 523,'0'0'729,"11"9"-102,-11-9-14,12 2-115,-12-2-32,17-2-73,-6-2-25,0 0-44,3-2-34,-1 0-25,2 0-26,-2-5-39,4 2-10,-2-3-17,2 0-17,-5 1-13,2-4-11,-3 3-6,-2 1-1,1-1 0,-3 1-9,0-1-9,-2 1-8,-1 2-5,0-1-12,-4 10-19,1-16-6,-1 16-22,-4-12 3,4 12-18,-7-10 10,7 10-15,-13-3-4,13 3-9,-17 3 3,7-1-1,-1 4 1,-1 0-5,0 4 5,-2 0-17,3 2 19,-3 2-5,2-1 6,1 2 0,1 0 2,2-1-18,1-1 3,2 2-20,3-3-27,0 0-25,4 0-52,2-1-31,1-2-39,1 0-57,4 0-31,3-3-81,1 3-31,1-4-32,4-2 42,6 3 54,2-3-3,2-2-28,3-1-13,5-3 56,3 1 22,-2 0 140,6-6 16,-1 1 94,-1-3 1,-1-2 53,-3 0 37,-2-3 24,-3-2 47,-7 3 35,-2-3 31,-3 1 59,-5 2 7,-3-1 47,-3 2-31,-3 2 25,-3 2-16,-4 9-17,0-16-23,0 16-4,-8-10-6,8 10-4,-18-4-10,18 4-2,-23 4 18,9 1-25,-3 3-5,1 2-15,-2 2-15,2 1-4,0 1-32,2-1-20,0 0-24,4 1-8,1-2-18,1 0-24,2 0 7,3 0-11,3-12-5,0 17 0,0-17-18,8 14-32,1-8-46,0-3-17,0 1-44,3-3-9,1-2-9,1 0 0,1-3 18,1-1 7,0-1 29,0-1 4,-1-2 26,2-3 5,-5 0 21,2 0 7,-3 0 9,-1 0 13,0 2 20,-1 2 32,-2 0 30,-2 1-3,-5 7-3,11-10-3,-11 10-5,8-4 21,-8 4-3,0 0 10,0 0-16,6 8-13,-6-8-2,1 11-11,-1-11-8,0 14-9,0-14-4,2 14-26,0-4-63,-2-10-73,4 16-97,-4-16-42,8 14-95,-3-6-102,0-2-52,3 0-78,0 1-117,4-2-361,2 2-704</inkml:trace>
  <inkml:trace contextRef="#ctx0" brushRef="#br0" timeOffset="147681.3963">23510 3227 725,'4'-14'699,"-3"1"-33,-1 13-61,-3-23-61,0 13-48,-1-1-46,-2-1-47,-2 5-44,0-2-39,-2 1-37,0 1-24,-1 3-12,0 1-31,-1 1-27,0 3-11,0 2-20,-2 2-10,-1 3-5,-1 1-19,0 5-21,2 1-16,-3-1-14,1 6-12,3-2 1,0 0-16,2-1 2,0 3-19,4-4-10,0-1-7,4 1-2,0-3-8,4 0-22,2-2-41,3-1-41,-1-3-65,5 3-40,2-3-27,2-2-49,0 0-18,3-3-57,2-2-28,-1-1-37,2-2-22,3-2-5,0-2-2,3-3-29,1-3 99,1-1-17,1-4 15,0-5-323</inkml:trace>
  <inkml:trace contextRef="#ctx0" brushRef="#br0" timeOffset="148457.9134">23676 3168 1208,'19'-33'235,"-3"2"10,-1-1-4,-5 3 21,-2 1 1,-2 5 33,-1-2-10,-2 4 11,-1 2 5,0 1-22,-2-1 26,-2 4-27,1 2-8,-1 2-39,-1 2-12,3 9 4,-8-15-29,8 15-10,0 0-22,-11 0 11,11 0-12,-7 12-7,5 0-3,-2 2-15,3 3-12,1 1 7,0 3-12,0 4-2,0 1-21,1 1-9,2-1-21,-1-1-7,1 2-13,-1-3-6,1 0-7,-1 0-11,2-2 2,0-5-6,0 1-6,1-2-5,0-4-7,0 2-13,2-3-16,-1-3-38,3 0-15,-1-3-35,1-2-13,-9-3-11,17 2-5,-17-2 3,21-5-6,-10 2 13,2-6-4,1 1 15,0-4-12,2-2 22,-2-3-5,1 2 35,-1 1 15,1-3 12,-2 5 13,-2-1 5,0 4 16,-2-1 1,-1 3 4,-8 7 10,12-7 4,-12 7 7,0 0 0,14 3 17,-14-3-6,7 9 10,-7-9-17,6 13 6,-6-13-8,4 13 7,-4-13-9,5 18 0,0-10-11,-1 3-27,1-5-50,3 2-19,-2-1-68,2-2-18,1 1-22,2 1-4,3-3 32,3 2 4,5-2-15,2 0-19,2-3 27,0 1 12,3-2 32,-3-2 16,0 0 29,-2-5 17,2 0 31,-1-4 31,0-2 61,-7 1 44,1-5 28,0 0 15,-5 1 56,-3 0 41,0 1-30,-5 1 32,-2 2 0,-3 1-18,-1 11-13,-1-20 6,1 20-1,-10-14 1,2 10-4,-3 1-5,-1 1 8,-1 4 0,-2 1-10,-2 2-20,-1 2-11,0 3-13,0 2-21,1 0-10,1 2-23,0 0-19,3 1-11,0 0-13,5-2-7,1-1-5,1-1-10,3 0-9,0 0-3,3-11-4,3 17-8,3-10-22,2-1-41,-8-6-30,15 7-37,-2-5-21,-13-2-27,25-1-7,-12 0 4,4-5-1,-3 1 11,3-4-2,-1-1 39,0-2 29,-2-1 15,-3 0 13,2 0 24,-4 3 5,1-1 29,-2 1 39,-3 1 21,1 2 11,-6 7-2,7-11-1,-7 11 10,0 0-1,0 0 2,0 0 0,0 0-6,6 7-10,-6-7 0,-1 13-1,1-13-9,0 15-10,0-15 5,-3 18-13,3-18-6,4 20-4,-4-20 5,4 18-21,-4-18-55,6 17-66,-6-17-50,11 13-89,-11-13-41,16 10-67,-16-10-14,17 5-39,-17-5-23,23 3-58,-9-3-46,0 0-375,4-3-501</inkml:trace>
  <inkml:trace contextRef="#ctx0" brushRef="#br0" timeOffset="148940.9042">24922 2955 279,'5'-21'609,"0"-1"-55,-2 5-40,0 2-43,0 0-46,-2 4-38,1-1-57,-2 12-2,2-17-50,-2 17-15,0 0-28,-4-12-52,4 12 17,0 0-15,-6 10-27,6-10 7,-2 16 0,0-3-7,0 3-14,0 1-1,0 0-8,1 7-2,-2-2-17,2 2-15,-1-2-18,2 3-13,-2-1-11,1-4-12,-1 1-11,2-2 4,0-1 1,0-2 3,0-2-36,2-1 9,-2-1-14,1 0 12,-1-12-11,2 17 9,-2-17-14,6 12-1,-6-12 11,7 6-12,-7-6 6,0 0-8,18-4-2,-18 4 0,16-10-9,-5 1-7,2-2-10,2-1-5,2-1-1,3-4 2,2 2 4,-1-1 5,1 1 1,1 2 3,-2 3 17,-2 1-13,4 1 2,-6 2 4,0 1 0,1 3 2,-2 1 2,-1 2 4,0 1 1,2 3 5,-4 1-2,-1 2 0,1 1 1,-4 0 5,0 2-1,-2 0 7,-2 1 9,-3 0 5,-1-1 22,1 1 17,-5-1 26,1 0 21,-3 2-5,-2-4 0,-3 3 5,0-2-4,-4-1-7,1-1-20,-1-1-17,-3 0-11,3-1-11,-4-2-9,0 0-3,3-1-6,0-1-10,0-1-34,1 1-64,1-4-65,13 2-44,-23-2-56,12-2-68,4 0-42,0-3-88,1 0-99,6 7-58,-3-15-110,5 4-627,3-2-944</inkml:trace>
  <inkml:trace contextRef="#ctx0" brushRef="#br0" timeOffset="149180.2583">25658 2914 74,'12'-9'848,"-1"2"-158,-3 2-17,2 0-78,-10 5-25,11-11-76,-11 11-33,7-4-62,-7 4-8,0 0-15,0 0-21,4 8-18,-4-8-35,-4 14-23,1-4-25,-1 1-27,2 1-20,-1 4-25,1 0 17,0 2-24,0 0-72,-3 1-103,2 4 0,2-4 0,0 1 0,-1-2 0,2-1 0,0-1 0,0 0 0,0-1 0,0-3 0,2 0-242,-1-1-77,3 0-54,-4-11-81,5 14-79,-5-14-98,9 11-83,-9-11-847,10 7-1202</inkml:trace>
  <inkml:trace contextRef="#ctx0" brushRef="#br0" timeOffset="149548.0223">25815 3194 42,'0'0'849,"0"0"-204,0 0-65,7-9-44,-7 9-45,7-8-89,-7 8-40,16-8-63,-5 3-27,-2 0-53,5-2-26,1-1-37,-2 2-14,6-4-23,-1 0-20,0 0-13,2-2-11,-3 3-13,2-4-24,-3 2-1,-1-2-6,-4 6 9,1-3-13,-4 2 4,-1 1-11,-7 7 5,7-12-13,-7 12 4,0 0-12,-9-9 7,9 9-15,-18 3 13,5 1-2,-1 1 1,-4 4-6,3 1 23,-4 4 15,2-1 26,1 2 16,1 2 30,0-3-4,5 3 7,-2 2 12,1-2-3,3 0 24,3-3-50,0 1-2,4-2-3,0 1-17,2-3-11,5 1-4,-1 0-22,3-1-7,1-1-3,5-1-7,-3-2-5,5-1 1,-1-2-14,3 0-50,0-1-70,2-2-37,-1 0-51,1-1-48,0-1-49,0-3-79,-2 1-74,0-1-3,-1 2-138,0-3-860,-2-2-1071</inkml:trace>
  <inkml:trace contextRef="#ctx0" brushRef="#br0" timeOffset="152165.1559">27016 2960 771,'0'0'682,"12"-2"-61,-12 2-39,13-4-79,-13 4-20,17-5-69,-17 5-23,18-5-55,-7 0-25,1 0-50,1 0-28,1-3-30,-1 3-31,5-4-22,-4 0-27,4-1-20,-3-1-21,1 2-12,-5-3-22,3 2 4,-5-1-14,0 1-3,-3-2-2,2-1-6,-4 0-5,-2 2-4,-2-1-3,0-2 7,-2 3-17,-2-1 4,-4 0-6,2 2-4,-3-1-2,0 2 6,-3 1-3,2 1 1,-2 0-4,1 3 0,2 0-2,-3 0 3,12 4 5,-17 0-9,17 0 1,-17 4 0,9 3 4,8-7 1,-11 15 1,6-4 4,1 3 11,3 3 20,-1 2 20,2 2 12,3 4-4,-1 1-11,3 3-2,2 5 9,1 7 33,-1-1 8,5 2-10,-2 0-13,-1 1-13,3-1-11,-1 2-8,-2-2-3,0 0-8,0 1-5,-3-2-2,1 1-1,-2-6-3,-1-2-5,-3 0-2,3-1 5,-4-4-10,0-1 2,2 0 2,-4-2-4,2-1-4,0-1-1,-2-5 0,0 1-1,2-3 5,-1-2-6,1-1 0,0-2-4,0-12 7,1 21-2,-1-21 1,4 14-4,-4-14 4,11 8-8,-11-8 1,18 3-5,-7-4 4,3-2 2,1-1-2,4-3 3,-4 1-1,3-2-4,0-2 5,2 0-4,-2-2 0,-2-1-6,-2 0 3,1-1 0,-3-1-1,-1 1 2,-2-1 1,-1-1-3,-3 1-2,-3-1-9,-2 0-2,-1-1 2,-5-4-18,-2 1-21,-5-1-12,-6 0-5,-1-6-15,-5 4-5,-4-2-12,0 1 9,-2 1-30,-1 0-6,-1 2-3,3 1-26,6 3-30,-1 0-28,4 0-45,6 4-18,1-1-78,1-1-41,4 2-20,2 3-16,5-2-46,1 2-56,2-2-471,0 1-616</inkml:trace>
  <inkml:trace contextRef="#ctx0" brushRef="#br0" timeOffset="152648.6632">27290 3032 285,'11'-6'676,"3"1"-107,-1 1-52,1-1 3,1 2-2,1-1-77,0 0-5,-1 3-44,-1 2-48,2 0-38,1 3-13,-3 3-36,2 1-37,-2 1-29,0 1-23,0 5-20,-2-3-16,-2 5-31,0-1-9,-3 0-27,-1-2-7,1 0-18,-2 1 8,0-3-24,-1 0 3,-2-2-17,2-1-4,1 1-20,-5-10-6,6 15-13,-6-15-14,8 7-19,-8-7-28,12 4 8,-12-4-12,14-1 7,-7-5-18,0 1 1,3-4 2,0-1 15,-1-3-2,0 1 23,1-2-5,-2 0 25,-1-1-3,1 3 24,0-2-8,-4 2 24,2 4-12,-1-1 5,-5 9 3,7-12 18,-7 12-11,0 0 22,0 0-4,9-5 31,-9 5-17,0 0 17,5 11-2,-5-11 1,4 10-17,-4-10 2,7 13-8,-3-5 8,-4-8-13,14 13 15,-6-8-20,-1 1 11,3-2-11,1 1 17,0-3-14,2 0 12,0-2-15,1 0 20,-14 0-4,23-2 23,-10 0 0,-2-1 27,1 1-2,-3-5-5,1 2 6,-2-3 0,-1 0-18,-3-1 11,3-2-8,-5 2-8,0-1-8,-2 10-6,-2-18-11,2 18-7,-9-17 5,5 10 25,-6 0-43,2 1 4,-2 0-22,-1 2-41,-2 0-33,2 2-59,-3-1-34,1 1-93,-1 2-68,1 2-73,-1 1-46,3-2-40,-2 3-101,1 1-523,1-2-743</inkml:trace>
  <inkml:trace contextRef="#ctx0" brushRef="#br0" timeOffset="153249.3383">27966 3028 26,'12'-3'701,"0"1"-125,-2 0-44,-10 2-21,20-7-29,-20 7-71,21-4-20,-21 4-43,17 2 13,-6 0-61,-2 2-18,0 1-32,1 2-12,-1 1-32,1 1-30,-3 1-26,3 0-15,-2 2-6,-3-2-27,2 1-5,0 2-20,-3-4-12,1-1-17,-1 1-4,-2 1-9,-2-10-4,7 14-6,-7-14-2,4 10-4,-4-10 2,3 9-8,-3-9 8,0 0-20,0 0 2,0 0-6,0 0 4,0 0-9,11-6 5,-11 6-1,7-14 1,-3 6-4,5-4 1,-4-2 3,5 2-1,2-4-3,-2 0 8,3 2-3,2 0 2,-1 0-5,4 2 5,-3 1-3,4 1 1,-3 5-16,1 0 32,1 2-4,-3 1 12,1 4 0,0 2 3,0 0 2,0 1-6,-3 4-4,-1-1 7,0 1-10,-1 0 9,-3 2 4,1 0-11,-2-1-15,-2-2 7,-1 1-11,0-2 8,-4-7-7,4 16 12,-4-16-12,1 12 4,-1-12-10,0 0-4,-2 14-2,2-14-2,0 0-23,0 0 5,-8 4-3,8-4 3,0 0-1,0 0 7,-4-12 2,4 12 1,1-14 4,-1 14-1,3-21 12,2 9-1,0-2 0,1 1 2,2 0 3,1-1-1,-1 2 1,3 0 1,-2 0 1,4 3 3,0-1 1,1 3 7,1 1 3,-1 3 18,0 1 5,0 2 40,2 2-13,-2 2 2,2 1-7,0 2-7,-1 2-5,-2 0-8,-1 1 10,0 1-18,-2 0-12,-2 1-9,1 3-34,-3-4-38,0 1-80,-2-1-81,1 0-51,-3 2-84,3-3-40,0 4-74,2-2-63,0 1-167,6-2-534,2 1-850</inkml:trace>
  <inkml:trace contextRef="#ctx0" brushRef="#br0" timeOffset="153520.6376">29641 2949 688,'0'-17'782,"-1"2"-50,1 3-58,0-1-39,-2 1-21,2 0-52,0 12-71,0-18-43,0 18-77,2-16-61,-2 16-33,2-9 3,-2 9-17,0 0-36,11 2 0,-11-2-18,12 12-5,-3 1-20,-1 0-171,-1 3-13,2 2 0,0 0 0,0 2 0,-2 1 0,0-2 0,1 0 0,-3 0 0,-1 1 0,0 0 0,0-3 0,-2-1 0,1 1-97,-2-1-188,0-3-88,2 0-81,-3-13-61,1 22-98,-1-22-62,-4 19-165,4-19-539,-4 12-980</inkml:trace>
  <inkml:trace contextRef="#ctx0" brushRef="#br0" timeOffset="153733.6238">29513 3009 517,'-6'-13'801,"0"4"-140,4-3-41,-1 3-77,3 9-52,2-20-54,0 11-53,5-4-43,0 3-34,5 1-35,1-3-29,3 2-30,2 2-40,1 0-36,4 0-18,-2 4-28,2-1-19,-3 2-15,1 0-20,-1 3-40,0 0-69,0 2-71,-1 1-78,0 0-53,-4 1-59,2 3-62,-4 1-64,-2-2-67,-2 5-203,-3-2-318,-2 0-666</inkml:trace>
  <inkml:trace contextRef="#ctx0" brushRef="#br0" timeOffset="154233.3113">29644 3185 824,'-12'8'727,"4"-1"-57,0 0-74,0 0-58,8-7-40,-11 12-37,11-12-39,-4 8-48,4-8-62,0 0-60,4 11-39,-4-11-46,11 5-28,-11-5-33,16 3-17,-16-3-26,23 1-35,-23-1-60,27 0-59,-14-3-57,5 2-40,-2-1-31,2-1-18,0-1-13,2 0 0,2-2 21,0 1 33,4-4 38,3 2 26,3-3 20,1 1 15,5-5 18,1 0 6,-2 0 16,0-3 12,-3-2 7,5 1 16,-7-3 24,-2 2 27,-4-1 25,-6 3 25,-1-1 40,-3 3 11,-3 1 30,-6 1 1,0 0-13,-3 2 14,-3 0-5,-1 11-12,-3-18-14,-2 8 1,-3 3-11,-1-1 4,-3 1-5,-1 2-1,-4 1-2,4 2-8,-2-1-17,2 3-18,-2 3-2,4-1-15,-2 3-3,0 1-18,4 1-9,3 3-5,-1-2-5,5 4-2,1 0-6,3 1-38,4 0-58,-1 3-52,4 0-47,1 1-28,2-1-2,-2 0 20,3 1 38,0-2 48,-1 0-1,0 0 22,-3-3 23,0-1 15,0 0 37,-4-1 49,0-1 53,-2 1 44,-3-10 14,1 15-7,-1-15 11,-8 14-16,8-14-8,-15 12-19,5-7-17,-2 2-14,-2-3-15,-1 0-15,-2-1-12,1 1-12,-2 0-51,0-3-78,1 0-103,2 0-83,1-1-116,-1 1-105,1-1-168,-2-1-616,4 1-900</inkml:trace>
  <inkml:trace contextRef="#ctx0" brushRef="#br0" timeOffset="154542.2674">31352 3061 63,'4'-11'967,"-4"11"-171,3-18-49,-3 18-48,3-13-74,-3 13-52,3-13-115,-3 13-80,0 0-25,0 0 14,0 0-30,0 0-25,0 0-22,5 12-22,-5-12-26,1 20-41,0-8-10,2 2-42,-1 2-17,0 0-89,0 1-43,1-2 0,1-1 0,-2 0 0,1 1 0,-1-5 0,1 1 0,1-1-36,1-1-169,-2-1-61,-3-8-58,10 12-33,-10-12-29,11 8-50,-11-8-52,13 3-58,-13-3-27,13-3-156,-13 3-483,14-9-820</inkml:trace>
  <inkml:trace contextRef="#ctx0" brushRef="#br0" timeOffset="154826.6575">31439 2937 503,'0'0'747,"-14"-6"-109,14 6-56,0 0-80,-12-1-43,12 1-33,0 0-51,0 0-31,0 0-18,0 0-22,0 0-20,5 7-9,-5-7-20,12 1-21,-12-1-29,16 0-12,-16 0-23,22-1-27,-10 1-22,-1-3-15,2 0-13,-2 1-8,1-1-10,-3-3-14,0 3-8,-1-2-4,-1-1-12,-1 0-9,-6 6-6,6-11 4,-6 11-15,0-12-2,0 12-6,-8-10-1,8 10-3,-15-11-8,15 11-41,-18-5-59,6 3-50,12 2-50,-20 0-12,20 0-57,-22 2-26,12 2-53,0 0-13,10-4-38,-15 12-55,15-12-7,-6 17-97,6-17-98,0 18-306,4-8-563</inkml:trace>
  <inkml:trace contextRef="#ctx0" brushRef="#br0" timeOffset="155445.2705">31785 3080 537,'20'1'658,"-2"-1"-96,3-1-47,-2-1-40,-1-2-47,5-1-39,-3-1-31,1-1-18,-1-1-41,-1-1-7,-2-2-53,1 2-17,-4-4-40,1 1 5,-3 0-48,-2 0-5,-1 0-47,-3-1 9,1 0-40,-5 1 12,1 1-38,-2-1-5,-1 0-9,-2 0-3,-2-1-6,0 2 0,-3-1-2,-2 0-1,-1 2-3,1 1-3,-1 1-7,-3 3-2,3-1-10,-1 3 0,-1 1 0,12 2-2,-22 0 1,12 2 4,0 2 6,0 3-6,1 1 20,0 2-17,2 4 22,0 1-20,2 2 20,1 4-16,1 4 23,2-1-7,1 5 29,3 2-11,-1 3 29,2 2-14,0-1 18,3 4-23,0 1 15,-2-6-23,1 0 14,-1 0-28,-1 0 15,1-1-23,-1-1 20,-1 0-22,-1 1 28,0-5-20,-2-1 18,0-1 1,0 0-4,-2 0 1,1-2-1,-2 1 2,1-3 6,-2-1-22,-2 2-2,2-4 2,-1 0-3,0-2-3,-1 0 0,1-3-3,-1-2 0,2 1-8,2-4-8,-1 1-15,3-10-19,-2 15-19,2-15-18,2 11-25,-2-11-5,8 7-11,-8-7-5,14 1-3,-14-1 0,19-1 27,-8 0 11,2-3 16,1-1 14,0-1 14,2 0 11,-5-2 6,2-1 13,-2 0 12,0 0 17,-4-2 32,1 0 8,-4 2 32,-3-3-18,-1 0 20,-4-3-13,-2 0 14,-3-5-28,-5-1 16,-4-1-27,-4-5 23,-2 2-22,-4-1 21,-2 0-4,0 1 51,0 1-19,2 0 43,1 1-51,7 3 28,2 3-24,3 1-25,5 1-9,3 1-19,1 0-9,5 3-9,2-2-46,5 0-86,2 0-43,5-2-66,3 2-31,6-3-65,1 0-56,5 3-60,5-3-45,4 0 11,0 2-43,2 1-690,2 1-812</inkml:trace>
  <inkml:trace contextRef="#ctx0" brushRef="#br0" timeOffset="156088.8706">32372 3043 768,'0'0'628,"0"0"-75,6-10-53,-6 10-81,6-10-50,-6 10-35,14-10-39,-4 3-30,1 1-24,2-2-39,1 0-29,-2-1-21,6-1-25,-1-1-23,1 1-17,-2-3-14,1 1-18,-1-1-2,-3-1 4,3-1-13,-5 1-18,0 0 4,0-2-15,-5 1 7,1 2-19,-3-1 15,-2 2-19,-1 0 16,1 0-19,-2 12 15,-2-22-18,0 12 16,-1 1-14,3 9 17,-6-15-18,6 15 20,-8-11-29,8 11 25,-10-8-18,10 8 19,0 0-16,-17 0 15,17 0 0,-12 12 31,5-4-8,1 3 13,1 4 18,-1 3 14,0 4 20,2 0 20,1 5-14,-1 4 34,2 3-33,1 0 40,1 3-42,0 1 55,1 8-99,-1-7 54,3 5-75,-2-6 60,1 0-81,-1-2 69,-1 1-80,0-2 57,0 1-70,-1-4 67,3 1-83,-3-3 84,1-3 1,0 1-9,0 0-10,1-2-10,-1-1-4,0 0-4,1 0-5,1-3 0,0-1-7,0-3 0,1 0-3,1-1-4,-1-3 1,1 1-3,-2-3 2,3-3 0,2 1-5,0-2-6,0-1-7,0-1 0,2 0-7,1-1-9,1-4 9,-11-1 2,20 3 2,-20-3 2,21-3-1,-10 2 1,-2-4 7,0 0-3,1-1 8,-2-1-2,-2-1 3,-1-3-59,-1 0 68,1 1-55,-3-4 63,-4-2-60,0-3 65,-6-2-63,-2-3 65,-7-3-60,-3-2 64,-6-1-62,-4-2 62,-6-4-62,-4 1 58,7 6-57,1 0 61,3 5 2,1-3 7,6 9-11,1 0-8,6 4 9,2-1-4,3 3-10,5 2-2,0 0-5,5 10-3,6-16-4,2 9-75,3 0-15,5 1-93,2 2-50,6 0-44,1 1-25,2-1-38,3 2-63,-1 1-60,0 0-53,1-2-78,-5 6-734,2-4-932</inkml:trace>
  <inkml:trace contextRef="#ctx0" brushRef="#br2" timeOffset="173979.7548">21455 4542 730,'11'-3'693,"-2"0"-66,2 1-15,-1-1-51,-10 3-57,21-5-20,-21 5-62,18-2-14,-18 2-48,16-3-11,-16 3-39,14 0-28,-14 0-32,12-3-24,-12 3-24,0 0-19,12 0-13,-12 0-14,0 0 7,0 0-12,-7 8-13,7-8 2,-22 8-70,8-3-70,-4 1 0,-2 2 0,-5-1 0,1 0 0,-5 3 0,-1-1 0,1 1 0,0-1 0,-2 2 0,0-2 0,1 3 0,0-3 0,1 2 0,1 0 0,1-1 0,5 0 0,0 0 0,2-2 0,3 1 0,2-1 0,2-2 0,3-1 0,0 2 0,10-7 0,-13 9 0,13-9 0,-8 11 0,8-11 0,4 7 0,-4-7 0,15 7 0,-4-4 0,1-1 0,4 1 0,2-1 0,1 1 0,7-1 0,-1 0 0,4 2 0,1-1 0,3 0 0,2 1 0,-1 0 0,2 0 0,-3 3 0,0-3 0,-6 0 0,-2 3 0,-1-2 0,-3 0 0,0 2 0,-6-2 0,0 2 0,-2-1 0,-4 0 0,0-1 0,-3 1 0,-6-6 0,6 12 0,-6-12 0,-6 13 0,1-5 0,-3-1 0,-4 2 0,-2-1 0,-5 1 0,-2-1 0,-5 3 0,0 0-49,-5-2 2,-2 2-1,-4 1-6,0 0 10,0-1-3,-2 1 0,1 0 14,6 0 5,0-2 3,2 1 3,0 0 5,2 0 4,3 0 1,-1 1 26,2 1-28,3-2 37,5-2-34,0 1 28,5-2-39,-1 0 31,6 0-28,2 0 33,4-8-37,1 12 44,6-6-35,2 0 31,3 0-27,6 0 24,4-1-38,4-1 45,6 2-27,3-2 56,5-1-21,1-1 39,10 0-21,-1-2 37,3 0-22,0-1 41,-3 0-67,-7-1-36,-3 1 0,-2-1 0,-7 0 0,-2 1 0,-3 0 0,-5-2 0,0 1 0,-7 2 0,1-1 0,-2 0 0,-13 1 0,20-1 0,-20 1 0,13-2 0,-13 2 0,0 0-36,9-3-257,-9 3-75,0 0-91,0 0-95,0 0-125,-15 0-91,15 0-823,-20 5-1245</inkml:trace>
  <inkml:trace contextRef="#ctx0" brushRef="#br2" timeOffset="174388.7684">20600 5602 58,'0'0'958,"-2"-11"-214,2 11-89,0 0-99,0 0-19,-6-8-36,6 8-28,0 0-73,-7 11 8,7-11-29,-4 19-32,3-7-33,0 2-25,1 0-47,0 3-25,1 0-30,0 0-27,2 0-29,1 0 12,2-2-57,2-1 11,-2 1-50,2-1 24,1-2-43,1-2 18,0 0-43,0-3-13,2 0-61,-2-2-5,1-1-93,-11-4-16,20 3-35,-20-3-56,20 0-17,-20 0-35,18-7-32,-9 2-60,-3-2-23,0 0-27,-1-3-32,-3 0-56,1-3-107,-3 0-284,0-6-532</inkml:trace>
  <inkml:trace contextRef="#ctx0" brushRef="#br2" timeOffset="174678.5084">20584 5562 535,'-13'-2'554,"0"1"-62,13 1-18,-18-3-34,18 3-68,-15-2-15,15 2 9,0 0-25,0 0-4,0 0-48,0 0-16,0 0-35,0 0-5,9-11-35,-9 11 14,17-4-32,-7 2 9,0-2-26,2 0-31,-2 0 12,0 0-12,0-1-5,1 0-9,-3-1 4,1 1 18,-1 1-55,-8 4 32,13-12-42,-13 12 23,7-7-39,-7 7 13,0 0-40,-1-14 17,1 14-39,-9-6 33,9 6-37,-15-4 26,15 4-25,-22 0 10,11 2-30,-2 0 32,-4 2-43,3 1 9,-1-1-38,1 3-22,0 0-75,2 1-50,-2-1-45,5 3-52,0-1-28,3 1-76,1 0-102,5-10-41,1 21-57,3-11-809,3 0-1012</inkml:trace>
  <inkml:trace contextRef="#ctx0" brushRef="#br2" timeOffset="174920.4722">21132 5736 911,'0'0'824,"0"0"-77,0 0-89,0 0-19,-4 8-80,4-8-67,0 0-59,0 0-44,0 0-44,0 0-34,17 4-15,-17-4-76,16 0-35,-16 0-31,25 0-28,-12 0-30,2-2-18,-1 2-16,1 2-21,-1-2-18,1 0-38,0 0-60,-1 0-58,-3-2-85,-11 2-52,22 0-71,-22 0-86,15 0-78,-15 0-56,0 0-87,14 0-749,-14 0-1001</inkml:trace>
  <inkml:trace contextRef="#ctx0" brushRef="#br2" timeOffset="175090.1205">21183 5857 482,'-8'6'788,"8"-6"-78,-10 9-53,10-9-31,-6 7-48,6-7-39,0 0-67,0 0-60,2 12-63,-2-12-56,9 5-57,-9-5-47,16 3-35,-16-3-37,21 1-18,-9 1-35,1-4-71,1 1-86,-1 0-109,0-1-87,2 1-158,-1 0-128,1-2-162,3 0-667,-3 1-1006</inkml:trace>
  <inkml:trace contextRef="#ctx0" brushRef="#br2" timeOffset="175347.9623">21704 5782 580,'6'-9'907,"-3"1"-126,-3 8-1,6-17-49,-6 17-32,3-20-89,-1 10-9,-2 10-46,1-16-31,-1 16-27,0-15-33,0 15-2,1-15-462,-1 15 0,1-11 0,-1 11 0,0 0 0,0 0 0,2-11 0,-2 11 0,0 0 0,2 11 0,-2-11 0,3 14 0,-3-14 0,2 21 0,-2-10 0,2 3 0,-2-2 0,0 0 0,1 1 0,-1 1 0,-1-2 0,1 0 0,0-12 0,-2 21 0,2-21 0,-1 18 0,1-18 0,0 15 0,0-15-550,0 0-505,0 14-1018,0-14-1839</inkml:trace>
  <inkml:trace contextRef="#ctx0" brushRef="#br2" timeOffset="176139.3805">21030 4013 507,'0'0'586,"0"0"-48,-8-7-7,8 7-33,0 0 3,-6-7-29,6 7-21,0 0-23,-4-12-24,4 12 5,0 0-17,-3-12-21,3 12-3,0 0-32,-2-12-5,2 12-7,0 0-12,0 0-21,-3-10-150,3 10-141,0 0 0,0 0 0,0 0 0,0 0 0,-2 13 0,2-13 0,0 21 0,0-9 0,0 2 0,0 1 0,0 2 0,0 0 0,1 0 0,0 0 0,2 0 0,-2 0 0,0-1 0,1 0 0,-1-5 0,0 3 0,0-2 0,1-2 0,-2-10 0,2 19 0,-2-19 0,4 16 0,-4-16 0,4 12 0,-4-12-501,5 8-127,-5-8-108,0 0-119,8 8-874,-8-8-1412</inkml:trace>
  <inkml:trace contextRef="#ctx0" brushRef="#br2" timeOffset="176580.0705">21375 3960 849,'4'-12'731,"1"2"-85,0-1-43,-1 2-44,-4 9-64,5-17-21,-5 17-79,5-13-14,-5 13-75,1-13-11,-1 13-51,0 0-19,0 0-21,-6-8-15,6 8 6,-8 8-16,2-1-14,-1 3-10,0 4-6,0 1-13,1-1-17,-2 6-15,3-2-14,-1 2-16,2-3-16,1 1-12,1-1-8,0 0-8,2-3-9,3 1 5,1-1-16,1-2-10,1 0 0,6-1 0,-2-2 0,2-3-18,2 1-18,0-3 7,0-2-2,-1 0 8,0-1 10,0-1-2,-1-1-4,2-1 17,-4 0-3,2-1-1,-3-1 6,0 0 4,-9 4 6,12-9 10,-12 9 10,7-9 7,-7 9-7,0 0-2,-4-12 1,4 12-20,-12-5-9,12 5 0,-16-4 0,16 4 0,-23-2 0,23 2 0,-24 2 0,12-1 0,-1 2 0,2 1-167,0-1-138,0 0-128,11-3-136,-18 10-183,9-5-254,9-5-565,-13 6-1216</inkml:trace>
  <inkml:trace contextRef="#ctx0" brushRef="#br2" timeOffset="178084.2352">22833 5141 657,'-3'-9'652,"3"9"-70,0 0 0,0 0-42,0 0-11,0 0-58,0 0-10,0 0-64,-2-9-2,2 9-60,0 0-12,0 0-30,1-13-33,-1 13-40,4-10-25,0 2-15,0-1-37,0 1-17,3-4-19,-1-1-19,1 0-14,2-1-10,0-2-15,0-2-9,0 0 1,1 1-15,-3-4-5,1 1-5,-1-1-3,0 1-2,-2-2 0,-1-1-5,-3 5 0,2-2 0,-3 1 0,1 0-2,-2 2 37,0 0-33,-2 0-5,0 5 2,0-1-1,0 2-3,-1 1 1,-1 1-3,5 9-2,-10-11 4,10 11-3,-10-2 2,10 2 0,-13 5-1,7 0 3,0 5 4,0 2 0,0 2-2,-2 6 2,2-1 2,-2 6 7,1 3 5,-1 1 5,3 0 16,-2 4 16,1 0-44,0 1-13,2-2 0,0 2 0,1-1 0,1-2 0,2-4 0,0-1 0,1 1 0,3-3 0,0 0 0,0-2 0,2-2 0,0-1 0,2 0 0,0-6 0,0 1 0,3-3 0,-1-2 0,4-2-30,0 1-164,3-4 19,-2-2-66,4 1-20,0-1-20,0-4 7,2 1 4,-1-3-12,2 0 9,0-2 9,1-1 29,0-2 29,-3-2 40,2 1 36,1-4 22,-3 2 21,0-2 18,-4-1 29,-1 1 22,1 1 36,-5 0 18,0 2 37,-1-1 10,-3 3 20,-1 1 15,0 1 0,-6 7 4,9-12-2,-9 12-14,0 0 9,4-8 2,-4 8 18,0 0-21,0 0 28,-2 12-31,2-12 5,-2 14-39,2-14 3,-3 18-15,2-6-11,1-12-11,1 22 1,-1-10-18,3 0-3,-2 1-17,0-1 7,2-2 3,-1 1-6,2-1-1,0-2-9,1 1-23,1-2-19,1 0-20,-7-7-37,13 10-30,-13-10-32,16 6-41,-16-6-58,17 1-81,-17-1-51,20-2-4,-20 2-49,20-7-90,-9 3-117,2-4-306,-2 0-544</inkml:trace>
  <inkml:trace contextRef="#ctx0" brushRef="#br2" timeOffset="178393.0472">23413 4938 739,'-10'4'675,"10"-4"-83,-16 8-31,16-8-58,-9 9-62,9-9-32,-3 10-30,3-10-55,0 0-41,3 15-30,-3-15-16,12 7-23,-12-7-23,15 4-22,-15-4 4,21 1-23,-11-3 1,2 1-23,-1-3 28,-1 1 13,-1-1-8,1-1-6,-2-1-1,0-1-10,-3-1-11,2-1 2,-7 9-20,4-19-5,-4 19-6,-2-22-21,-1 12-83,-2-2 0,-1-1 0,-1 2 0,0-1 0,-1 2 0,-2 1 0,1 3 0,0 0 0,-3 0 0,3 4 0,9 2-209,-21-2-106,21 2-112,-21 3-85,7 4-135,0 0-151,0 3-873,-1 1-1340</inkml:trace>
  <inkml:trace contextRef="#ctx0" brushRef="#br2" timeOffset="178580.5752">22593 5345 544,'-12'4'554,"2"0"-156,10-4-90,-16 5-71,16-5-104,-9 5-122,9-5-129,0 0-161,0 0-278,0 0-73</inkml:trace>
  <inkml:trace contextRef="#ctx0" brushRef="#br2" timeOffset="179335.3579">25085 4930 585,'-9'-7'828,"2"1"-124,7 6-27,-13-8-60,13 8-43,-9-8-64,9 8-77,-9-5-37,9 5-41,0 0 10,-14 3-10,14-3-35,-7 14-12,3-5-20,0 2-17,1 3-12,1 0-40,-1 3-92,1 0-127,0-1 0,0 2 0,2-1 0,-3 0 0,3-1 0,0-2 0,0 2 0,3-4 0,-3 2 0,0-3 0,0-11 0,0 21 0,0-21 0,2 19 0,-2-19 0,2 13-215,-2-13-144,0 0-69,2 14-38,-2-14-74,0 0-86,0 0-70,0 0-845,0 0-1178</inkml:trace>
  <inkml:trace contextRef="#ctx0" brushRef="#br2" timeOffset="179656.7223">24858 4905 589,'0'0'672,"-14"4"-98,14-4-7,-9 4-42,9-4-57,0 0-42,-4 10-43,4-10-42,0 0-20,5 10-32,-5-10-23,13 4-19,-13-4-11,18 2-37,-18-2-2,23-1-36,-10-2-10,3 1-18,0-3-18,0-1-11,0 0-18,3-4-12,-3 3-8,-1-2 5,-1 1-3,-2-1-3,0-1-8,-1 2-9,-3-3-4,0 1-1,-3 1-4,1 1-14,-3-2-4,-3 10 0,1-15-7,-1 15-3,-3-12-4,3 12-7,-7-12 4,7 12-1,-10-7-13,10 7-27,-14-2-34,14 2-53,-16 0-18,16 0-75,-20 4-58,11 0-48,0 1-94,1 1-116,-3 1-83,3 0-159,0 1-554,0-1-932</inkml:trace>
  <inkml:trace contextRef="#ctx0" brushRef="#br2" timeOffset="180224.7688">25639 4986 359,'0'0'719,"6"-10"-147,-6 10-60,7-8-50,-7 8-25,6-9-43,-6 9-64,4-10-52,-4 10-42,5-9-51,-5 9-39,0 0-24,5-12-26,-5 12-37,0 0 0,2-11-30,-2 11-48,0 0-69,0 0-92,2-9-97,-2 9-93,0 0-123,0 0-624,0 0-733</inkml:trace>
  <inkml:trace contextRef="#ctx0" brushRef="#br2" timeOffset="180768.5411">24681 5005 590,'-16'-1'867,"16"1"-90,0 0-47,-13-1-50,13 1-16,0 0-77,0 0-45,-14 0-29,14 0-34,0 0-38,0 0-22,-15 2-25,15-2-30,0 0-220,0 0-144,0 0 0,-3 8 0,3-8 0,7 7 0,3-3 0,0 0 0,6 0 0,4 0 0,7 0 0,2 1 0,5-4 0,3 3 0,2-3 0,1 1 0,1-2 0,0-2 0,-1 1 0,-2 0 0,0-2 0,-4 1 0,-4-1 0,-2 1 0,-5-3 0,-1 3 0,-1-1 0,-3 2 0,0-2 0,-5 1 0,1-1 0,-14 3 0,19-3 0,-19 3 0,14-6 0,-14 6 0,9-6 0,-9 6-628,0 0-238,1-11-110,-1 11-830,-7-8-1508</inkml:trace>
  <inkml:trace contextRef="#ctx0" brushRef="#br2" timeOffset="181159.6972">25061 4746 200,'-7'-16'882,"7"16"-137,-3-13-57,3 13-33,-4-12-62,4 12-30,-2-12-82,2 12-19,-4-11-14,4 11-33,-3-11-31,3 11-16,-2-10-18,2 10-20,0 0-29,-4-9-41,4 9-194,0 0-66,0 0 0,0 0 0,-8 5 0,8-5 0,-5 14 0,3-3 0,-1 1 0,0 4 0,1 1 0,-2 5 0,1 0 0,1 2 0,-3 2 0,2 1 0,1-1 0,1 1 0,-1 0 0,2 1 0,-1-3 0,1 1 0,1-1 0,-1-2 0,0 0 0,2-4 0,-2 1 0,1-1 0,0-2 0,0 0 0,2-1 0,-3-2 0,2 2 0,-2-4 0,2-1 0,-2-11 0,1 20 0,-1-20 0,0 15 0,0-15 0,0 15 0,0-15 0,-1 13 0,1-13 0,0 0 0,0 13 0,0-13 0,0 0 0,0 0 0,-7 8-519,7-8-266,0 0-105,0 0-1000,0 0-1616</inkml:trace>
  <inkml:trace contextRef="#ctx0" brushRef="#br2" timeOffset="182232.0106">25944 4969 397,'-12'-7'790,"12"7"-126,-9-5-15,9 5-56,-8-6-31,8 6-31,-8-8-55,8 8-31,-4-6-25,4 6-25,-6-9-24,6 9-43,0 0-27,-3-15-21,3 15-31,3-13-30,-3 13-20,6-13-12,2 6-52,0-1-135,1-1 0,3 2 0,1-1 0,2 1 0,3 1 0,-2-1 0,2 3 0,2-1 0,-2 3 0,2 1 0,1 2 0,-4 1 0,4 2 0,-1 2 0,-2 3 0,0 2 0,0 2 0,-4 2 0,1 0 0,-1 4 0,-3-2 0,-2 1 0,0 0 0,-5-1 0,-1 0 0,-1 0 0,0 0 0,-2-4 0,-2 3 0,0-2 0,-1-2 0,-1 0 0,2-2 0,-2 0 0,4-10 0,-6 17 0,6-17 0,-6 14 0,6-14 0,0 0 0,-5 12 0,5-12 0,0 0 0,0 0 0,0 0 0,0 0 0,0 0 0,5-12 0,-1 3 0,4-1 0,-2-2 0,5-3 0,-1-2 0,1-3 0,2-2 0,1-1 0,1-3-95,1 1-9,-3 1 22,5-1 10,-4 2 22,4-1 5,-5 4 5,1-3 13,-3 7-5,1 0 3,-4 3 12,-1 1 6,0 0 0,-1 3 6,-1 1 5,0 0 7,-5 8-14,4-9 6,-4 9-3,0 0 14,0 0-3,0 0-6,-7 5 12,3 4 0,-3 3 18,2 3 4,1 0 10,-2 6-1,1-1 16,1 3 1,-2 0 1,4 0-7,0-1 4,0 1-15,2-3 0,0 1-10,2-2-27,0 1-7,1-4 0,2 1 0,1 0 0,3-3 0,-2-1 0,4-1 0,-2 0 0,2-5 0,1 1 0,1-3 0,1 0 0,1-1 0,1-1 0,-1-2 0,0-1 0,2 0 0,3-1 0,-4-2 0,0-1 0,1 2 0,-1-1 0,-2 0 0,-1 0 0,-2-1 0,1 0 0,-12 4 0,16-6 0,-16 6 0,13-5 0,-13 5-47,7-7-458,-7 7-116,6-8-168,-6 8-205,0 0-662,3-13-1322</inkml:trace>
  <inkml:trace contextRef="#ctx0" brushRef="#br2" timeOffset="182768.3345">28524 5084 399,'-1'-11'860,"1"11"-84,-2-12-91,2 12-21,-1-12-36,1 12-53,-4-12-26,4 12-20,-1-10-44,1 10-50,0 0-54,-1-12-55,1 12-33,0 0 37,0 0-54,0 0-276,1 14 0,2-3 0,-1 2 0,1 2 0,-2 2 0,1-1 0,1 2 0,0 1 0,-1-1 0,-1-1 0,1 1 0,0-1 0,1-2 0,-1 0 0,1-3 0,1-1 0,-2-1 0,1 0 0,1-2 0,-4-8 0,9 13 0,-9-13 0,10 5-409,-10-5-78,0 0-36,18-1-75,-18 1-64,9-6-108,-9 6-734,10-12-1133</inkml:trace>
  <inkml:trace contextRef="#ctx0" brushRef="#br2" timeOffset="183096.422">28484 4957 496,'-15'2'696,"15"-2"-114,-13 2-30,13-2-42,0 0-71,-7 7-19,7-7-32,0 0-27,0 0-45,9 8-35,-9-8-19,14 2-19,-14-2-25,24-1 24,-11 0-67,2-2-7,2-1-22,0 1 3,0-3-2,1 0-13,1-2-12,-4 1-25,1 0 7,-3-2-9,-2 2 3,0-1-25,0-1-7,-6 1-15,4-1-1,-4 0-6,-5 9 9,5-15-26,-5 15 0,-1-14-9,1 14-5,-8-10-5,8 10 0,-15-9-3,15 9 0,-19-4-8,7 4-4,1 0-25,-3 4-27,-3-1-37,2 3-47,-1 1-42,-2 2-38,2 1-66,-1 1-42,4 0-104,-2 2-84,3 0-82,0 1-163,4-1-569,2 1-935</inkml:trace>
  <inkml:trace contextRef="#ctx0" brushRef="#br2" timeOffset="183532.8103">29117 5121 438,'13'-7'855,"-6"2"-157,1-3-29,0 2-81,-2-2-54,-6 8-84,8-15-46,-8 15-66,1-14-29,-1 14-22,-4-12-37,-1 5-19,-3 0-31,1 3-14,-2 0-23,-4 0-18,1 1-23,0 2-9,-3 0-12,1 2-27,1-1-9,-2 1-17,0 4 3,2 0-10,-2 0-20,5 0-9,2 0-6,-1 2 3,4 0 1,5-7-2,-4 17-4,4-17-1,4 19-10,4-7-23,2-2-19,0 0-26,5 2-24,0 0 16,1-2-11,1 2 28,2-3-7,-2 2 35,-1-2-14,0 0 31,-2-1-14,-2-1 28,0 0 5,-3 0 28,-1-2 16,-8-5 37,12 12 16,-12-12 11,5 8 15,-5-8 4,0 0-16,-6 12-10,6-12-11,-14 10-10,5-6-11,-1-1-9,-2 0-10,-2-1-9,-1 1-9,-2 0-5,-1-2-7,1 1-44,1-2-64,0 0-59,1 0-93,-4-1-129,4 0-120,-3 0-197,7-2-217,-5-1-676,3 2-1230</inkml:trace>
  <inkml:trace contextRef="#ctx0" brushRef="#br2" timeOffset="184529.1776">30337 5194 719,'0'0'756,"-6"5"-89,6-5-44,0 0-59,0 0-39,8 5-42,-8-5-55,13 1-32,-13-1-26,22-1-22,-9 0-5,3-2-58,1 2-33,4-3-36,-2 0-17,4-1-27,0 1-24,0-3-21,-3 2-20,2-3-8,0 1-24,-4 0-7,-3 0-3,-2 0-3,1-1-6,-4 1-18,-1-1-38,-1 1 0,-8 7 0,9-12 0,-9 12 0,1-12 0,-1 12 0,-4-8 0,4 8 0,-10-5 0,10 5 0,-18 1 0,8 3 0,-3 2 0,1 3 0,0 0 0,0 5 0,1 1 0,-1 1 0,3 3 0,3-1 0,1-1 0,1-1 0,1 1 0,3 0 0,3-1 0,2 0 0,1-2 0,3 0 0,5-2 0,0 0 0,4-1 0,-1-2-139,1-5-79,-1 2-40,0-4-15,2 0-22,-2 1-6,1-3-6,-1 0-28,0-3 8,-1-1 31,0-1 16,-1 0 23,-2 0 14,-1-5 35,-1 3 40,-2-3 24,-1 0 33,-1-1 26,-1 0 29,-1-1 37,-2-1 34,-1 2 33,-1-3 41,-1 2 20,0 0 37,0 0 24,-1 0 33,0 2-9,0-1 14,1 11 3,-2-17-7,2 17-28,-1-13-21,1 13-23,0 0 10,3-11 7,-3 11 3,0 0 10,10 6-44,-10-6 2,14 13-30,-7-3-4,4-1-9,-2 3-14,2-1-11,-2 2-14,4-1-2,-3 2-8,2 0 2,0-1-9,-3 1-10,0-3 3,3 0-5,-3 0 0,0-2 0,-3-1 2,3-1 24,-3-1 25,-6-6 35,12 8 2,-12-8-5,13 5-8,-13-5 2,0 0-3,16-2-6,-16 2-1,12-8-28,-6 3-48,-1-2 0,3-3 0,0-2 0,-1-1 0,2-3 0,0-1 0,1 0 0,-1-1 0,0 0 0,3 1 0,-2 0-182,0 1-92,0 1-78,1-1-85,-1 2-69,-1 2-141,0-1-52,-1 5-914,0-2-1267</inkml:trace>
  <inkml:trace contextRef="#ctx0" brushRef="#br2" timeOffset="185264.6937">31527 5233 296,'0'0'840,"0"0"-150,10 6-56,-10-6-63,0 0-75,19-2-39,-19 2-61,18-5-48,-9 1-58,1-1-6,1-1-33,-2 0-17,2-1-31,-2-1-16,0 1-9,-2-3-31,0 4-2,-2-1-21,-5 7 0,5-14-31,-5 14 0,0-13-33,0 13 9,-5-10-20,5 10 14,-12-5-27,12 5 5,-16-1-9,16 1-4,-22 3 4,12 0-3,-3 4 12,0 1 5,2 1 8,-2 0-6,3 2 2,0 0-9,1 1-2,1 1-10,2-1-7,0 0-6,3 0 1,0 0-7,2-1-2,2 0-4,2-1-16,-1 0-46,5-1-40,0 0-54,5-1-41,1-1-48,1-2-21,1 0-43,3-1 18,-1-1-43,2-2 32,-1 0-43,1-1-5,1-1-5,-2 0 33,1-3 45,-1-1 58,0-1 27,1-1 51,-2-3 19,1 0 50,-4-2 43,1 1 63,-2-2 45,0-2 21,-4 2 19,0 0 39,-2 1 27,1 0 17,-2 2-6,-1 0 14,1 2 4,-6 8-10,8-15-24,-8 15-31,8-9-28,-8 9-11,0 0 9,8-5 1,-8 5-3,0 0 4,6 11-20,-6-11-20,4 12-7,-4-12 9,6 17-6,-6-17-7,3 19 7,-3-19-26,2 20 1,-2-20-24,2 19 16,-2-19-28,0 17 2,0-17-12,1 15 10,-1-15-12,0 12 10,0-12-6,0 0 19,-1 16-26,1-16 15,0 0-21,0 0 2,0 0 1,-5 8 13,5-8-12,0 0 12,-7-8-15,7 8 19,-4-11-3,4 11 4,-1-17-10,1 17 11,0-23 6,3 7 1,-1-1 13,3-1-1,0-3-12,3 2 29,1-1-10,2 1 13,4 2 5,0 0-7,2 3 0,2 2 20,0 0 13,3 4-4,-1 2 31,4 2-22,-6 2-96,1 4 0,1-1 0,-3 3 0,-1 1 0,1 3 0,-2 1 0,-2 0 0,-2 2 0,-2-1 0,-3 1 0,2 3 0,-5-3 0,-2 1 0,0 2 0,-2-2-70,-3 3-415,-2-2-126,-4 5-203,0-1-1143,-2-1-1696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40:52.450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20336 8283 508,'0'0'594,"19"-5"-65,-19 5-42,15-3-19,-15 3-20,17-4-38,-17 4-24,14-4-39,-14 4-30,14-5-20,-14 5-17,10-5-17,-10 5-47,0 0-34,7-5-32,-7 5-24,0 0-10,-11-7-28,11 7-18,-23-3-10,7 3-13,-2-2-8,-5 2-10,-4 0-3,-1 2-4,-3-1-9,-3 3 3,-2-2-11,0 3-3,-1-2 7,-1 3-2,3 1-7,1-2 25,1 2-31,2 0 25,2 0-25,4 0 22,2-3-26,3 4 17,2-2-25,3-1 28,-1 1-26,5-1 28,-1 2-23,3 0 43,9-7-19,-10 13 32,10-13-35,-2 12 37,2-12-34,7 14 48,0-7-45,3-1 37,4 3-39,1-1 44,6-2-47,0 1 47,4 2-48,3 0 45,0-1-49,3 1 53,-2 0-47,1-1 53,-1 2-45,3-2 36,-4 0-43,0 0 55,0 1-26,-4 0 7,-1-1-42,-2-3 33,-1 2-43,-3-2 33,-2 2-37,0-2 35,-4-3-39,-2 3 39,1-2-43,-10-3 42,13 7-31,-13-7 28,0 0-34,0 0 34,-3 10-23,3-10 19,-16 5-40,16-5 35,-24 7-34,7-5 24,-4 3-52,-2-2 40,-4 2-50,1-1 39,-8 3-51,0-1 1,-3 0 10,1 2 8,-5 1 1,0 1 5,-2 2 12,2 0 7,0 0 4,1 0 5,3 1 0,0 2 46,0-1-47,4 0 2,5-2 2,3 3 0,3-3-6,1-1 10,6 0-1,0 1 6,3-2 44,2-1-36,5 1 35,5-10-43,-2 17 38,6-8-46,6 0 49,2 0-38,8 0 34,5-2-26,6 2 51,10 2-46,4-5 58,5 2-44,2-1 46,2-2-30,0-1 49,2 1-31,2-2 46,-2 0-35,1 0 41,-1 0-27,-3-2 37,-2 2-16,-8-3-103,-3 1-3,-8 0 0,0-1 0,-4 0 0,-5 0 0,-2 0 0,-2 0 0,-4 0 0,-1 0 0,-1 0 0,-13 0 0,20 0 0,-20 0 0,13-1 0,-13 1 0,0 0 0,0 0 0,0 0 0,0 0 0,0 0 0,0 0 0,0 0-367,-19 3-190,19-3-149,-23 2-129,9 1-973,-4 0-1509</inkml:trace>
  <inkml:trace contextRef="#ctx0" brushRef="#br0" timeOffset="518.2434">19435 9394 562,'0'0'973,"0"0"-163,5-7-123,-5 7-45,0 0-61,0 0-84,0 0-91,0 0-15,0 0-71,0 0 44,0 0-88,0 0 7,2 15-63,-2-15 14,-2 22-61,1-8 21,-2 5 13,1-1 20,-1 4-83,2-1-144,-2 1 0,2-1 0,0-1 0,1-3 0,0 1 0,1 0 0,2-1 0,-1-3 0,3 1 0,1-2 0,2-1 0,1-3 0,2 0 0,-1-4 0,0 0 0,3-1 0,-1-3-203,1-1-230,0-1-24,0-3-64,1-1-55,-3-2-51,0 0-88,0-5-764,-3-1-1100</inkml:trace>
  <inkml:trace contextRef="#ctx0" brushRef="#br0" timeOffset="823.2259">19286 9327 26,'-8'6'917,"8"-6"-232,-9 9-55,9-9-49,-4 9-65,4-9-48,0 0-46,0 0-56,6 9-27,-6-9-30,0 0-17,16 0-35,-16 0-18,19-4 42,-19 4-87,20-5 36,-11 1-53,0-1 17,1 1-47,-2-1 24,0-1-45,-8 6 24,11-10-47,-11 10 6,8-10-21,-8 10-19,3-13-15,-3 13-6,-3-12-45,3 12-3,-8-11 0,8 11 0,-14-7 0,14 7 0,-17-5 0,17 5-3,-21-2-60,21 2-55,-24 3 5,13-2-79,-1 3-38,-1 1-84,0 1-62,2 1-109,2 0-152,0 1-123,2 1-793,7-9-1193</inkml:trace>
  <inkml:trace contextRef="#ctx0" brushRef="#br0" timeOffset="1075.4133">19795 9542 1078,'0'0'949,"11"-3"-148,-11 3-105,0 0-27,0 0-79,15-4-35,-15 4-65,12 0-92,-12 0-28,17-3-76,-5 3-10,-12 0-77,25-1-10,-11 1-67,0-1 1,2 1-53,-3-2 3,1 2-79,0-1-40,-1 1-95,0 0-4,-13 0-107,23 0-71,-23 0-72,18 0-124,-18 0-121,17 1-49,-17-1-200,8 4-397,-8-4-884</inkml:trace>
  <inkml:trace contextRef="#ctx0" brushRef="#br0" timeOffset="1263.7458">19731 9721 767,'-6'10'876,"6"-10"-92,0 0-85,6 9-62,-6-9-71,11 4-87,-11-4-2,21 5-102,-8-4-8,3 1-105,3-1-14,0-1-88,3 0 5,-1-1-74,1 1-4,0-3-111,1 2-36,1-2-104,0 1-99,1-1-109,-4 1-133,1 1-132,-1-1-89,-1 0-636,0 0-964</inkml:trace>
  <inkml:trace contextRef="#ctx0" brushRef="#br0" timeOffset="1502.3939">20421 9547 659,'6'-10'932,"-6"10"-125,6-14-124,-6 14-39,4-8-69,-4 8-101,0 0-42,0 0 18,0 0 2,0 0-76,0 0 28,0 0-59,4 13 26,-4-13-68,-2 19-19,1-9-284,1-10 0,0 24 0,-1-12 0,1 0 0,-1 2 0,1 0 0,0-1 0,0 0 0,0 0 0,-2 0 0,2-1 0,0-12 0,0 21 0,0-21 0,-1 17 0,1-17-13,0 13-385,0-13-74,-3 10-56,3-10-112,0 0-88,-6 9-154,6-9-557,0 0-1051</inkml:trace>
  <inkml:trace contextRef="#ctx0" brushRef="#br0" timeOffset="2018.2449">20269 7824 100,'-2'-11'684,"-3"1"-147,5 10-66,-7-16-58,4 7-48,-1 1-30,0-1-23,0 1-62,4 8-3,-6-16 2,6 16-13,-8-15-17,8 15-25,-5-15-6,5 15-19,-5-11-8,5 11-22,-5-10-9,5 10-21,-6-12-22,6 12-12,-4-10-21,4 10-11,-4-11-1,4 11-6,-5-11 4,5 11 8,0 0 4,-4-14 7,4 14-4,0 0-6,-4-10-4,4 10-8,0 0 2,0 0 22,0 0 38,0 0-35,0 0 92,-11 5-56,11-5 39,-3 13-39,2-2 29,-1 2-43,1 1 17,0 1-38,1 3 26,-3 2-48,2-1 17,1 1-44,-3 1 34,3-1-42,-1 0 31,-2-1-39,3 3 19,-1-5-84,1 2-34,0-2-48,0 0-47,0-3-75,0 0-93,0-1-108,1 0-114,1-2-123,-1 1-815,-1-12-1155</inkml:trace>
  <inkml:trace contextRef="#ctx0" brushRef="#br0" timeOffset="2443.813">20565 7793 507,'7'-11'804,"-2"2"-92,-1 0-83,0 1-47,-4 8-51,5-14-63,-5 14-68,5-13-68,-5 13-52,0 0-38,0 0-10,0 0-15,-5-7-10,5 7-39,-9 7-6,3 3-8,-2 0-24,-1 4-17,3 1-22,-3 2-5,0 1-7,1 1-20,2 2-15,1 0 0,0-1 21,1 1-10,0-1-37,3-2 30,1 1-43,1 1 38,4-2-46,1 1 40,1-1-38,2-1 31,4 0-37,-1-3 31,2-2-37,3 0 35,1-2-25,-1 0 19,3-3-31,-2-2 34,-1-2-33,0 1 37,0-3-35,-2 0 32,-2-1-32,1-1 39,-2-1-38,-2-1 34,1-2-36,-3-1 32,-1 1-32,-2-2 11,-5 7 0,6-15-9,-6 15 3,-4-18 2,4 18-2,-7-16 5,0 9-3,1 0 3,-3 3-5,-1 0 4,10 4-19,-21-4-63,21 4-73,-24 1-90,8 3-145,2 2-162,-2 5-188,2-2-956,-2 2-1377</inkml:trace>
  <inkml:trace contextRef="#ctx0" brushRef="#br0" timeOffset="3188.2965">21800 8647 661,'0'0'876,"-1"-10"-125,1 10-111,0 0 4,0-16-36,0 16-66,0 0-51,3-13-1,-3 13-91,0 0-8,3-9-83,-3 9-4,0 0-55,0 0 10,0 0-46,0 0 47,0 0-155,0 0-105,12 4 0,-12-4 0,1 12 0,-1-12 0,0 20 0,0-6 0,-1-2 0,-2 5 0,1 0 0,-2 3 0,0 1 0,-1-1 0,0 0 0,0 1 0,-2 0 0,1-1 0,0-1 0,0 0 0,3-1 0,-1-2 0,0 0 0,0-2 0,2-1 0,0-1 0,1 1 0,1-13 0,1 22 0,2-11 0,2-1 0,0-2 0,1 1 0,4-3 0,2 1 0,2-2 0,3 0 0,1-1 0,2 0 0,4-2 0,2 0 0,0 0 0,1-2 0,1 0 0,0-2 0,1 1 0,-1-1 0,2 0 0,-2-1 0,0 1-305,0-2-419,-3 1-55,0 1-84,-2 1-126,-3-2-450,1 0-1052</inkml:trace>
  <inkml:trace contextRef="#ctx0" brushRef="#br0" timeOffset="3728.1043">22563 9004 448,'0'0'922,"5"-9"-137,-5 9-74,0 0-67,5-12-18,-5 12-50,0 0-63,3-9-3,-3 9-73,0 0-20,0 0-69,0 0 6,0 0-54,0 0-1,0 0-35,0 0-227,0 0-37,-11 7 0,11-7 0,-8 16 0,3-8 0,1 2 0,-3 1 0,1 2 0,0 1 0,-1 1 0,2-1 0,-1 1 0,-1-1 0,2 1 0,0-1 0,0 0 0,1-2 0,0-2 0,-1 2 0,5-12 0,-6 16 0,6-16 0,-4 14 0,4-14 0,-4 12 0,4-12 0,0 0 0,-2 9 0,2-9 0,0 0 0,0 0 0,0 0 0,13-7 0,-13 7 0,11-12 0,-5 3 0,2-1 0,0-2 0,0-2 0,-1 1 0,2-4 0,1 0 0,-1 0 0,-1-1 0,0-3 0,0 2 0,-1-1 0,0 2 0,0-2 0,0 6 0,-1-1 0,-1 1 0,0 2 0,-1 3 0,1-1 0,0 2 0,-5 8 0,9-12 0,-9 12 0,9-5 0,-9 5 0,0 0 0,16 5 0,-9 0 0,-1 3 0,1 0 0,0 2 0,0 2 0,0 1 0,0 0 0,-1 2 0,2-1 0,-1 1 0,0-2 0,-1 2 0,2-1 0,-2 0 0,2 1 0,-2-3 0,2 2 0,0-1 0,-3-2 0,1 1 0,-2-4 0,3 1 0,-3-1 0,1 1 0,-5-9 0,7 11 0,-7-11 0,5 11 0,-5-11-370,4 10-131,-4-10-49,0 0-59,1 12-99,-1-12-73,0 0-701,-6 7-1107</inkml:trace>
  <inkml:trace contextRef="#ctx0" brushRef="#br0" timeOffset="3962.8133">22512 9116 969,'0'0'786,"-20"-2"-57,20 2-86,-16-3-56,16 3-55,-11-2-93,11 2-50,0 0-51,0 0 12,0 0-61,0 0 13,0 0-58,0 0-31,0 0-41,16-6-37,-16 6-24,23-1-22,-7 0-20,-1 1-11,3 0-22,2-2-50,-2 2-99,3 0-21,-1-2-87,-2 2-89,2-3-56,-3 3-137,2 0-84,-1-1-132,1-2-715,-1 3-1044</inkml:trace>
  <inkml:trace contextRef="#ctx0" brushRef="#br0" timeOffset="4322.1372">23734 8867 100,'0'0'927,"-14"-1"-177,14 1-65,0 0-69,-17-1-55,17 1-34,0 0-70,-14 0-58,14 0-39,0 0-20,0 0-15,-12 4 39,12-4-61,0 0 28,0 0-48,0 0 13,11 6-68,-11-6-14,14 2-89,-4 2-125,-10-4 0,24 1 0,-11 0 0,2-1 0,-1 0 0,3 0 0,-2 1 0,2-2 0,-2 1 0,4 0 0,0-1-184,-3-2-145,0 1-67,0 0-89,-2 1-112,-1 1-85,-13 0-140,23-3-668,-23 3-1115</inkml:trace>
  <inkml:trace contextRef="#ctx0" brushRef="#br0" timeOffset="4590.3889">23634 9007 871,'0'0'738,"0"0"-20,-6 9-88,6-9-54,0 0-50,6 8-55,-6-8-35,8 3-78,-8-3 14,12 5-88,-12-5 11,18 4-89,-6-4 12,-12 0-40,24 2-36,-11-2-68,2 0 26,-1 0-58,3 0 23,-2-2-60,3 2-27,0 0-106,-1-3-73,-3 3-104,2-2-131,-3 0-174,1-1-228,-2 1-674,0 0-1140</inkml:trace>
  <inkml:trace contextRef="#ctx0" brushRef="#br0" timeOffset="5775.6976">25321 8850 638,'0'0'626,"0"0"-71,0 0-30,0 0-43,0 0-28,-7-7-49,7 7-14,0 0-45,-4-11 1,4 11-36,0 0 0,-4-13-48,4 13-33,-2-12-25,2 12-3,-1-13-15,1 13-21,1-16-3,3 6 18,-2 0-56,1-1 13,3-2-43,2 1 16,2-2-35,3 1 38,1 0-17,0 0 36,3 3-36,1-2 38,1 4-53,0 0-82,2 2 0,-1 2 0,-5 3 0,2 1 0,2 1 0,-4 3 0,0 3 0,-2 0 0,-2 3 0,-1 2 0,-2 0 0,-5 2 0,1 1 0,-4-1 0,-4 3 0,-1 0 0,-4 1 0,0 1 0,-2-1 0,-5 3 0,1-2 0,-4-1 0,2 1 0,1-5 0,3-1 0,-5 0 0,5-3 0,1 1 0,0-3 0,4 1 0,-2-4 0,1 0 0,3 1 0,6-6 0,-11 6-34,11-6 17,0 0-27,0 0 38,0 0-33,0 0 38,0 0-27,0 0 31,13-4-33,-13 4 38,17-4-27,-4 0 29,0 2-22,5-2 20,-1 1-21,4 1 42,-2 0-45,4 1 43,-2 1-29,1 1 39,1 2-34,1-2 37,-1 3-41,-1 1 29,-1 1-31,-3-1 32,-2 2-23,-1-1 31,1 3-37,-5-1 0,0 2 0,-1 0 0,-2-2 0,-3 2 0,1-1 0,-4 1 0,-2-10 0,2 19 0,-2-19 0,-8 18 0,2-9 0,-3 0 0,-1 0 0,-3-1 0,0 0 0,-1 1 0,-3-2 0,0-2 0,-1 1 0,1 1 0,-2-3 0,0-1 0,0 2 0,-2-2 0,2 0 0,0 0 0,1-3 0,-1 0 0,2 0 0,3 0 0,1-3 0,0 0-237,0 0-284,1-2-92,3 0-168,3-2-166,-1 1-666,7 6-1265</inkml:trace>
  <inkml:trace contextRef="#ctx0" brushRef="#br0" timeOffset="6434.5976">26263 8918 733,'0'0'833,"0"0"-118,-3-15-91,3 15-54,-2-13-65,2 13-87,-2-14-39,2 14-41,-4-13-3,4 13-44,-5-14-28,0 5-16,5 9-18,-8-14-10,8 14-8,-9-15-35,9 15-13,-9-14-30,4 7-26,-2-1-7,7 8 15,-11-12-31,2 6-6,9 6-2,-11-11 7,11 11-13,-11-9-8,11 9-28,-7-6-34,7 6 0,0 0 0,-12-7 0,12 7 0,0 0 0,-6-7 0,6 7 0,0 0 0,0 0 0,0 0 0,0 0 0,9 2 0,-9-2 0,18 6 0,-9-4 0,7 2 0,1-3 0,2 2 0,3-1 0,5 1 0,-3-1 0,4 0 0,1-2 0,0 0 0,0 0 0,-2-1 0,0 0 0,-2-2 0,-5 0 0,0 1 0,-1-1 0,-2-1 0,-1-1 0,-3 0 0,-4 0 0,1-2 0,-2 2 0,-1-3 0,-7 8 0,10-13 0,-10 13 0,4-12 0,-4 12 0,-2-10 0,2 10 0,-4-11 0,4 11 0,-10-6 0,10 6 0,-13-2 0,13 2 0,-16 4 0,7-1 0,0 4 0,-1 0 0,-2 5 0,1 3 0,-1-1 0,-1 4 0,3 1 0,-3 5 0,2 1 0,-1 1 0,3 0 0,-1 1 0,2 0 0,-1 1 0,1 2 0,1 1 0,-2 0 0,4 0 0,-1 0 0,3-5 0,-1-1 0,-3 0 0,4 0 0,-1-1 0,2-3 0,0-1 0,0-2 0,-1-2 0,1 0 0,0-3 0,0-1 0,2-1 0,0-11 0,-2 18 0,2-18 0,0 12 0,0-12-199,0 0-288,0 0-11,0 0-69,0 0-82,0 0-61,0 0-140,8-5-493,-8 5-944</inkml:trace>
  <inkml:trace contextRef="#ctx0" brushRef="#br0" timeOffset="6715.2791">26248 9044 163,'0'0'790,"0"0"-146,-10-2-34,10 2-97,0 0-36,0 0-55,0 0-49,12 4-28,-12-4-54,21 5-32,-7-3-11,5 1-9,0 0-1,4 1-22,2-2-6,2 3 0,-1-3 25,3 2-42,1-2 43,-1 1-46,2-2 9,-1-1-34,-1 3 27,2-3-40,-2 0 22,-2 2-40,-4-4-61,0 2-73,-1 0 0,-2 0 0,-6 0 0,2-3 0,-2 3 0,-14 0 0,23 0 0,-23 0 0,17-1 0,-17 1 0,11-1 0,-11 1 0,0 0-373,0 0-151,0 0-140,0 0-195,0 0-963,-13-2-1526</inkml:trace>
  <inkml:trace contextRef="#ctx0" brushRef="#br0" timeOffset="8067.6423">20544 11321 578,'0'0'790,"0"0"-110,0 0-60,-10-4-89,10 4-31,0 0-68,-6-9-21,6 9-35,-6-8-17,6 8-10,-5-11-21,5 11 9,-5-14-47,5 14-42,-5-15 24,5 15-42,-1-20-3,1 20-10,1-22 1,3 11-20,2-2-198,1-1 0,2 2 0,6-5 0,0 5 0,8-5 0,3 5 0,2 1 0,0 0 0,3 1 0,-2 4 0,-3 1 0,0 2 0,-4 3 0,0 0 0,1 5 0,-1 2 0,-2 0 0,-2 3 0,-1 2 0,-2 2 0,-2 3 0,-3 0 0,-4 2 0,-2-1 0,-4 3 0,-1 1 0,-2 0 0,-3 4 0,-3-3 0,0 3 0,-2-1 0,-3-1 0,1-3 0,-1 1 0,1-5 0,2-1 0,-1 0 0,3-4 0,-1-1 0,2-1 0,2-3 0,1 1 0,-2-1 0,7-7 0,-9 7 0,9-7 0,0 0 0,0 0 0,0 0 0,0 0 0,3-10 0,4 2 0,1-1 0,1-3 0,5-4 0,-2 1-16,4-6-55,0 0-33,0-2 46,1-2-23,2-4 34,-2 6-26,-2-4 25,-1 2 36,1 0-25,-3 0 43,-1 4-33,-2 3 40,-1-1-36,-2 5 46,1 1-23,-1 0 38,-2 3-25,0 1 16,0 0-32,-4 9 30,1-11-30,-1 11-3,0 0 3,0 0 3,0 0 29,-13 1-17,8 6-9,-1 3 11,1 2-10,-1 2 44,-1 4-34,0 3 28,0 1-34,2 1 22,-2-1-23,3 1 25,0 1-1,2 1-1,1-1-10,1 2 53,2-2-31,2 1-18,4 1-24,1 0 0,1-1 0,1-1 0,1-5 0,2-2 0,-1-2 0,2 1 0,-1-3 0,5-1 0,-2-4 0,3 1 0,-2-4 0,0-1 0,1-3 0,0 1 0,-1-4 0,1 1 0,-2-3 0,0 1 0,-3-2 0,1-1 0,-1-1 0,-1-1 0,-1 2 0,-2-2 0,-1 0 0,-2 1 0,0-2 0,-2 1 0,1 1 0,-1-1 0,-5 8-143,7-14-379,-7 14-62,2-12-117,-2 12-120,0 0-892,2-13-1393</inkml:trace>
  <inkml:trace contextRef="#ctx0" brushRef="#br0" timeOffset="8659.9023">21711 11732 668,'0'0'962,"0"-14"-195,0 14-60,1-13-39,-1 13-30,0-12-83,0 12-59,0-13-13,0 13-96,0 0-29,1-15-93,-1 15-23,0 0-72,0 0 24,0 0-25,0 0 44,0 0-27,-5 8-123,1 0-63,1 1 0,-3 4 0,-1-1 0,1 2 0,-1 0 0,1 1 0,-3 2 0,0 0 0,0-2 0,1 0 0,-1-1 0,2-1 0,0 0 0,1 0 0,-2-3 0,3-1 0,1 1 0,-1-3 0,1 3 0,4-10 0,-5 9 0,5-9 0,-5 9 0,5-9 0,0 0 0,0 0 0,0 0 0,0 0 0,0 0 0,0 0 0,9-13 0,-4 3 0,3-1 0,1-2 0,1-2 0,1-2-86,1-3 3,-1 2-14,2-4 51,1-1-36,-3 4 59,0 0-31,-1 2 52,-1 0-27,0 5 34,-1-1-21,-2 1 40,-1 3-27,0 0 35,2 2-32,-7 7 23,9-11-15,-9 11 50,9-4-29,-9 4 60,11 7-28,-5-2 32,0 3-28,0 5-31,2-1-34,-2 2 0,0 0 0,1 2 0,-1 0 0,1-1 0,-1 2 0,2 1 0,-2-1 0,2 1 0,1-2 0,-3 0 0,-1-1 0,0-2 0,2-2 0,-1 1 0,-1-2 0,0 0 0,0-3 0,-1 2-128,-4-9-198,9 11-71,-9-11-70,6 9-112,-6-9-62,0 0-46,7 7-124,-7-7-506,0 0-920</inkml:trace>
  <inkml:trace contextRef="#ctx0" brushRef="#br0" timeOffset="8859.7744">21683 11868 811,'0'0'889,"-12"-2"-171,12 2-92,0 0-91,-15-3-45,15 3-102,0 0-41,0 0-35,0 0 3,0 0-25,0 0-31,0 0-45,0 0-32,0 0-31,15 3-31,-15-3-22,26 0-22,-13-1-31,3 1-76,1-3-74,2 2-93,0 0-103,0 1-118,3-5-101,3 4-84,2-3-223,0 1-390,6-1-826</inkml:trace>
  <inkml:trace contextRef="#ctx0" brushRef="#br0" timeOffset="9206.5608">23093 11444 359,'0'0'866,"-20"0"-123,20 0-71,-17 0-72,17 0-42,-15 2-21,15-2-81,-14 1-5,14-1-72,0 0 11,-14 4-37,14-4-28,0 0-16,-8 5-14,8-5-39,0 0-20,0 0-22,9 11-33,-9-11-170,17 4-11,-17-4 0,23 4 0,-8-3 0,4 0 0,-1 0 0,3-1 0,-1 0 0,-1 0 0,2 2 0,-2-4-214,1 1-156,-1 0-82,-2 0-128,1-1-101,-3 1-137,1 0-790,-5-2-1259</inkml:trace>
  <inkml:trace contextRef="#ctx0" brushRef="#br0" timeOffset="9455.7926">23029 11598 389,'-10'6'951,"10"-6"-165,-11 7-128,11-7-30,-8 7-77,8-7-16,-6 7-49,6-7-40,0 0 1,3 10-69,-3-10-23,10 5-48,-10-5-11,19 4-71,-7-1-14,1-2-74,5 1 5,1-2-55,2 0-4,0 0-91,4 0-37,2-2-103,-1 1-63,1-2-78,0 2-79,3-3-82,-2 2-106,0 0-78,0-1-96,-1 1-749,1-2-1100</inkml:trace>
  <inkml:trace contextRef="#ctx0" brushRef="#br0" timeOffset="9902.0964">24086 11292 297,'0'0'853,"-2"-13"-135,2 13-53,-8-11-75,8 11-69,-11-8-33,11 8-67,-16-6-12,16 6-44,-16-3-11,16 3-24,-23 4-30,12 1 5,-3 1-48,2 3 8,-5 1-52,3 3 18,-3 2-41,3 2 4,2 0-20,-4 1-123,3 0-51,3 0 0,0 2 0,0-2 0,3 4 0,1 0 0,3 0 0,2-4 0,1 2 0,4-3 0,1 2 0,3-1 0,3-1 0,1-1 0,2-2 0,2 1 0,3-3 0,0-3 0,2-2 0,2 0 0,1-3 0,0-1 0,-2-1 0,3-4 0,0 0 0,1 0 0,-2-5 0,2 0 0,-3 0 0,3-5 0,-1-2 0,-3-1 0,-1-3 0,1-2 0,-7 0 0,1-3 0,-2-1 0,-3 0 0,-2-2 0,-6 1 0,-1 2 0,-3 1 0,-3-3 0,-4 1 0,-4 0 0,-4 0 0,-4 3 0,-3-4 0,-5 4 0,5 4 0,-3 2 0,1-1 0,-1 5 0,3 2 0,0 2 0,0 0 0,1 2 0,1 2-424,1 2-278,0 4-208,2-2-1030,-1 3-1674</inkml:trace>
  <inkml:trace contextRef="#ctx0" brushRef="#br0" timeOffset="13011.0413">20620 14275 1074,'-9'-5'1018,"9"5"-228,-6-8-66,6 8-15,0 0-69,-3-11-72,3 11-79,0 0-76,0 0-57,-3-10-39,3 10-49,0 0-38,0 0-42,0 0-33,-5-9-27,5 9-23,0 0-86,0 0-19,-11-1 0,11 1 0,-11 2 0,11-2-103,-14 7-167,14-7-64,-15 5-125,5 0-107,1 0-160,-2 1-245,0 0-540,0 2-1139</inkml:trace>
  <inkml:trace contextRef="#ctx0" brushRef="#br0" timeOffset="13218.8416">20036 14693 1295,'-9'7'839,"-1"0"-113,2-3-80,8-4-76,-12 9-100,12-9-100,-10 7-66,10-7-51,-8 6-48,8-6-43,0 0-30,-10 7-28,10-7-24,0 0-28,-8 7-63,8-7-71,0 0-81,0 0-104,-7 4-149,7-4-133,0 0-178,0 0-534,0 0-870</inkml:trace>
  <inkml:trace contextRef="#ctx0" brushRef="#br0" timeOffset="13438.6938">20609 14837 495,'21'0'1011,"-6"-1"-205,0 0-81,-2 0-40,0 0-71,0 0-114,-13 1-83,20-3-57,-20 3-47,16 0-49,-16 0-45,15-3-52,-15 3-32,11-1-34,-11 1-13,0 0-15,15 0-41,-15 0-70,0 0-58,13 1-70,-13-1-97,0 0-105,12 3-144,-12-3-127,11 7-155,-11-7-515,12 7-910</inkml:trace>
  <inkml:trace contextRef="#ctx0" brushRef="#br0" timeOffset="14537.7906">22351 14538 95,'0'0'855,"-12"-9"-169,6 1-66,1-1-61,5 9-62,-9-12-47,9 12-51,-5-20-28,2 11-42,3 9-45,2-20-23,0 8-26,2 0-26,5 0-15,0-2-4,3 2-10,3-1-25,1 2-16,4 3-19,-1 3-16,-1 3-15,2 2-16,-1 1-15,3 4-9,-2 3-11,-2 2-3,0 2-4,-5 2-4,-2 2 4,-3 2 2,-4-1-15,-3 0-1,-3 3 1,-5 1-1,-2 4-10,-5 0-1,-1-1-9,-2 0 2,1-2-12,-3-1-10,0 0-17,0-2 1,3-5-8,0 1 0,3-4-6,1 0 10,3-1 11,0-3 4,1-1-1,8-6 0,-10 9 4,10-9 6,0 0 4,0 0 4,0 0 2,0 0-1,0 0 1,19-4 0,-7-1-1,-1 2 7,5-3 0,-1 2 2,4 1 23,-1-1-15,4 1 6,-1 2 2,1 0-2,3 2 5,0 0 1,-1 5-11,-1-2 2,-2 2-1,-2 0 1,-4 1 7,1 1 7,-5 1 8,-1-1 27,-3-1-19,-2 3 2,-1-2 3,-4-8 5,-1 15 7,1-15 8,-8 18-12,1-9 4,-3-1-7,0 0 1,-3 1-11,-2 0-4,1-4-6,-3 3-6,-1-1-4,2-2-3,-2 2-5,1-2 1,-1-2-5,0-1 3,2 1-11,-2-1-24,4-1-47,1-1-67,-1-3-60,2 2-78,1-3-96,3-3-126,2-1-173,2 0-122,4 8-755,-1-20-1187</inkml:trace>
  <inkml:trace contextRef="#ctx0" brushRef="#br0" timeOffset="14917.4076">23049 14608 638,'0'0'705,"0"0"-90,-1-16-39,1 16-82,0-12-65,0 12-69,1-15-16,-1 15-61,7-19-13,-3 11-31,3-4-8,0 1-34,2 0-3,3 0 12,-1 1-12,4-3 13,1 2-21,0 2-16,2 0 26,-1 2-15,0 2-12,1 1-30,-1 1 21,-1 3-3,2 3-21,-2 0-16,1 3-4,0 4 7,-2 3 19,-4 1-128,1 3-14,-3 2 0,-3 0 0,-1 1 0,-1 2 0,-3 2 0,-2-3 0,1 3 0,-1 0 0,0-1 0,-2 1 0,2 0 0,-1-2 0,1 0 0,0-3 0,0 1 0,-1-2 0,1-1 0,0 0 0,-1-1 0,1-3 0,1 0-267,-1-1-203,1-12-79,-1 20-109,1-20-88,-3 21-169,3-21-541,-5 11-1073</inkml:trace>
  <inkml:trace contextRef="#ctx0" brushRef="#br0" timeOffset="15132.0572">23078 14814 514,'0'0'833,"-9"-5"-121,9 5-84,0 0-51,0 0-78,10-8-68,-10 8-66,25-4-55,-8 2-42,9-1-55,0 1-38,9-2-33,0 1-34,1-1-38,0 1-87,-1-1-84,0 2-88,-1 0-98,-2 0-109,3-1-104,-6 2-283,-1-2-336,-1 2-733</inkml:trace>
  <inkml:trace contextRef="#ctx0" brushRef="#br0" timeOffset="15807.1022">24840 14614 268,'0'0'930,"0"0"-132,0-13-89,0 13-33,0 0-66,0 0-44,0-14-101,0 14-59,0 0-78,0 0-39,0 0 33,0 0-55,0 0-12,-2 14-31,0-3-36,2 1-23,-1 2-27,0 2-21,1 1-29,-1-2-13,1 2-11,-2 0-15,2 0-12,-1-3-44,1-1-47,0 0-30,-1 1-67,2-4-52,-1-10-47,0 20-61,0-20-29,0 15-75,0-15-81,1 10-90,-1-10-127,0 0-694,7 8-1009</inkml:trace>
  <inkml:trace contextRef="#ctx0" brushRef="#br0" timeOffset="16141.8988">24753 14559 884,'0'0'751,"0"0"-44,5 11-85,-5-11-67,12 5-59,-12-5-64,19 5-44,-19-5-52,26-1-19,-10-3-74,3 2-27,-2-1-48,2-2 14,-2-1-30,-1 0-6,0-2-10,-1 2-16,-1-3-13,-1 2-11,-3-4-13,0 4-12,-3-4-11,-2 2-14,-3-1-7,1 0-11,-3 10-9,-1-19-14,1 19 14,-7-14-17,1 7 10,6 7-22,-16-8 0,16 8-20,-21-2-18,11 4-12,-5 3-55,0 2 10,0 3-61,-1 2-35,-1 3-84,3 2-99,1 0-109,0 1-91,3 2-149,3-5-604,4 2-939</inkml:trace>
  <inkml:trace contextRef="#ctx0" brushRef="#br0" timeOffset="16550.7462">25419 14691 60,'10'-12'847,"-3"4"-158,-3-2-96,1 2-29,-3-2-68,-2 10-87,2-18-28,-2 18-72,-4-17-27,-1 10-24,-1 0-7,-3 2-39,-1 0-2,-1 2-38,-4 1-6,1 2-23,-2 0 1,-3 1-42,0 2 1,-2 1-36,4 0-13,-1 1-12,3 1-12,0 1-4,5 2-5,1-1-2,1 0 5,6 3-13,2-11 3,4 17-14,4-4 3,0-2-6,2 1-8,3 1-2,1 2 7,1-4-9,1 3 5,0-1 1,-1-1 4,0 0 0,-1 0-1,0 0 1,-3-3 3,0-1 1,-1 2 4,-1-3 2,-3 1 16,-1 0 15,-5-8 15,7 13 15,-7-13-2,-2 12 5,2-12-15,-10 12-11,10-12-6,-15 10-6,5-4-6,-3-3-8,0 1-2,-5 0-20,2 0-70,-1-1-26,-2 0-54,1-2-93,0 0-95,-1-1-159,1 2-131,1-2-249,2 0-451,0 0-937</inkml:trace>
  <inkml:trace contextRef="#ctx0" brushRef="#br0" timeOffset="17066.9939">26997 14841 383,'0'0'686,"8"-12"-138,-8 12-71,10-13-64,-10 13-74,7-12-64,-7 12-12,7-14-30,-7 14 5,9-15-26,-9 15 13,5-14-13,-5 14 5,2-13-5,-2 13-10,2-11-17,-2 11-13,-4-10-18,4 10-16,0 0 2,-17-1-6,7 4-7,1 2-8,-3 5 3,-1 0-13,-1 2-10,1 2-8,0 1-14,-1-1-10,3 2-14,3 0-10,2-4-8,2 2 0,1-2 1,6 0-11,-1-2-4,6 2 0,2-2-6,1 0 0,3-3-5,1 0-3,4-2 1,0 0-3,2-3 2,1-2 16,3 0-13,-1-2-11,1-4 2,0 0 9,0 1-12,-4-2 7,0-4 3,-2 0-3,-2-1-1,-3-3 12,-1-2-17,-3 0 8,-3 0-1,-3 0-27,-4-2 17,0 2 3,0 1 2,-4 1-4,-1 0 3,-3 3-8,0 1 3,1 0-7,-2 2 8,-4 4 4,4 1-61,9 4-62,-19 0-52,9 1-88,1 3-90,-3 0-133,1 6-105,3 0-115,-2-1-718,5 3-1032</inkml:trace>
  <inkml:trace contextRef="#ctx0" brushRef="#br0" timeOffset="17603.3907">28015 14766 482,'11'-12'757,"-6"-3"-100,2 2-77,-4-2-74,-3 2-58,-4-1-69,-4 4-57,1-2-29,-6 4-38,-1 1-19,-3 2-26,1 1-12,-7 4-26,5 1-8,-8 3-19,1 3-19,-2 4-16,0 3-11,4 2-21,-1 0-12,1 2-14,4 1-7,0 0-14,5-2-1,3 3-3,3-4-9,0 1-8,5-2 4,2-1 0,1-1-4,2-1-4,3 1-1,4-1-3,0-2-6,4 1-18,-2-4-8,4-2-20,1 1-4,0-2-15,0-2-8,1-1-24,-2-2 14,3-2-42,-1-1 21,0-2-25,0-2 10,4-3-8,-5-2 2,-1-2 13,1 0 21,-3-3-12,-2-3 28,3-3 2,-5-2 27,0-1-1,-2 0 21,-3 1-6,0 0 18,-1-2 30,-1 1-18,-2-1 33,0-1 20,-2 2 21,2 2 6,-3 2 22,1-1 8,-2 6 22,0 1-17,3 1 8,-3 4-20,3 2-18,-3 0-7,4 10 0,-4-11 11,4 11 44,0 0-1,0 0-10,-5 7 14,5-7 21,-4 23-23,4-10-9,0 4-12,0 5-5,0-3-16,0 6-18,0-1-17,3 3-11,-1-2-5,1 1-14,0 1-21,2-2-50,1-1-48,-1-2-48,3 2-51,-3-2-81,2-1-41,2-2-107,-2 1-83,2-5-58,-3 1-143,6 0-528,-3-5-848</inkml:trace>
  <inkml:trace contextRef="#ctx0" brushRef="#br0" timeOffset="18206.8026">28510 14829 58,'6'-15'795,"2"1"-134,0 0-102,-3-1-46,1 1-31,-2 1-96,0-1-21,-2 3-43,0 0-34,-4 0-36,0 0-14,-3 1-28,0 3-15,-2 0-17,-3 2-12,-2 1-16,-1 1-13,-1 3-10,-1 0-4,-1 4-24,-2 1-7,-1 3-13,-1 2-14,3 3 2,-3 4-19,2 1 2,3-3-9,2 2-5,1-1-12,0 2 1,3-1-10,3-1 0,2-1-8,0 0 10,4-2-8,0 0 4,4 0-20,0-2-13,0 1-23,4-2-13,2 0-21,-2-3-10,3 0-4,-1-5-20,3 3 2,-2-3-19,-11-2 10,24 0-3,-11 0 24,1-2-4,0-4 3,0-1-21,0 0 20,1-5-22,1 0 6,-3-4 4,1-1-2,0-2 3,0-6-4,-4 1 7,2-4 4,-2-1 9,-1 0 4,-2-4-18,1-1 9,-4 0 15,0-2 13,-2 0 14,-2-3 11,-2-4 11,-2 0 8,-1 1 16,-4 0 14,4-1 16,-4 4 12,-1 2 29,0-1 33,-2 2 34,3 5-25,0 4 43,3 5-11,0 1 23,1 5-46,2 0-8,-3 7-37,6 9 67,-3-8 5,3 8 18,0 0-8,-1 12 21,2-1-2,0 5-11,1 3 42,0 5-10,3 3 36,0 4-20,1 4 24,3 5-27,2 2 27,-2 0-1,1 0-22,1 0-23,0-4-103,0 4-79,3-4 0,-2-1 0,-2-6 0,0-1 0,0-2 0,2-1 0,-2-3 0,0-2 0,0-3 0,2 0 0,-3-3 0,5 0 0,-1-3-177,-1-2-213,0 0-69,0-2-99,1-1-120,-1-2-121,2 1-825,-4-2-1281</inkml:trace>
  <inkml:trace contextRef="#ctx0" brushRef="#br0" timeOffset="19310.4378">20318 16752 282,'9'-7'765,"-1"3"-113,-8 4-41,12-10-101,-12 10-38,13-11-26,-13 11-26,9-10-31,-9 10-34,8-11-39,-8 11-21,4-9-34,-4 9-51,0 0-31,-3-12-36,3 12-33,-10-5-16,10 5-19,-17-3-5,17 3-15,-24 3-3,9 0-19,-2 3-1,0-1-11,-3 5 1,2 0 16,-1 2-31,3 0-4,-1 0-2,2 2-8,2-1 12,2 1 13,1-1-18,4-1-4,1 2 4,2-4-1,3 4 4,3-5-1,2 1-2,4 0-4,1 0 4,3-1-12,3 0-10,2 0-3,3 2 2,0-4 3,2 3 5,-1-3 1,1 3 1,0-2 4,-2-1 1,0 2-1,-2-1 2,-4 0-10,-2-2 15,-1 1 1,-3-2 1,-1 3 2,-8-8-1,7 12 4,-7-12 0,-1 12 0,1-12 0,-9 10-2,-1-6 4,1 1-3,-4 0 2,-2 0 0,-2-2-1,2 1-3,-3 0 0,0-3-7,-1 1-8,0-2 20,-2 0-2,0 0-4,0-2-6,1 0-30,-1-3-18,-2 2-40,3-2-26,-1-3-37,4 1-44,0-3-62,2 2-76,3 0-64,2-1-82,2 1-78,3 0-729,5 8-895</inkml:trace>
  <inkml:trace contextRef="#ctx0" brushRef="#br0" timeOffset="19723.6338">20814 16913 279,'0'0'825,"0"0"-147,0 0-88,-13-5-73,13 5-53,-13 2-61,13-2-30,-18 6-45,8 0-54,0 1-37,-2 1-36,2 2-35,-1 1-24,2 0-13,0 1-36,1 0-11,2 1-37,1 0 8,2-1-26,2 0 11,1-12-20,1 23 12,2-13-21,2 0 14,1-2-18,2 0 15,2-1-20,3 0 16,0 0-15,3-4 14,0-1-17,3 1 17,-1-3-19,2-1 21,0-2 4,0-1 21,1-1 24,1-2 9,-1 1 1,-2-3 7,-2 0-6,-1-2 5,-3 1-14,-3-1-6,-2-1-12,-2 0-5,0 0-15,-4-1 1,-4 1-13,-1 0 3,-3-1-10,-3 2-7,0-3 1,-4 4-1,0 0-5,-1 2 1,-2 1-14,1 0-30,0 3-46,-2-1-60,4 3-72,1 1-113,12 1-120,-24 2-131,12 1-184,3 2-600,0 3-970</inkml:trace>
  <inkml:trace contextRef="#ctx0" brushRef="#br0" timeOffset="20294.8433">22255 16947 239,'0'0'797,"-6"-10"-165,6 10-77,-7-7-79,7 7-38,0 0-69,-8-4-27,8 4-24,-6 6-24,6-6-23,-1 15-17,2-4-37,1 1-14,0 0-2,3 3-16,-1 0-11,1 2-16,0-1-15,3 1-22,0 1-26,-2-2-20,0-1-13,1 0-14,-2-1-7,1 0-7,-2-3 1,0-1-8,-1 1 2,-3-11-1,3 17-5,-3-17-4,2 14-3,-2-14 1,0 0 5,-3 13-7,3-13-22,0 0 6,-8 6 2,8-6 0,0 0 5,-10-6-13,10 6 6,-6-9-1,6 9 1,-4-16-4,3 6 3,1-4 0,1-1-1,2-3 0,2-2-2,2 0 5,2-1-5,2 1-3,4-2 6,-1 2-6,4 1 17,-3 3-16,3 3 18,0 1 10,2 3 21,1 0-4,-4 5 39,3 2-15,-1 2 21,-1 0-16,2 3 9,-3 2-7,3 4 5,0-1 1,-5 3-10,1 2-19,-1 1-9,-3 1-3,0-1 0,-4-2-14,0 3-6,-1-1-3,-2 0-43,-1-1-67,0 0-82,-2-1-96,1-1-108,-1-1-99,2-1-121,-4-9-118,5 18-144,-5-18-473,5 12-943</inkml:trace>
  <inkml:trace contextRef="#ctx0" brushRef="#br0" timeOffset="20671.1528">23008 17002 156,'0'0'804,"-7"-12"-173,7 12-48,-11-4-74,11 4-44,-14 0-53,4 1-33,-2 4-14,1 1-40,-2 2-16,-1 2-7,0 2-30,1 1-29,0 0-42,0 0-44,4 0-20,2 1-26,1 0-23,0-2-13,5 0-15,0-1-9,2 0-10,3 0-10,2-2-15,1 0 8,2 0-4,1-1-3,3 0 0,1-3-5,2 1-2,1-3 2,2-1-2,0 1 2,-1-3 7,3 0-9,-2-1 1,0-3 7,-1 1 14,-2-3 7,2 0 0,-4-2-2,0-1 16,-2 0-6,-2-3-3,-2-3-9,-2 1-6,-3-1-20,-2-1 17,-1 0-25,-4 0 15,0 1-22,-3-2 14,-3 3-17,-1-1 18,-3 1-22,0 2 10,0 0-9,-1 4-14,2 1-42,-2 2-44,2-2-54,-2 2-74,3 3-69,-1 1-120,13 1-129,-19-2-72,8 5-880,11-3-1137</inkml:trace>
  <inkml:trace contextRef="#ctx0" brushRef="#br0" timeOffset="21014.8504">23477 16685 900,'2'-12'834,"2"0"-82,-3 2-77,-1 10-48,3-17-53,-3 17-83,1-13-63,-1 13-86,2-11-65,-2 11-34,0 0 16,0 0-26,0 0-38,6 10 8,-5 0-24,2 4-18,-2 3-14,2 3-17,-2 3-21,0 2-23,2-1-14,-2 2-19,1 1-4,0 0-5,0 0-1,1-1-19,-1 0 6,4-1-8,-1-3-13,1 0-9,2-1 0,1-4 0,1 0 0,3-3 0,0-2 0,-1 0 0,2-5 0,2 1 0,0-3 0,1-2-47,0-1-42,2 0-9,-3-2-55,3-3-45,-2 1-50,0-3-50,-2 0-47,0-4-49,-1 1-53,-2-3-46,-2 1-45,0-5-86,-3 3-143,-3-2-311,-2 0-695</inkml:trace>
  <inkml:trace contextRef="#ctx0" brushRef="#br0" timeOffset="21187.9917">23331 16908 109,'-20'4'899,"4"-1"-227,4-1-87,12-2-82,-17 5-72,17-5-79,0 0-66,0 0-64,9 7-36,-9-7-46,27 1-27,-5-2-27,4 1-20,9-3-33,3-1-46,3 1-46,9-1-24,6 1-22,7 0-97,13-1-136,5 1-137,1-1-588,3-1-681</inkml:trace>
  <inkml:trace contextRef="#ctx0" brushRef="#br0" timeOffset="21609.6789">25517 17015 670,'0'0'848,"-5"-13"-106,5 13-71,-5-15-29,5 15-54,-4-14-77,4 14-54,-6-12-21,6 12-62,-5-10-51,5 10-66,0 0-14,0 0 20,-9 5-27,9-5-1,0 20-22,2-3 9,1 1-10,1 7-164,-2 4-48,1 5 0,3 7 0,3 5 0,-2-2 0,0 3 0,2 0 0,2 1 0,-2 0 0,0-2 0,0 3 0,2-3 0,-4-3 0,0 1 0,2-5 0,-5-7 0,0-2 0,-1-4 0,1-3 0,-4-5 0,3-3-166,-2-2-391,-1-13-71,3 17-83,-3-17-56,0 0-158,2 11-486,-2-11-1014</inkml:trace>
  <inkml:trace contextRef="#ctx0" brushRef="#br0" timeOffset="21909.9964">25570 17071 760,'0'-16'815,"-2"2"-124,4 2-104,-2-1-75,4-1-93,4 2-51,1 0-33,2 2-49,5 0-25,3-1-28,2 5-24,6-1-10,-2 2-26,2 3-11,3 1 0,-1 2-5,2 1-26,1 1-5,1 4-16,-4 0 1,-4 1-29,-3-1-6,-1 1-5,-3 1-10,-5 0-10,-1 1-1,-4 0-13,-5-1 4,-3-9-10,-3 20-3,-3-11-12,-4 1-5,-3 0 0,-5 1-9,0-1-28,-4-2-34,-1 2-24,0-3-20,0 1-44,2-1-63,0-1-42,4-1-77,3-2-86,3 1-78,2 0-98,9-4-111,-18 4-545,18-4-857</inkml:trace>
  <inkml:trace contextRef="#ctx0" brushRef="#br0" timeOffset="22291.5198">26393 16898 681,'0'0'802,"9"-11"-116,-9 11-100,0 0-87,0 0-37,0 0-45,0 0-28,-14 6-41,6 0-15,-1 3-11,-1 2-16,1-1-32,-1 2-24,0 1-40,1-1-16,3 2-55,-1-1-14,1 0-25,3 0-15,2-1-16,1 0-3,1-1-17,4 1-19,-1-1-6,3-1 1,1 0 3,6-1-4,-3-2-6,4 0-3,0-2 7,3 0-15,0-3-3,2-1 3,0 1-3,-2-4 1,0 1-1,2-3 0,-2-1 6,-1 0-6,-2-2 0,1-2 1,-3 0 3,-2-3-8,-2 1-3,0-2 6,-4 1-12,-1-2 10,0-1-8,-4 3 14,0 0-2,-4 0-5,-1-2-8,1 4-1,-5-2 5,0 5 0,0-1-5,0 3 5,0 0-24,-2 1-43,11 4-45,-25-3-44,14 4-71,-3 1-78,3 2-78,0-1-118,-3 4-99,3 0-149,1 0-658,-2 1-1016</inkml:trace>
  <inkml:trace contextRef="#ctx0" brushRef="#br0" timeOffset="22759.2892">27060 16931 318,'10'-11'823,"-4"0"-120,1 0-53,-1-1-81,-1 1-86,-4 2-33,3-1-49,-4 10-74,-2-19-43,2 19-29,-8-14-37,2 6-21,-3 4-7,1 1-17,-5 0-18,0 3-18,-3 1-9,1 1-25,-1 1-10,-1 2-26,0 2 10,0 1-28,-1 1-12,3 0-8,2 3-3,0-3-14,2 2 6,4 0-4,1 1 0,1-3-6,5 2-8,0-11-3,2 19-10,1-10-19,5 0-17,1 0-5,3-1-6,-1 0-24,5-1 25,-3-1-16,5-1 27,-2 1-12,0 0 24,1-2-9,-1 2 21,2-1-7,0 1 15,-5 0-10,3 0 11,-3 0-4,1 1 17,-5 0-14,0-2 20,2 0-7,-11-5 41,13 12 4,-13-12 23,5 8 3,-5-8 36,0 0-1,-4 14 4,4-14 1,-11 6 15,2-2-48,9-4-9,-20 4-11,6-3-8,1 2-14,-1-2 11,-4 0-28,2-1 3,1 2-8,1-2-47,-4 0-65,4 0-81,1 0-53,2-2-78,-3 1-100,14 1-142,-17-4-115,17 4-871,-14-3-1178</inkml:trace>
  <inkml:trace contextRef="#ctx0" brushRef="#br0" timeOffset="23175.1393">27688 16862 627,'14'-8'926,"-2"2"-126,-5-2-105,0 3-88,-7 5-113,5-15-87,-5 15-63,-2-11-33,2 11-38,-15-11-33,5 7-15,-4 1-23,1 1-33,-2 2-1,-4 0-39,1 2-7,-3 1-44,4 1 12,-6 3-36,6 1 8,-2-1-28,3 1 4,3 1-20,2-1 4,-1 1 1,6 3-2,2-4-4,1 1-23,3-9-29,2 19-6,3-9-48,3-1-24,2 0 11,-1 2-19,4-3 17,-1 1-14,3 1 25,1-1-4,0 1 31,0 1-3,-1-2 27,1 0-4,-3-1 21,1 1 0,-5-2 14,2 1-3,-1-3 39,-4 1 3,-6-6 26,10 8-6,-10-8 22,0 0-17,0 0 17,-4 13-29,4-13 18,-12 2-32,12-2 18,-21 2-29,8-2 13,-1-2-12,1 1 3,-2 0-17,-2 0 14,-1-1-34,3-1-29,-2 1-46,1 0-39,6-1-77,-1-1-87,-1 3-103,12 1-110,-15-7-69,15 7-799,-9-3-976</inkml:trace>
  <inkml:trace contextRef="#ctx0" brushRef="#br0" timeOffset="23457.6021">28072 16866 556,'0'0'818,"11"-9"-105,-11 9-96,8-8-95,-8 8-66,0 0-46,0 0-42,0 0-46,0 0-28,0 0-21,-10 7-36,10-7-26,-7 14-14,2-5-31,1-1-26,-1 3-30,3-1-22,-1-1-14,2 3-19,1-12-9,0 20-10,1-8-3,0-3-7,1 3-25,3-2 23,1-3-32,-1 2-8,2-1-41,-1-3-12,4 2-40,-2-2-24,2-2-39,-2 1-41,6-3-35,-3 0-55,-11-1-46,23-1-36,-11-2-63,0 1-67,-1-3-180,3-3-267,-5 1-548</inkml:trace>
  <inkml:trace contextRef="#ctx0" brushRef="#br0" timeOffset="23802.1938">27895 16638 585,'-19'1'699,"4"1"-124,1 0-89,5-1-91,9-1-55,-16 7-31,16-7-43,0 0 6,-7 10-64,7-10-14,5 9-29,-5-9 15,13 10-1,-4-5-5,1 0 2,3 2-6,-2-2 0,5-3 19,1 4-13,0-1 10,-2-4-14,1 3 3,-2-3-17,-3 1 2,2-1-36,-13-1-6,23-1-24,-23 1-7,19-4-24,-19 4 4,10-8-26,-10 8 3,4-12-25,-4 12 12,-2-12-10,-2 3-2,4 9-11,-12-14 8,6 6-21,-3 0-8,0 3 2,-1-1-5,0 0-27,-1 2-33,-1 1-28,-1 1-28,13 2-34,-23-2-23,23 2-36,-19 2-37,19-2-48,-16 7-61,16-7-62,-10 8-51,10-8-88,0 0-90,1 15-411,-1-15-690</inkml:trace>
  <inkml:trace contextRef="#ctx0" brushRef="#br0" timeOffset="24387.6038">28271 16683 316,'3'-13'762,"-3"13"-101,7-15-60,-4 4-92,-3 11-11,6-15-50,-2 5-17,-4 10-70,6-15-23,-6 15-54,8-9-25,-8 9-40,8-7 13,-8 7-28,0 0-31,10 4-15,-10-4 7,8 13-19,-3-3-6,-2 2-40,-1 4 0,3-1 2,-3 3-19,0 0-21,0 2-2,0 3 3,0 2 33,1 1 22,1 5 0,-1-1-23,5 0-17,-3-1-18,4 0-10,-3-3-10,3-3-7,-1-1-8,0-1-22,2-2-3,-1-2 0,-1-3 0,-1-2 0,2 1 0,-2-4 0,0-2 0,-7-7 0,13 11 0,-13-11 0,11 4 0,-11-4 0,0 0 0,15-7 0,-15 7 0,10-14 0,-5 5 0,-1-2 0,2-2 0,-1-2 0,4-3 0,-2 1 0,2-3 0,1 1-8,-2 0-25,3 0 9,2 1-5,-1 1 7,0 1-1,2 3 6,-1-1-6,-1 4 5,1 4 1,1 0-1,0 1 4,-2 4 1,2 0-2,-14 1 11,28 2-7,-15 3 9,2 3 0,-2 0 1,4 5-3,-5-1 1,2 1 0,-2 0 2,0 2-1,-2-3 5,-3 3-4,0-2 2,-2 1 8,0-2 18,-3 1 12,-2-13 11,0 21 1,0-21-4,-6 18 2,1-10-18,-1 0-30,-2-1-1,-2 0 0,-2-2 0,1 0 0,-2-2 0,0 1 0,-2-1 0,1-1 0,-3 0 0,3-2 0,-2 0 0,1 0-24,0 0-43,1 0-28,-1-2-40,2 1-75,1 0-62,0-2-75,1 0-57,11 3-73,-17-5-88,17 5-79,-9-9-139,9 9-538,-3-12-925</inkml:trace>
  <inkml:trace contextRef="#ctx0" brushRef="#br0" timeOffset="24686.5189">28900 16763 719,'7'-10'593,"1"0"-78,0 0-19,-1 2-77,2-1-18,0 0-20,0 1-6,-2 3-13,0-2-54,-7 7-16,15-9-23,-15 9 31,13-2 3,-13 2-5,14 4-12,-14-4-1,12 12-28,-7-2-30,1 3 22,-3 1-17,1 2 1,-2 2-33,1 1-9,-2 4-191,2-1 0,1 3 0,-2-4 0,1 1 0,-1 2 0,3-2 0,-3 0 0,3 0 0,-3-5 0,2 2 0,0-2 0,0 0 0,0-1 0,1-1 0,-2-3 0,1-1 0,-1 0 0,-1-1 0,2-3-199,-4-7-242,7 15-95,-7-15-105,6 8-106,-6-8-156,6 9-595,-6-9-1127</inkml:trace>
  <inkml:trace contextRef="#ctx0" brushRef="#br0" timeOffset="25095.2461">29403 17028 523,'0'0'805,"15"-9"-118,-6 5-65,2-1-68,0-1-45,2 1-54,0 0-41,1-2-76,1 2-17,-1-2-47,0 1-17,0-2-12,0 2-26,-1-3-41,1 1-38,-2-1-27,-1 0-15,1-1-31,-2 0-9,-1 1-15,1-1-7,-4 0-13,1 1 2,-2 1 5,-5 8-19,7-14-9,-7 14-2,3-12 1,-3 12-1,0 0 1,-9-8-3,9 8 13,0 0 12,-18 3 12,8 0 13,1 2 19,-1 1 5,0 4 30,-2 0 13,1 2 1,1 0-5,-2 2 9,3 0-6,0-1-4,1 2-10,2 0-100,1-1 0,1 2 0,1-1 0,1-2 0,2 0 0,1 0 0,0 0 0,5 0 0,-1 1 0,2-1 0,3-3 0,3 2 0,3 0 0,2-2 0,1-1 0,0-2 0,3-2 0,1 1 0,-4-2 0,4-3 0,-1-1 0,0-1 0,2-5-345,1 0-202,2-4-106,-4 1-167,1-4-1018,6-8-1549</inkml:trace>
  <inkml:trace contextRef="#ctx0" brushRef="#br0" timeOffset="25354.3968">30407 16537 1056,'0'0'1165,"0"0"-79,0 0-100,0 0-136,9 3-69,-9-3-56,0 0-106,8 5-39,-8-5-237,0 0-343,13 4 0,-13-4 0,0 0 0,13 3 0,-13-3 0,0 0 0,14 4 0,-14-4 0,0 0 0,12 1 0,-12-1 0,0 0 0,0 0 0,13 1 0,-13-1 0,0 0 0,0 0 0,0 0 0,0 0 0,5-9 0,-5 9-336,-11-6-619,11 6-200,-18-6-659,5 2-1516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56:32.429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825 812 219,'0'0'703,"0"0"-90,5-9-46,-5 9-16,0 0-32,4-11-40,-4 11-3,0 0-36,5-10 15,-5 10-52,0 0 29,0 0-38,3-11-29,-3 11-21,0 0-15,0 0-17,0 0-19,0 0-20,1-11-249,-1 11-24,0 0 0,0 0 0,0 0 0,0 0 0,3 16 0,-3-16 0,2 18 0,2-6 0,-4 3 0,4 1 0,-2 2 0,1 2 0,-1 1 0,1 1 0,-1 0 0,1 2 0,1-2 0,-2 1 0,0-1 0,0 1 0,1-4 0,-3 0 0,2-1 0,0-2 0,0 2 0,0-3 0,-2-2 0,1 0 0,-1-13 0,1 20 0,-1-20 0,2 16 0,-2-16 0,2 14 0,-2-14 0,0 0-392,4 12-305,-4-12-115,0 0-106,0 0-780,5-8-1375</inkml:trace>
  <inkml:trace contextRef="#ctx0" brushRef="#br0" timeOffset="315.84">1109 802 603,'5'-14'884,"-5"14"-67,4-12-91,-4 12-2,0 0-67,4-13-34,-4 13-78,0 0-61,0 0-43,5-8-45,-5 8-38,0 0-40,0 0-39,0 0-25,0 0-172,0 0-82,0 0 0,3 13 0,-3-13 0,5 20 0,-3-9 0,3 4 0,-3 2 0,1 0 0,-1 0 0,1 2 0,1 0 0,-2 4 0,2 0 0,0 0 0,0 3 0,-2-3 0,0 0 0,3 1 0,-1 0 0,-4-5 0,4 1 0,-2-3 0,1-1 0,-1 0 0,0-4 0,0 1 0,1-4 0,-1 3 0,-2-12 0,4 14-367,-4-14-299,3 12-121,-3-12-70,0 0-885,0 0-1429</inkml:trace>
  <inkml:trace contextRef="#ctx0" brushRef="#br0" timeOffset="589.2624">1459 814 454,'2'-9'929,"-2"9"-145,4-15-55,-4 15-57,3-9-33,-3 9-112,0 0-42,0 0-80,0 0 14,0 0-47,0 0-42,5 9-40,-5-9-32,0 17-30,0-4 12,2 4 5,0 2-60,-2 2-185,1 2 0,0 3 0,0 0 0,-1 2 0,2 1 0,-2 0 0,0-2 0,0 1 0,0-2 0,0 1 0,0-1 0,0-2 0,0-4 0,0-1 0,0-1 0,-2 0 0,1-3 0,0 0 0,0-3 0,-1-2-472,-3-1-81,5-9-107,-7 15-122,7-15-153,-11 9-584,11-9-1150</inkml:trace>
  <inkml:trace contextRef="#ctx0" brushRef="#br0" timeOffset="993.1939">605 616 709,'0'0'654,"-18"-2"-51,18 2-36,-13-1-71,13 1-19,0 0-66,-16-3-41,16 3-51,0 0-31,-9-1-28,9 1-26,0 0-9,0 0 44,0 0-33,0 0 30,2-11-93,7 7 39,3 2-63,3-1 36,3-1-37,7-1 20,2 2-36,5-2 19,3 0-53,1 1 31,10-3-64,0 2 91,4 2-115,1 0-41,1-1 0,0 1 0,0 3 0,-1-2 0,-8 2 0,1-1 0,-3 2 0,-2 0 0,-3 1 0,-3 0 0,-2 3 0,-4-3 0,-2 2 0,-2 0 0,-3 0 0,-2 1 0,-1-2 0,-2 1 0,0 1 0,-4-2 0,-2 1 0,0 0 0,-9-4 0,14 6 0,-14-6-291,6 9-107,-6-9-69,0 0-83,-1 16-120,1-16-129,-9 16-789,-1-5-1239</inkml:trace>
  <inkml:trace contextRef="#ctx0" brushRef="#br0" timeOffset="1341.071">700 1678 630,'-21'21'711,"3"-1"-166,-2-3-56,7-2-22,-3 1-12,3-3-34,3-1-72,1-2-54,1-1-41,3 1-9,-2-4-5,7-6 9,-5 13 11,5-13-19,2 12 33,-2-12-54,10 8 27,-10-8-82,20 4 70,-2-1-54,3-3 45,0 0-53,9-1 31,7-1-5,0-2-11,8-1-160,1-1-28,-2-1 0,1 0 0,0 0 0,-2 0 0,-7 1 0,2 0 0,-3 1 0,-3-2 0,0 2 0,-7 0 0,-1-2 0,1 3 0,-5-2 0,3 1 0,-5 0 0,-1 0 0,2-1 0,1 0-19,-2-3-359,2-1-56,0 0-70,2-6-72,1-1-122,0-1-173,0-8-623,4-2-1122</inkml:trace>
  <inkml:trace contextRef="#ctx0" brushRef="#br0" timeOffset="1840.5707">1718 356 95,'-12'-15'812,"6"1"-152,-1-1-24,1 3-31,0-2-81,1 1-44,2-2-64,1 4-47,1-2-48,1 1-28,0 0-21,0-1-15,1 0-1,1 2-55,2-3 19,2 2-83,0 0 29,0 0-64,2-1 33,0 4-72,-1-1 38,2 4-58,1-3 33,2 2-54,-3 3 47,1 0-61,3 3 58,-13 1-70,22 2 63,-11 2-63,2 2 44,2 6-42,-1 1 41,1 3-53,2 1 54,0 9-57,1 6 76,-1 5-32,3 6 47,-2 9-47,2 5 43,-5 1-10,2 4-3,-4-1-11,-1 2-46,-3-3 41,-1 3-50,-3-9 44,2 1-48,-5 0 47,-1 1-3,-1-2-10,-1 1-2,0-4-2,-2 1 1,-2-2-8,2 0 15,-3-5-25,1-1 0,-3-3 0,0-2 0,0-7 0,-1 0 0,1-3 0,-3-3 0,-1 1 0,0-5 0,-1 2 0,-4-5 0,2 2 0,-6-4 0,2 0 0,-4-2 0,-2-3 0,-2-1 0,-4-2 0,2-4 0,1 0 0,-3-3 0,0-2 0,-1-2 0,-2-1 0,-3-3 0,3 0 0,3-2 0,-1-3-128,1 3-488,2-4-139,3 0-197,-1-2-860,3-1-1515</inkml:trace>
  <inkml:trace contextRef="#ctx0" brushRef="#br0" timeOffset="2920.612">3588 715 185,'0'0'693,"-3"-14"-105,3 14-36,-1-17-19,1 17-67,0-20-10,0 20-15,0-21 7,0 21-50,-1-20 6,1 20-54,0-18 36,0 18-73,-2-16 13,2 16-20,-2-16-21,2 16-19,-3-13-16,3 13-47,-5-8-23,5 8-29,-10-4-140,10 4-11,-12 0 0,12 0 0,-16 7 0,8 1 0,-2 1 0,0 2 0,-2 4 0,2 3 0,0 1 0,1 5 0,1 1 0,2-1 0,-2 5 0,2-1 0,-1 4 0,3-1 0,-1 4 0,1-1 0,1 1 0,-1 2 0,3 0 0,-1 1 0,2-2 0,0 0 0,3-1 0,-2-2 0,2-1 0,3 1 0,-1-3 0,0 0 0,0-5 0,2-3 0,0 0 0,1-1 0,0-3 0,1-1 0,0-3 0,1-3 0,-1-2 0,1 0 0,-1-4 0,1-2 0,2 0 0,-12-3 0,19-3 0,-6-2 0,-2 0 0,2-4 0,-2-1 0,2-3 0,0-3 0,0-2 0,-1-3 0,1-6 0,-1 0 0,2-6 0,-3-4 0,2-1 0,-3-3 0,1 0 0,-1-4-5,-3-1-2,1-1 4,-1 2-2,-3-1 4,-1 2-2,-2 6 1,-1 0 4,0 2 6,-2 3 2,-2 1-4,0 5-6,-1 3 0,-1 2 0,-1-1 0,-1 5 0,-3-2 0,0 5 0,-2 1 0,-1 2 0,-1 3 0,0 0 0,0 3 0,0 3 0,-2 1 0,3 0 0,-1 2 0,1 2 0,0-2 0,-2 5 0,2-2-56,1 4-127,1 0-49,0 0-74,2 4-23,1-2-51,0 3-68,3 2-80,2-2-102,0 5-160,1-2-579,5 0-970</inkml:trace>
  <inkml:trace contextRef="#ctx0" brushRef="#br0" timeOffset="3444.6046">4063 1187 472,'0'0'671,"0"0"-99,0 0-36,8-10-83,-8 10-29,6-11-47,-2 3-32,2-2-39,1 0-29,-1-2-29,1-2-10,0-1-37,-1 1 4,1 0-38,-2-2 11,0 2-20,0-1 18,0 0-4,-1 1-10,-1 2-8,-2-1-4,-1 1 5,0 12-10,0-18-34,0 18-2,-5-14-28,5 14-3,-9-11-22,9 11-2,-10-5-13,10 5-7,0 0-8,-17 3-2,17-3-11,-14 10 0,14-10-1,-12 14-5,9-4-1,-2 0-1,1 2-1,3 2 0,-2 1 0,2 2-9,1-1 14,1 3-6,0-1-3,2 2-2,1-2 9,-2 2-7,2 0 2,0-1-8,0 1 10,0-1-6,-1 3 7,3-3-8,-3 0 4,2 1-8,-2-3 1,-1 2 0,2-1 1,-2 0 3,0-1 0,-1-2-1,1 0 3,-1-1 0,0-2-1,1 0 2,-2-12-1,1 21 1,-1-21-4,0 15 10,0-15-6,1 12-12,-1-12-15,3 11-3,-3-11-3,0 0 2,0 0-16,0 0-19,12-1-31,-12 1-46,9-11-43,-2 3-35,0 0-31,1-1-41,0-3-60,1 2-64,1-2-59,-1 0-27,1 0-150,3-3-541,-2 1-803</inkml:trace>
  <inkml:trace contextRef="#ctx0" brushRef="#br0" timeOffset="4300.6049">4706 1012 507,'0'0'441,"0"0"-52,0 0-30,-4-11-14,4 11-19,0 0-32,-7-7-8,7 7 4,-10-7-6,10 7-8,-10-4-8,10 4-2,-14-3-44,14 3 9,-19 1-11,7 2 8,0 0-30,-1 2 5,-2 2-20,0 2 20,-1 1-41,-1 3 18,1 0-66,1 2 4,0 2-14,2 0-24,-2 6-15,1-1-13,0 0-13,1 2-1,2-3-9,3-3-6,2 2-14,-1-3 1,3-1-6,2-3 10,0-1-9,4 1 0,-2-13-18,6 16 8,-6-16-49,12 9-25,-12-9-30,18 3-19,-7-6-8,2-1-9,1-1-10,1-3 0,2-2 9,1-3 5,-2 0 20,5-4 15,-3 0 28,-2 3 4,0-3 14,-2 1 8,0-1 18,1-1 9,-3 3-9,0-1 21,0 3 10,-3 1 29,0 0 37,-3 2 14,1 1 27,-2 2-7,1 0 30,-6 7-3,8-10 5,-8 10-20,6-8 16,-6 8-44,0 0 9,0 0-1,0 0 27,0 0-11,8 8 9,-8-8-6,1 17-3,0-3 22,1 2 0,0 4-14,1 5-12,-1 1-9,-1 7-1,3 2-4,-2 1-9,-1 4-10,0 4-9,1 2-4,-2-1-6,0 1-19,-2 1 2,2 2-12,-1-3 4,-2 0-7,1 2 1,-2-1-8,-1 1-10,0 0 0,0-2 0,0 0 0,-2 0 0,0-2 0,-1 2 0,0-3 0,-1 0 0,0-1 0,-1-3 0,1-3 0,-2-4 0,2-4 0,-2 0 0,-1-2 0,3-7 0,-2 0 0,0-4 0,1-3 0,-1-2 0,0-1 0,0-4 0,-1-2 0,12-3-13,-23-2-7,8-5 1,-1-4 2,0-5 5,-2-4 0,-1-3 0,-2-7 2,2-2 7,-1-1-3,2-5-1,0 0-3,1-3 4,3 1 2,-1-2-7,3-1 2,2 1 2,0-2 0,5 1-2,1 0 6,3 2-4,1 4 2,2-9 5,5 3-5,-1 0 8,4 1-3,2 3-9,2-1 3,1 2-2,3 0-15,0 4-51,4-1-80,1 1-74,0 2-85,5 0-35,3 2-47,3 0-57,-1 3-68,2 1-57,2 6-45,0-1-727,1 2-952</inkml:trace>
  <inkml:trace contextRef="#ctx0" brushRef="#br0" timeOffset="5559.5769">5313 984 632,'0'0'575,"0"0"-67,1-14-26,-1 14-25,-3-11-64,3 11-16,-3-11-51,3 11-9,-8-13-21,8 13-23,-11-12-30,4 5 10,7 7-37,-14-8-10,14 8-22,-19-5-1,19 5-23,-22 3 7,11-1-16,-3 4-1,-1 1-9,0 4-4,0 1-14,-2 1-10,3 1-11,0 2-11,0 2-11,-1 2-21,2 1-15,1-1 5,1-1-9,2-1-10,1 0-4,-1 0-4,4-2-13,0-1 3,1-1-8,2-2 4,0-2-8,2-10 8,2 20-8,-2-20 4,4 12-14,-4-12 11,9 9-17,-9-9-4,14 5-48,-14-5 2,16-2-12,-4 0-10,-1-3-10,1 0 26,2-1-40,-1-3 18,1 0 14,0 0 23,1-4-10,-2 1 27,1 0-11,-3-1 29,-2 2-15,3-2 26,-5 1-13,1 2 21,-1-2-16,-1 3 23,-1 1-13,-1-1 26,-4 9-22,8-15 26,-8 15-7,3-12 33,-3 12-14,6-10 29,-6 10-20,0 0 20,4-11-35,-4 11 19,0 0-33,0 0 25,0 0-34,0 0 29,0 0-31,0 0 30,7 9 1,-7-9-5,1 12 1,-1-12 1,3 17 1,-1-5 12,0 0 2,0 2-3,2 1-13,-1-2 1,2 4-14,-3-3 8,2 0-2,1 2-25,-1-3 16,1 0-22,0 0 4,1-1-39,0 1-34,-1-4-30,0 0-32,0 0-24,0-2-5,3 1-33,-2-3-18,-6-5-14,14 9-16,-14-9-11,16 2-19,-16-2 34,18-2-19,-7-2 4,1 1 6,0-4 10,1-2 38,-1 1 7,3-5 44,-2-1 29,1-1 25,-3 1 19,2-3 26,-3 1 31,1-2 41,-1 2 42,-1 0 16,-2 2 21,0 1 38,-1-1 31,-1 2 3,-1 3 38,0-1 7,0 3 19,-4 7-14,5-15 7,-5 15-32,4-9-5,-4 9-41,0 0 14,0 0-13,0 0 20,0 0-14,0 0 0,0 11-22,0-11-11,0 17-40,0-17 11,2 20 4,-2-6 0,0-2-19,0 0-12,1 2-3,1-1-11,0 3-9,-1-3-11,2-1-4,0 0-8,-1-2-3,1 2 10,1-3-21,0 1-4,-4-10-32,7 14-9,-2-6-20,-5-8-14,9 7-12,-9-7-10,11 6-4,-11-6 4,0 0 12,17 1-8,-17-1-14,13-4 2,-13 4 5,14-10 14,-6 6 8,0-4 8,2-1 3,0-1-2,-1 0 8,1-4 6,0-1 8,2 1 4,-1-2 10,-2 0 2,2 1 11,-3 1 1,1 2 8,-2 2 1,1 1 6,-2-1 1,-1 3 8,-5 7 6,9-15 20,-9 15 1,6-8 18,-6 8-2,8-6 29,-8 6-1,0 0 28,0 0-11,10 4 19,-10-4-22,5 13 22,-5-13 22,5 18-26,-1-7-18,-1 0-15,0 2 12,1 1-46,0-2 4,0 1-27,0 2 6,1-1-13,-1-2 5,2 1-11,-2-4-37,1 3-26,0-5-43,2 3-26,-2-3-19,4 0-42,0 0-19,0-2-26,2-2-27,1-1-20,2 0-11,0-4-6,4-2-14,-2-2 10,5 1 28,-2-5 50,1-1 15,2-6 44,0 1 34,-4 0 40,1-1 59,-4 3 45,-1-3 54,-1 5 48,-4 2 48,1-3 30,-1 4 35,-4 0-2,3 2 21,-8 7-2,9-10-5,-9 10-23,6-10-12,-6 10-40,0 0 16,0 0-16,0 0 16,0 0-36,9 4 5,-9-4-38,2 12 11,-2-12-21,1 15 0,0-5-15,3 3 8,-3-2-3,0 2-17,1-1-14,0 2-12,-1-2-11,2 3-8,0-3 2,-1-2-11,1 2-29,-1-3-41,2-1-47,-4-8-44,6 16-36,-6-16-24,6 11-34,-6-11-19,0 0-55,9 8-44,-9-8-26,0 0-24,0 0-65,12-6-41,-12 6-546,5-10-670</inkml:trace>
  <inkml:trace contextRef="#ctx0" brushRef="#br0" timeOffset="5873.1515">6280 860 648,'-6'8'625,"6"-8"-59,-9 14-6,9-14-74,-4 10-46,4-10-61,0 0-46,3 14-51,-3-14-8,8 7-32,-8-7-21,12 1-40,-12-1-4,18-3-40,-18 3 6,19-5-31,-8 0 15,1-2 0,-2 0 1,3 1 7,-3-3-9,-1 0 1,-1 1 2,-2 1-9,1-4-13,-2 2-25,-3 0 9,1-1-28,-3 10 7,1-19 0,-1 19-2,-2-14-21,2 14 4,-7-13-25,7 13 6,-9-4-18,9 4 11,-14-3-11,14 3-18,-15 6-22,6 0-60,-3 2-68,2-1-73,-3 4-67,2 0-64,1 0-100,-1 1-141,2-1-59,-1 3-839,1-2-1126</inkml:trace>
  <inkml:trace contextRef="#ctx0" brushRef="#br0" timeOffset="6536.3545">6817 994 393,'0'0'699,"0"0"-88,0 0-7,0 0-54,0 0-48,0 0-83,0 0-62,0 0-55,0 0-26,-17-3-38,17 3 6,0 0-41,-10-5-4,10 5-22,0 0-18,-12-5 8,12 5-24,0 0-7,-9-4-6,9 4-12,0 0-13,0 0-10,-9-6-14,9 6-17,0 0-13,0 0-11,0 0-4,0 0-12,0 0-5,0 0-2,0 0-3,0 0-4,0 0 0,12 5-1,-12-5-3,20 5 2,-9-1-1,3-2-2,0 2 32,2-1-42,0-1 41,0 0-49,-2 1 4,2-3-2,-2 2 9,1-2-2,-2 2 32,-13-2-35,24 0 1,-24 0 0,18 3 9,-18-3 4,14 1 2,-14-1 0,10 3-2,-10-3 0,0 0-7,0 0 3,0 0 4,0 11 0,0-11-3,-9 9-2,9-9 1,-12 12 2,4-3 4,-1 1-3,0 0-2,-2 2-2,0 0 1,0 1-2,-2 1 5,1-1-10,-1 1-16,2 1 21,-3-1-17,3 0 18,-2 2-16,0 0 25,0-2-23,1-1 25,3-2-18,0 2 18,1-4-17,0-1 10,2-1-12,6-7 9,-10 13-30,10-13-2,-9 8-14,9-8 7,0 0 3,-9 5 2,9-5-1,0 0 14,0 0-8,0 0 16,0 0-3,0 0 3,0-12 3,0 12 2,6-7 2,-6 7-2,9-7 0,-9 7 12,12-5 48,-12 5-39,16-7 18,-16 7 22,20-4-23,-20 4 25,23-2-1,-11 2 23,4 0-19,-2 1-7,1 0-12,0 0-2,3 2-13,-1 0 5,-2-1-18,2 2-3,-2-1-31,0 0-68,-3 1-88,0-2-47,-1 2-21,-1 0-57,-10-4-58,21 4-69,-21-4-31,14 4-60,-14-4-44,14 1-804,-14-1-967</inkml:trace>
  <inkml:trace contextRef="#ctx0" brushRef="#br0" timeOffset="6968.1689">7239 1219 673,'0'0'633,"11"-5"-56,-11 5-38,11-5-80,-11 5-25,17-8-59,-8 3-18,0-2-24,4 2-36,-2-2-44,2 0 6,-3-1-42,2 0-5,-1 0-41,-1-1 2,2 1-19,-2-2-25,-1 3-5,0-2-20,0 3-18,-3-3-12,1 2-15,-2-1-8,-1 0-7,-4 8-10,7-13-5,-7 13 5,3-12-16,-3 12-3,-1-10-8,1 10 4,-8-9-4,8 9-3,-9-5-7,9 5 2,-13 0-4,13 0 1,-16 5 2,7-2 11,1 3-13,-2-1 4,2 4 0,-1 1 3,0 1 3,2 1 13,1 1 27,1 2 27,0-1 6,3 2 10,-2 0 9,4-1 7,0-1-7,1 2-6,4-1-6,-2 0-12,2-2 4,1 0-13,1-1 5,2-4-19,0 1 6,1-2-18,0-1-12,0-2-27,-1-1 0,4-1 0,-13-2 0,22 0 0,-10-2 0,0 0 0,1 1 0,-2-3 0,0 1 0,-1-2 0,-10 5 0,16-5-91,-8 0-177,-8 5-51,13-7-48,-13 7-52,9-12-71,-9 12-108,6-10-129,-6 10-829,1-14-1199</inkml:trace>
  <inkml:trace contextRef="#ctx0" brushRef="#br0" timeOffset="17505.3038">9868 1024 539,'0'0'641,"0"0"-76,11 3-27,-11-3-38,0 0-51,15-3-13,-15 3-37,14-4-29,-5-1-51,0 0-2,0 0-38,2-2 14,-1-3-27,2 1-5,-1-1-52,2-6-18,1 3 6,-2-1-36,-1-2-10,1 0-26,-2-1-12,-2 0-14,2 0-3,-5 2-12,-1-1-15,-2 2 1,0-2-10,-1 4-18,-4-2-1,1 2-11,-2 2-5,-1-1-4,-3 3-6,1-1-3,-1 4-3,-3 0-7,11 5-6,-21-4 5,8 6 7,0 0-11,0 5 5,-2 0 0,4 5 0,-3 0-3,2 2 2,-1 3 4,4 0 0,2 1-2,-1 1-6,2 0 3,2 2 4,3-3-1,1 3-1,1-1-1,2 2 2,3 0-4,0 0 2,1 0 1,3 3 1,0-3 5,2 2-6,-1 1-6,4-1 8,-2-2 3,2 2-5,0-2-2,-1-2 1,-3-1 0,0-2 0,-2-3 0,-1 0 13,-1-3-12,0 1 3,-2-3-4,-1-1 10,-4-8-7,3 16 9,-3-16-7,-4 12 3,4-12-4,-10 8 6,10-8-2,-17 5 5,5-3-5,12-2 11,-26-2-15,9 2-5,-1-4 0,-1-1 0,-3-1 0,2-1 0,-3 0 0,3 0 0,-2 0 0,5 1 0,1 1 0,-1 1 0,2-1-14,3 1-30,2 0-40,-2 2-85,3-1-98,9 3-92,-14-4-45,14 4-36,0 0-91,0 0-89,0 0-81,0 0-747,8-10-1061</inkml:trace>
  <inkml:trace contextRef="#ctx0" brushRef="#br0" timeOffset="17812.4039">10441 923 648,'10'-10'805,"-1"0"-78,-4 1-58,0 1-66,-1-1-32,-4 9-84,5-14-23,-5 14-37,4-12-37,-4 12-38,0 0-70,1-12-47,-1 12-14,0 0-12,0 0-26,-4 10-20,4-10 7,-4 19-25,3-5-18,0 1 1,0 3-12,-1 2-47,2 0-69,0 5 0,0 1 0,0 3 0,-1 0 0,1 1 0,-1-2 0,-1 1 0,1 0 0,0 0 0,0-3 0,1-1 0,-3-1 0,3-4 0,-1-1 0,-2-3 0,2 1 0,0-2 0,1-4 0,-1 1 0,1-12 0,-3 16-309,3-16-203,-4 9-81,4-9-72,0 0-46,0 0-119,-12 0-621,12 0-1068</inkml:trace>
  <inkml:trace contextRef="#ctx0" brushRef="#br0" timeOffset="18712.0224">10240 1238 703,'0'0'645,"0"0"-82,-6-8-39,6 8-94,0 0-25,4-12-65,-4 12-73,12-9 3,-4 2-45,2 1-51,3-1-32,2 2-30,2-2-20,0 2-22,0 0-13,5 0-23,0 1-30,-2 1-8,2 1-64,1-3-33,3 5-20,-3 0-22,3-3 7,1 2 17,1-2-6,2 1 12,-4 0 17,3 0 20,-2-2 9,-1 0 21,0 1 13,-2-2 17,-4 5 22,0-4 34,-1 0 24,-2-1 25,-2 1 45,-2 1 10,-2-1 4,-1 1-12,-10 3-17,13-7 4,-13 7 9,9-4-20,-9 4-4,0 0-1,0 0 39,0 0-2,0 0 9,-19 2-23,11 3 20,-4 4-6,0-1 27,0 3-48,-3 2 10,1-1-23,-1 5-12,2-2-17,0 1-10,3 0-18,2-2-10,1-1-8,-1 2-17,2-1 2,2-1-6,1-1-11,2 0 10,1-12-11,2 15 10,-2-15 16,8 12-20,-8-12-14,17 5-9,-17-5-37,19-3-25,-6 2-31,1-5-20,2 1 4,1-4-7,2-1 26,-1-1 1,-3-3 14,2 2-6,-2-4 34,1 1 1,-4 0 26,0-1-9,-1 1 27,-3 1-9,0 2 30,-3 1-8,1 2 32,-2 0-16,-4 9 18,5-12-23,-5 12 22,0 0-22,3-12 42,-3 12-12,0 0 27,0 0-7,0 0 32,-1 16-39,1-16 13,-2 15-14,2-15 14,0 17-9,2-4-17,-1-1 4,0 0-7,2-1-6,-1 1-4,1 0 2,2 0-13,0 0-1,0-3-5,1-1-29,4 2-34,-2-3-34,4-2-31,-2 1-34,5-2-46,0-2-43,1-2-16,2-2 6,5-3-17,0 0-7,1-2 14,2-3 31,-3-4-9,2-1 24,-2-2 34,2 0 28,-5-2 33,2-3 29,-1-4 28,-4 3 33,1-1 60,-5-2 44,-1 2 35,-2-1 30,-3 6 10,-1-2 48,0 3 28,-2 3-4,-2-1-13,-1 3-10,1 3 9,0-1-28,-2 11 9,0-18-37,0 18-1,-2-11 14,2 11-23,0 0-23,0 0 28,0 0-36,-8 6 21,8-6-1,-3 19 28,-1-6-24,2 2 4,0 2-11,0 1 0,0 6 10,0 0-2,0 2-7,-1 3-13,1 3-12,-1-1-3,2-2-21,-1 0 3,-1-2-14,1-3 1,2 1-51,0-2-15,0-3 0,2-2 0,-1 1 0,3-2 0,-3-2 0,0-3 0,3 0 0,-1-2 0,1 0 0,2-3 0,0-2 0,-6-5 0,13 6 0,-13-6-92,19-5-117,-8 2-83,1-5-63,1-3-77,1-1-38,3-3-74,-4-2-84,5-4-50,-3 0-749,-2-1-1036</inkml:trace>
  <inkml:trace contextRef="#ctx0" brushRef="#br0" timeOffset="18924.0979">11430 1141 246,'-14'5'817,"3"-3"-126,11-2-43,-14 7-86,14-7-46,0 0-71,-10 4-40,10-4-72,0 0-35,10-5-65,-10 5-28,14-6-53,-3 2-12,3-3-47,1 1-1,-2 1-45,6-4-30,1 1-68,-2-1-64,5-1-98,-1 1-68,-3-1-72,2 2-57,0-3-49,-2 3-125,1-1-501,-3 4-703</inkml:trace>
  <inkml:trace contextRef="#ctx0" brushRef="#br0" timeOffset="19311.4838">11759 1159 507,'0'0'673,"5"11"-75,-5-11-58,8 7-79,-8-7-47,13 5-45,-13-5-27,20-2-49,-7-1-35,1-1-24,1-1-37,0 0-19,1-3-38,3 1-5,-3-3-32,-1 1-2,-1-1-32,3 2 3,-6-1-21,2 0 1,-3-1-24,-1 0 10,0 2-21,-4-1 16,-1 1-19,-4 8 17,5-13-30,-5 13 16,0-11-18,0 11 11,-9-7-17,9 7 17,-12-1-18,12 1 16,-17 4-15,6-1 15,-1 4-17,1 1 14,-2-1-11,0 7 14,-1 0-16,2 1 29,1 3 22,-3 5 31,3-4 15,2 3 19,2 0 5,-1-3 4,3 3 1,1 0 30,2-5-23,0 0 15,4-1-9,0 0-20,2-2-17,-1-3-9,3-1-14,-1-1-11,4-1-10,-1-3-10,1-1-5,3-1-3,1-3-17,-2 0-32,4-3-56,-1-1-40,1-1-75,-1 0-69,0-4-65,2 0-74,0-3-106,-3 0-77,1-2-83,-5 1-823,1-5-1109</inkml:trace>
  <inkml:trace contextRef="#ctx0" brushRef="#br0" timeOffset="20116.1974">13140 1221 126,'0'0'633,"6"11"-88,-6-11-39,11 10-10,-11-10-37,16 8-16,-16-8-31,21 3-14,-8-1-9,1-4-52,3 1-17,2-3-45,-2-1 13,4 0-67,1-5 10,-2 1-48,-2 0 19,3-2-54,-4 1 36,-1-2-19,-2 1-21,0-2-15,-4 1-11,-1 2-19,-5-2-17,2 0-12,-4 2-21,0-2 0,-6 3-12,4 9-6,-8-16-9,0 10-9,-1 3 0,-1-2-6,-3 5 2,-2 2-53,-1 2 67,-3 3-62,0 0 56,0 4-3,-3 4-1,4 2 0,-2 1-4,4 3-5,0-1-1,5 0-1,0 1-1,6-2-2,-3 2-1,7-3 7,1-1 3,1 0-11,3-2 3,0 1-1,6 1 1,3-2 0,0-1-4,-1 1 0,5-2 2,-1 0 4,0-1-5,0-2 4,-1 0-4,-1-1 6,-1-1-3,-1 1-1,-1-1-1,-4-1 8,2 0-6,-2-1-1,-1 0 7,-6-6 1,7 12-3,-7-12 0,0 12 6,0-12-7,-5 12-1,5-12-2,-15 9 9,5-4-8,-1-2 2,-5 2-1,1-4-3,-3 1 1,-2-2-5,0 2-5,1-4-9,-2 1-4,2 0-8,-1 0 1,0-4-27,2 2 0,2-3-48,0 1-12,1-2-30,1-1-40,3 3-35,1-2-35,2 2-39,3-3-38,5 8-65,-4-11-53,4 11-32,7-15-58,-1 8-69,6-2-487,1 3-715</inkml:trace>
  <inkml:trace contextRef="#ctx0" brushRef="#br0" timeOffset="20447.8564">13901 1255 506,'9'-6'755,"-9"6"-73,12-11-57,-12 11-50,6-12-31,-6 12-4,3-13-81,-3 13-10,2-11-46,-2 11 11,0-10-38,0 10-50,0 0-25,2-15-32,-2 15-27,0 0-32,0 0-30,0-11-36,0 11-27,0 0-43,0 0-74,0 0 0,2 14 0,-2-14 0,0 24 0,-2-9 0,2 4 0,0 2 0,0 6 0,-2 7 0,0 2 0,-1 7 0,-1 2 0,-3 0 0,0 1 0,1 2 0,-1 1 0,-3 0 0,1 1 0,-1-4 0,-2 3 0,3-2 0,0-2 0,-1-2 0,0-2 0,1-2 0,0-7 0,0 0 0,2-5 0,-1-3 0,3-3 0,1-4 0,-1-2-380,2-6-256,-1 0-171,4-9-176,-4 10-720,4-10-1378</inkml:trace>
  <inkml:trace contextRef="#ctx0" brushRef="#br0" timeOffset="20789.1291">13895 1344 334,'-2'-17'769,"2"4"-120,0-2-37,2 0-72,0 0-47,2 1-48,1-2-42,3 3-52,2-4-11,3 2-36,1 1 5,2-1-49,2 3 5,1 0-41,2 2 14,0 0-26,0 4-27,0-2-30,-1 4-31,-2 3-23,-4 1-21,1 0-11,-1 1-10,-1 3-11,1 1-31,-5 2 21,1 1-3,-5 2-6,1 1-5,-3-1-2,-3-10 0,-1 22-5,-2-10 1,-2 2-6,-1 1-3,-3-1 2,-2 1-5,-1-1 2,-1 0-5,-1-1 0,1 0-6,-1 0-23,3-3-52,-2 0-45,-1-1-58,3 1-45,-1-3-39,3 1-45,1-3-42,-1 1-68,2 0-72,7-6-74,-11 9-63,11-9-694,-7 6-925</inkml:trace>
  <inkml:trace contextRef="#ctx0" brushRef="#br0" timeOffset="21559.9829">14376 1309 348,'19'-8'726,"0"-1"-71,-1 1-22,0-2-58,0 0-65,-3-1-32,-1 3-28,-1-2-19,-2 2-64,-1-1 46,0 0-110,-5 2 23,3-1-109,-8 8 9,10-11-42,-10 11-37,0 0-30,0 0-21,-4-13-20,4 13-12,0 0-10,-19 5-5,9 0-2,-2 2-5,-1 0 0,-1 5-4,-1 3 2,1-1-3,1 1-11,2 2-2,-3 0-1,5 0-3,-2-1-6,1 1-2,4-1 5,-1-2-12,3-1-5,0 0 0,1-1 2,1 0 0,2-12 1,1 15-1,-1-15 5,6 12-3,-6-12 0,9 7-1,-9-7-7,17 0-17,-17 0-6,19-3-12,-9-3 18,0 1-27,3-1 8,-1-3-15,-1 0 15,1-2 2,-1 0 11,-3-1 2,1-1 7,1 0 1,-4 1 2,1 1-36,-1-1 54,-1 3-44,-1 1 53,-4 8-44,9-13 49,-9 13-48,5-11 47,-5 11-43,0 0 45,8-7 2,-8 7 16,0 0 2,0 0 3,5 11 5,-5-11 0,5 11-1,-5-11 6,4 17 2,-4-17-8,3 20-3,-1-9-7,0-1-10,1 2-3,0 0-6,0-2-3,-1 2-1,3-2-4,0 1-8,-1 1-37,1-4-38,3 3-49,-1-2-48,5 0-61,-1-2-51,4-1-35,1-2-10,2-1-13,0-1-11,2 0 6,2-4 11,2-1 17,0-2 17,2-2 23,2-3 10,-1-1 50,-2-2 37,1-2 55,-4-1 38,-1-1 39,0-2 31,-4 0 44,-1-1 37,-3 2 35,-3 0 28,0 2 33,-3 2 12,-2-1-3,-1 4 9,-1 0 7,-3 11-4,0-17 9,0 17-5,-3-13-2,3 13-23,-8-8 10,8 8-8,0 0 16,-14 0-6,14 0 20,-14 9-15,9-1 50,-3 0-26,3 4-13,-4 0-12,4 2-12,-1 4 12,-4 3 3,2-2-32,4 1-11,-3 0-15,4 1 5,-3 0-25,4-3-13,-2 0-86,3-1 0,-2-2 0,3-2 0,0 1 0,3-2 0,-2-2 0,1 0 0,2-1 0,-4-9 0,9 14 0,-9-14-15,14 7-162,-14-7-84,16 1-44,-6-3-41,2-2-71,3-2-12,5-4-49,-1 1-21,-1-1-29,2-2 21,-1 0-56,-1 2 57,-3 0 44,-2 1-22,0 1-218</inkml:trace>
  <inkml:trace contextRef="#ctx0" brushRef="#br0" timeOffset="21907.8746">15253 1424 1389,'0'0'170,"10"-7"21,-10 7-7,0 0 22,7-7-1,-7 7 4,0 0 15,8-7 0,-8 7 12,0 0 14,10-5-20,-10 5-23,12-6-3,-12 6-27,18-9-27,-9 4-12,-1 0-18,5-3 2,0-1-10,-1 3-11,2-2-15,-3-2 7,2 0-6,-3 1-22,2-1 0,-2-1-18,-1 2 10,0-3-26,-1 1 5,-2 0-13,-2 1 25,2 1-1,-2 0 20,-4 9-27,3-17 9,-3 17-28,0-15 13,0 15-22,-3-9 16,3 9-23,-10-7 28,10 7-9,-10-1 38,10 1 2,-17 5 44,8 0-6,0 2 30,0 0-28,0 3 34,3 2 10,-2-2-14,3 4-7,0-1 12,0 1-10,4 1 3,-1-1-2,2-2-12,2 1-6,-1 1-21,3-1-3,-2-4-18,1 5-54,1-5-16,3 2 0,-2-2 0,3 1 0,-1-3 0,3 0 0,-1-2 0,1-2 0,-10-3 0,20 4 0,-8-3 0,-12-1 0,23 0 0,-23 0 0,23-5-197,-13 4-166,0-4-109,2-1-78,-1 1-140,2-1-135,-4-3-788,1 0-1267</inkml:trace>
  <inkml:trace contextRef="#ctx0" brushRef="#br0" timeOffset="23224.2735">17398 1192 322,'0'0'631,"0"0"-69,0 0-46,0 0-49,0 0-46,14 0-18,-14 0-30,8-4-22,-8 4-29,11-8-19,-11 8-33,14-10 20,-14 10-34,11-12 6,-5 5-43,-6 7 30,10-14-55,-5 8 39,-5 6-27,7-14-18,-7 14-30,4-14-26,-4 14-29,-2-13-12,2 13-23,-4-12-14,4 12-12,-7-7-6,7 7-7,-17 0-7,17 0 2,-21 5-12,8 1-5,-5 4 1,2 1-2,0 5-2,-2 2 2,-1 3 0,3-2 3,0 3 3,0 2 0,3-4-8,2 1 4,1-2-1,2-1 17,3-2-21,0-1-1,1-1-3,2-1 1,-1-1 2,3-12 1,1 18 1,-1-18 1,7 14 0,-7-14-1,10 7 0,-10-7-11,18 1-15,-18-1-23,19-5 8,-5-1-29,-2-1-7,2-3-11,-1 0-13,2-4 20,-1 1-27,-1-3 36,1 1-20,-1-2 42,-2-2-19,-1 2 49,1 2-22,-4 3 23,1-2-23,-2 3 32,-1 3-25,-5 8 29,9-13-27,-9 13 34,0 0-29,7-6 31,-7 6-24,0 0 31,1 13-24,-1-13 44,-1 18-1,1-18-1,-2 25-10,1-11 8,1 0-4,0 0-5,1 1-1,-1 1-17,3-1 13,-1-3-37,1 4 39,1-3-15,1 0 13,0 0-17,4-2 14,0 0-16,1-1 17,3-2-19,0-1 10,1-2-2,1-2 7,2-1-14,-2-2 7,4 0-17,2-3 5,-3 0-12,5-4 17,0 0-7,-3-3 1,4-1 9,-1-4-3,0 1 1,-2-3-23,-2-1 32,0-1-28,-2 0 39,-2-3-29,-5 5 50,1-2-42,-1 2 65,-5 3-42,0 0 57,-2 3-8,-1 0-9,-2 11-13,-1-17-6,1 17-7,-4-13-8,4 13-1,-10-7 11,10 7-19,-13-2-1,13 2-1,-15 4-3,5-1 6,0 2-4,3 3-2,-2 0-4,0 3-1,1 0-6,2 1-2,1 1-5,0 1 14,2-2-9,3 2-2,0-2 1,3 3-2,3 0-28,2-2-11,2 3-26,3 0 24,-1-3 15,4 4-19,-2-3-9,1 1 17,1-1-2,0-2 20,-3 0-4,0-4 8,-2 3-2,-1-3 30,-2-1-21,1-1 42,-3 0 11,-6-6 27,9 11-6,-9-11 7,0 0-6,2 10 8,-2-10 2,0 0-6,-11 6-16,11-6-8,-15 2-9,15-2-5,-19-3-8,8 1-6,-2-1 1,0-1-4,-2-1-5,0-2-24,0 2-41,2-1-21,1 0-88,0 0-66,3 1-69,-1 1-81,2-2-75,8 6-123,-10-8-120,10 8-184,-9-4-386,9 4-878</inkml:trace>
  <inkml:trace contextRef="#ctx0" brushRef="#br0" timeOffset="23888.8121">19096 1342 555,'11'-5'583,"0"-2"-58,-2 3-44,1-1-30,0-1-52,-2-1-49,2 0 6,-1 0-29,2-3-20,-5 2-34,-1-1-8,1 1-37,-2-1 15,0 1-40,-4 8-16,3-15-40,-3 15 7,-3-11-40,3 11 15,-9-6-34,9 6 12,-16 0-19,5 4 39,-3 3-36,-1 3 46,-2 2-16,1 2-18,-5 5-4,3-1-10,3 2-2,0 0-23,2-2-6,3 1 3,1-2-25,1 1-11,3-4 4,2 0-11,2 0 1,2-3-6,1 0-1,2-1 1,1-2-5,1-2-3,4 0-12,-1-2-12,2-2-3,1 1-20,0-6-4,2 3-23,-1-2 1,1-3-3,1 0 2,-1-2 11,0-3 9,0 1 7,1-1 5,0-2 7,-2-1 8,0-1-5,-1 4 12,-3-1 6,0 1-2,0-1 2,-2 5 4,0-4-6,-1 4 10,-6 6 0,10-11 4,-10 11-5,10-10-1,-10 10-1,7-7 4,-7 7 10,0 0 18,0 0-4,13 6 1,-13-6-1,6 9 8,-6-9 4,5 13-16,-5-13 21,5 16-8,-1-7 14,-4-9-22,7 19 25,-3-9-13,0 0 0,3 2 6,-1 2 15,1-3-5,0 1-9,2 0-6,-1 0 1,1 0-10,1-3-4,0 1 1,1-2 6,1-1-5,0-1-7,2-1 3,-3-2-5,1 1-2,2-3 0,-2 1-3,-12-2 7,22 1-9,-22-1-5,22-3 1,-22 3-19,18-5-30,-18 5-25,15-8-79,-15 8-67,13-11-75,-8 4-106,3 0-51,0-2-111,-2 0-104,0 0-151,2-3-599,1-1-1014</inkml:trace>
  <inkml:trace contextRef="#ctx0" brushRef="#br0" timeOffset="24260.0404">20321 1166 37,'7'-6'838,"0"0"-151,-7 6-15,10-13-63,-10 13-75,10-12-48,-10 12-42,8-12-22,-8 12-42,6-12-10,-6 12-63,5-11-2,-5 11-80,5-9 16,-5 9-32,4-8-35,-4 8-30,0 0-34,0 0-26,0 0-11,0 0-11,0 0-3,0 0-1,-1 13 14,-2-1 5,0 2 1,-1 3-3,1-2 7,-1 4 21,2 3-18,-1 0 4,1 2-89,0 2 0,-1-1 0,0 3 0,3-3 0,0 0 0,0-1 0,1-1 0,1-3 0,3 15 0,-2-19 0,0-2 0,2 0 0,0-1 0,0-4 0,3-1 0,-2 0 0,2-3 0,0 1 0,-8-6 0,16 3 0,-16-3-24,17-1-285,-17 1-31,20-9-53,-9 2-45,0-3-46,-1 1-53,-1-3-41,3-2 9,-3 1-139,-2-2-492,1-1-810</inkml:trace>
  <inkml:trace contextRef="#ctx0" brushRef="#br0" timeOffset="24456.0382">20262 1303 115,'-17'2'813,"2"1"-149,3-1-53,1 0-83,11-2-57,-18 3-56,18-3-25,-10 2-43,10-2-38,0 0-59,0 0-10,0 0-67,0 0-16,11 5-46,-11-5-7,24-1-37,-9 0 3,2-1-39,2 1-12,1-1-51,0 1-42,3-1-67,2-1-70,3 0-83,0 1-96,0-1-82,0 0-132,0 1-547,-1-2-764</inkml:trace>
  <inkml:trace contextRef="#ctx0" brushRef="#br0" timeOffset="24819.4421">20744 1281 412,'0'0'765,"0"0"-105,-11 4-27,11-4-84,0 0-59,0 0-68,0 0-68,0 0-54,0 0-25,0 0-55,17-4-15,-17 4-46,18 0-10,-18 0-21,27 0 6,-14 3-42,4-1 1,-2 1-32,1 2 17,0 2-22,-1-2 27,-1 2-27,-2 0-11,0 0-6,-1 3-6,-2-1-5,-2 1-6,-1-2-2,0 1 2,-6-9-6,6 16-3,-6-16-4,1 14 1,-1-14 1,-3 11-4,3-11 2,-6 12-2,6-12-1,-10 5 1,10-5 3,-9 5 13,9-5 16,0 0 13,-15 0 6,15 0 22,-7-5-2,7 5-7,-4-10 3,4 10-6,0-14-35,0 14 33,7-17-34,-2 8-23,2-3 16,2 2-6,2-3-4,3 0-7,-1 1-13,2 0 2,-1 1-20,2-1-36,-1 2-60,0 1-38,-1 1-68,1 1-45,-1-2-66,2 4-71,-4-2-60,1 2-65,3 0-96,-6 2-706,2-1-938</inkml:trace>
  <inkml:trace contextRef="#ctx0" brushRef="#br0" timeOffset="25183.8741">21304 1305 682,'0'0'646,"8"9"-39,-8-9-47,9 7-86,-9-7-45,15 5-41,-15-5-32,18 1-43,-5-2-29,-1-2-48,2 1-5,0-2-37,2 1-7,-2-3-40,2 1-1,-2-2-37,0-1 10,-1 1-34,-2 0 8,2-3-29,-4 3 27,-1-1-28,-1 1 15,-2 0-40,-5 7 14,5-14-35,-5 14 20,2-11-33,-2 11 21,-5-6-24,5 6 27,-10-5-30,10 5 44,0 0-24,-20 3 65,20-3-43,-16 7 77,8-2-9,-1 2 2,1 0 8,-1 3 5,2 0 5,-1 1-16,1 0-14,1 2 22,1-2-14,1 0-20,2 0-86,0 0 0,1 1 0,1-12 0,1 20 0,-1-20 0,4 19 0,-4-19 0,7 15 0,-7-15 0,10 14 0,-3-9 0,-7-5 0,16 9 0,-5-6 0,-11-3 0,22 3-87,-7-4-196,0-1-52,2-1-60,4 1-26,3-3-46,0 1-81,2-1-89,-1-2-21,0 2-728,3-3-987</inkml:trace>
  <inkml:trace contextRef="#ctx0" brushRef="#br0" timeOffset="25607.9854">21918 1316 763,'10'-3'623,"-10"3"-48,0 0-59,0 0-62,14-4-68,-14 4-34,0 0-40,16-5-26,-16 5-39,15-6-24,-6 2-34,-9 4-11,18-8-26,-8 5 5,0-2-35,3-2 7,-3 0-34,1 4-8,0-5-20,-4 3 20,4-3-45,-2 1 15,-2 1-30,0-2 8,-1 0-17,0 1 11,0-1-25,-6 8 43,3-13-56,-3 13 13,-1-13-17,1 13 20,-8-10-24,0 5 19,8 5-17,-15-4 19,15 4-22,-21 0 25,9 2-17,0 1 21,-3 1 5,0 2 45,2 1 17,0 2 37,-1 1-11,4 2 78,-1-2-3,3 3-16,2 0-32,0 0 44,3 3-4,0-2 26,3-1-3,3 0 13,-1 1-201,2 0-6,1-2 0,2-2 0,0 2 0,5-2 0,-2-2 0,4 0 0,0-3 0,3 0 0,-2-1 0,4-1 0,-1-3 0,4 0 0,-2 0 0,2-2 0,0 1 0,3-3 0,0 2 0,-3-3 0,-1 2 0,-2-1 0,-2-1 0,-1 0 0,-1 2 0,-3-1 0,-3-1 0,0 0 0,-9 5 0,14-7 0,-14 7-61,8-9-438,-8 9-107,0 0-175,-4-13-296,4 13-558,-12-12-1296</inkml:trace>
  <inkml:trace contextRef="#ctx0" brushRef="#br0" timeOffset="33744.3051">17002 19030 6957,'7'-65'-7,"-4"-1"19,4 1-4,-2-3 1,-1 0-9,1 0 1,-1-2 17,-1 0-1,1-3 3,1 0-8,-2 0-9,1-4 2,-2 2-15,0-2 23,1 1-25,0 0 18,-2-1 0,3 0 12,-3-2-17,3-2 14,-1 0-13,-2 0-1,1 0-4,0 0 17,0 0-8,1 1-2,-1 0 0,2-2-4,-1-2-3,-2-1 2,3-5 1,0 1-3,-2-3-5,2 0 22,-1-2-7,1-1 3,-1-2-6,1-1 5,0 3-8,0-2-1,1 2 3,-1 0 52,0 1-56,0 1 2,-1 3-1,1-2 0,0 2-3,2 4 0,-2-5 44,0 3-44,0 0 45,0-2-48,-2 3-2,2 0 2,0 0 3,0-1 34,0 0-44,-1 1 38,0-1 8,1 1-46,0-2 35,-2-1-43,2 0 52,1 0-54,-1-3 49,0 3-7,1-2 6,-1 0-8,0-2-2,0 0 0,-1 0-58,2-1 62,-1 1-7,0 4-4,0-2-4,0 3 24,0-3-16,0 0-2,-2 1-15,2 1 8,0 0-3,-2 2-3,1 2 24,1-1-21,-2-3 24,1 3-46,-1 0 20,2-2-6,0 1 10,-2 1-4,1-1-10,-2 0 34,2 2-21,-1-2 23,1 2-29,0 0 1,-1-2-2,1 2 1,-2 0 25,2 1-32,-2 0 30,0-1 0,3 0-28,-2 1 25,0-1-29,-1 2 3,1-1 0,-2 0-7,2 1 6,0 3 31,0 0-31,-1 1 34,0 2-35,1-1 10,0-1 23,-1 2-29,2 0 24,-2-2-29,2 0 25,-1 1-29,1 0 35,-2 0-29,2 1 1,-2 2 3,0-2-7,2 0 5,-2 0-1,0 2-3,1 1-8,-1-1 35,1 3-27,0 0 14,-1 0-2,0 0-10,1 2 2,-1 0-8,0 3 11,2-2-6,-2 2 3,-1 10 5,1-11-6,0 11 33,-1-1-31,0 2 7,2 0 2,-2-1-10,1 3-44,-1-2 56,0 0-44,0 0 61,0 1-67,0 1 58,1-1-45,-1 1 51,0 0-10,0 4 3,0-3 24,0 2-29,0 1 2,0 0 3,0 2-54,2-2 48,-2 1-41,-2 1 49,2 0-49,0 0 57,-2 0-51,2 3 52,0 0-53,1 0 54,-1 0-52,0 2 50,0 4-3,1 2 1,-1-1-41,0 1 41,0-1-52,0-1 50,2-5-42,-2 6 48,0 0-47,0 1 46,0-2-46,1 1 5,-1 1 44,1-3-46,-1 3 37,0-1-37,-1 0 45,2 2-42,-1 0 40,0 1-47,0 1 48,1-1-44,-2 3 44,2-2-44,-1 1 45,0 6-44,0-3 18,0-3-12,0 5 2,0-1-1,0-3 6,0 4 3,0-2 3,0 3-4,0-1 4,0 0 1,0 0-2,0 1 1,0 1 12,-1 1-14,1-2 4,0 3-4,0-2 14,-1 0-16,1 1 5,0 1-6,0 1 4,0-1 43,-1 4-51,1-1 46,0 0-43,0 2 32,-2 0-36,2-3-2,0 4 7,0 0 3,-1-3 1,1 1-2,0 0 4,-1-3-3,1-1-10,0 0 27,0-1-22,0-2 6,0 1-27,0-2-28,0-4-64,0-3-82,0-1-96,0-9-145,0-1-189,0-2-234,0-2-504,2 0-972</inkml:trace>
  <inkml:trace contextRef="#ctx0" brushRef="#br1" timeOffset="50234.3608">1051 3889 157,'-13'3'888,"13"-3"-225,0 0-62,0 0-51,-10 1-43,10-1-20,0 0-57,0 0-32,-12 3-55,12-3-10,0 0-44,0 0 6,0 0-31,0 0-27,0 0-22,0 0-19,-7 5 23,7-5 10,0 0-33,14 1-23,-14-1-22,17 0-10,-4 0-14,2 0-25,3 0-102,2-1 0,2 1 0,2-1 0,2 0 0,-1-1 0,3 1 0,-2-2 0,0 2 0,-5 1 0,1-3 0,-2 3 0,-1-1 0,-1 0 0,-5-1 0,0 1 0,-13 1 0,23-1 0,-23 1 0,20-1 0,-20 1 0,15-2 0,-15 2 0,0 0 0,17 0 0,-17 0 0,0 0 0,15 0 0,-15 0 0,0 0 0,0 0 0,10-3 0,-10 3-225,0 0-376,0 0-165,0 0-136,0 0-896,0 0-1500</inkml:trace>
  <inkml:trace contextRef="#ctx0" brushRef="#br1" timeOffset="51151.1812">2583 3684 75,'0'0'722,"11"-11"-114,-11 11-65,8-10-28,-8 10-36,8-8-33,-8 8-20,5-11-33,-5 11-34,4-11-32,-4 11-10,0 0-38,1-15-15,-1 15-11,0 0-36,-3-12-41,3 12-29,-9-6-14,9 6-11,-14-3 5,14 3-23,-18 0 3,5 3-8,0 2-1,-1 0-9,-1 3-5,-4 2-7,3 3-27,-2-2-2,-1 7-8,1-1 8,1 1 1,0 0-10,4 1 3,0-2-2,3 0-6,0 1-4,1 0-7,1-1-3,3-1 0,0-1-3,1 0-2,4-1-1,0-1-7,1 1 1,6 0 0,-2 0-2,5 2 2,1-2-3,4 0 4,1-1-10,1 2-23,2-6-35,0 1-51,3 0-38,0-3-43,3 0-53,0-2-40,0-1-35,1 1-10,-1-3-29,1-1-32,-2-1-6,-2-1-41,2-1-2,0-3-51,0 0 15,-2-2-72,0-2-372,-2 0-486</inkml:trace>
  <inkml:trace contextRef="#ctx0" brushRef="#br1" timeOffset="51804.2832">2969 3851 208,'4'-17'551,"-3"3"-98,2-4-63,-2 4 6,0-3-34,-1 0-20,0 2-8,0 1-1,-1 1-20,1 0 8,-1-2-18,1 4-21,-1 0-18,-1-1-6,2 12-25,-1-15-30,1 15-37,-3-12-36,3 12-25,0 0-12,0 0 7,0 0 8,0 0-1,-9 5 6,6 5-3,2 2-1,-2 4 1,0 0 8,1 2-25,0 2 3,1-1-29,-1 5 0,0-4-22,2 2 2,0-3-24,0 2 16,0-3-26,0 2 10,2-3-20,-1 0 12,0-2-12,2-2 17,-2 1-12,2-3 9,1 3-17,2-3 11,-2-2-15,1 0 5,1-1-22,-1-1 16,-5-7-32,16 9-9,-16-9-19,15 2-8,-15-2-20,20-2 10,-9-3-12,1-2-1,0-1 12,2 0 7,-3-2 15,4-2 4,-3 3 17,0-2 0,0 0 13,-1 3 9,-1-2-2,1 3-1,-3 0 6,0 1-7,-8 6 11,14-8 4,-14 8 10,10-4 0,-10 4 10,10 3 5,-10-3 11,10 8 6,-10-8 17,9 15 42,-5-6-31,3 0 6,0 2-22,-2 0-2,3 1-17,-1-1 5,0 0-16,3 0 11,-1 0-22,0-1-19,4-1-32,-1 0-32,0-1-25,2-1-49,2-3-44,-1-1-10,0-2-30,1-1 13,3-1-41,-2-1 2,0-1 25,0-3 24,2-2 32,-1-1 35,-1-2 7,-2-1 38,-1-2 23,1 1 23,-3 0 20,-3 1 27,0 0 68,-2 2 40,0-1 46,-2 2-15,0 1 29,-5 8-24,9-12-2,-9 12-22,5-8 0,-5 8-21,0 0 29,0 0 5,0 0-3,0 0-9,7 7-5,-7-7-27,2 12 0,-2-12-22,1 14-4,-1-14-17,2 17 4,-2-17-19,2 17 5,-2-17-13,4 15 4,-4-15-11,8 16 5,-8-16-24,6 10-21,-6-10-52,9 9-25,-9-9-58,11 5-10,-11-5-84,15-2-12,-15 2-55,17-3-25,-6-3-69,-1 0-59,3-1-614,-2-4-712</inkml:trace>
  <inkml:trace contextRef="#ctx0" brushRef="#br1" timeOffset="52122.8103">3690 3728 501,'-13'4'717,"2"1"-112,2 0-23,0-2-55,9-3-93,-13 10-48,13-10-53,-9 9 0,9-9-51,0 0-26,0 12-41,0-12-22,10 4-44,-10-4-5,14 1-23,-14-1-2,23-3-11,-11 1-4,0-1-6,1-2-15,3-1 16,-2 0-19,0-3 1,-1 1-12,-2-1 2,1-4-11,-1-1-7,-3 0-11,1 1-3,-4-2 4,0-1-8,-3 3 5,1-1-3,-3 2-9,0 12-8,-3-21-7,1 11-3,-3 2 7,-2 3-18,7 5 10,-17-8-15,17 8 0,-23 0 21,8 4-26,0 4-30,1-2-37,-4 5-55,3-1-46,0 3-59,0 2-46,5-4-106,-1 1-81,2 1-76,2 0-100,0 1-658,4-3-908</inkml:trace>
  <inkml:trace contextRef="#ctx0" brushRef="#br1" timeOffset="52422.8206">4123 3659 20,'5'-10'951,"0"2"-182,-1-1-47,-4 9-92,9-14-40,-9 14-48,5-12-59,-5 12-46,4-10-56,-4 10-51,5-7-57,-5 7-38,0 0-33,0 0 0,0 0-23,0 0 2,10 4-9,-10-4-1,7 13-2,-4-2-15,0-1-19,1 4-11,0 0-12,0 1-85,0-1-27,-1 5 0,1 0 0,-1 1 0,-2 0 0,1 1 0,-2 1 0,2-4 0,-1 2 0,-1 0 0,0-1 0,0-1 0,0 0 0,0-1-281,0-3-147,-1 0-54,2-2-83,-1 0-92,1 0-20,-1-12-141,4 18-542,-4-18-962</inkml:trace>
  <inkml:trace contextRef="#ctx0" brushRef="#br1" timeOffset="52956.4995">4552 3902 409,'11'-10'695,"-1"-2"-96,-3 3-24,3 0-95,-4-2 4,1 3-46,-1-1-21,-3 2-67,-3 7-48,7-16-57,-7 16 4,2-12-44,-2 12-19,-2-11-30,2 11-24,-9-10-19,9 10 0,-17-3-8,17 3-5,-23 0-8,9 2-4,-1 2-12,-3 3-2,-1 1-13,1 2-3,0 1-8,1 1-12,2 1-6,1 0-24,0 2 26,2-1-18,5-1 15,-1-1-16,3 2 9,3-4-23,2-10-19,0 22-37,3-15-36,3 1-24,1-1-33,2-2-17,1 0-34,2-2-19,1-1-27,2-2-10,-1 0 0,2-2-1,0-1 26,0-2 29,1 1 19,0-4 9,-1 0 10,2-4 9,-2 1 18,0-2 26,-3-1 23,0-3 16,-2-1 12,-2-1 13,0-2 35,-1 0 29,-3-2 42,-2-2 46,0 0 40,-1 0 24,-2-1 21,0 1 14,-2 1 9,1-1-14,0 6 27,0 0 1,-2 2 7,2 0 0,-1 5-25,1 0-26,0 1-45,1 11-29,-1-15 8,1 15 9,0 0 30,0 0-10,0 0 13,0 0-5,-4 15-15,4-15-13,0 26-1,0-12-10,1 5-8,-1 0-18,1-2-15,1 4-14,-1 0-12,0-2-7,2 3-9,-2-1-10,2-1-7,-2-3-4,1 3-13,0-4-27,0 1-51,1-3-56,-1 0-69,-1-2-68,1-2-70,0 0-97,-2-10-92,2 15-125,-2-15-249,-2 13-548,2-13-1069</inkml:trace>
  <inkml:trace contextRef="#ctx0" brushRef="#br1" timeOffset="53782.9544">5690 3846 204,'-3'-9'888,"3"9"-174,-4-15-85,4 15-54,-1-11-84,1 11-45,0 0-33,0 0-38,1-12-20,-1 12-27,0 0-32,12 10-19,-7-3-57,0 0-25,1 2-22,1 2-16,0 1-18,-1 1-15,0-1-25,-1 0-9,-1 2-25,0-3-2,1-1-9,-1 1-14,-2-3-12,1 2-1,-3-10-4,4 14-2,-4-14 0,4 12 7,-4-12-2,0 0-1,3 11-1,-3-11-14,0 0-1,0 0-3,0 0 2,0 0-10,-7-6 4,7 6-6,-3-14 6,3 14-8,-1-18 5,1 18-9,2-22 5,1 10-11,2 0 9,2-1 4,1 0 0,3 1 2,1 0 1,4-1 7,0 4-4,-2 1 3,5-1 12,-1 5 10,2 0 12,-1 2 10,1 2 18,1 2-6,-2 0-5,1 6 1,1-1-17,-5 4-1,2-1-3,-4 3-11,0 1-1,-2 1-12,-3-1-13,-3 1 0,1-1 0,-4 1 0,-1 2 0,-1-4-98,-1 2-75,1-4-83,-1 3-90,-1-4-54,1-10-76,0 20-81,0-20-59,0 16-48,0-16-129,0 11-407,0-11-811</inkml:trace>
  <inkml:trace contextRef="#ctx0" brushRef="#br1" timeOffset="54156.1872">6356 3933 547,'6'-7'620,"-6"7"-82,9-10-44,-9 10-56,0 0-88,5-10-22,-5 10-36,0 0-1,0 0-54,0 0-10,-9 10-39,9-10-21,-9 11-42,4-3-5,1 1-41,-1 2 4,1-3-32,1 2 4,2 1-21,1-11 9,-1 19-16,1-19 6,4 19-19,-4-19 11,8 16-17,-2-11 3,4 2-4,-1-2 9,1-1-16,4-1 11,-1-2-14,2 0 13,0-1-13,2-2 14,1-1-11,0 0 2,0-2 9,0 0 6,-2-2 4,0 0 20,-2-2 19,-1-1-3,-2 0 25,-1-1 1,-1 0-12,-2 0 22,-3 0 7,-2 0 3,0 1 14,-2 10-53,-3-21 19,-1 13-27,-2-1 15,-1 1-28,-2 3 7,-2-2-25,1 2-4,-3 1-5,1 1-10,1 2 2,-3 0-4,1 2-9,-2 0-43,2 3-66,-2-1-76,2 4-87,0-2-103,4 0-92,-1 3-77,3-2-141,7-6-592,-10 12-889</inkml:trace>
  <inkml:trace contextRef="#ctx0" brushRef="#br1" timeOffset="54647.0663">7026 3938 272,'14'-7'847,"-3"1"-162,-3-1-43,-1 1-111,-2-1-43,0-1-38,-5 8-32,4-14-74,-4 14-43,-1-15-28,1 15-39,-8-12-28,8 12-36,-14-10-30,14 10-19,-18-4-28,18 4-13,-24 3-19,11 1-9,-2 1-11,1 4-8,-3 1-4,2 2-8,1 2 1,1 0-7,-1 0 24,5 0-31,1 0-5,2-2-1,-1 1 7,5-2-6,1-1 1,1-10 1,3 20-4,4-13-13,0 0-9,2-3-36,3 2-18,5-4-24,-2 0-1,0-2-23,4-2 7,1-2-21,1 0 23,2-3-8,-1-2 39,0-1-23,-2-2 45,2-2 8,-3-3 5,-1 0 9,-3-3 10,-1 3 11,-3-3 8,-2-1-13,-1-1 41,-3-1-13,-1 0 52,0 1-9,-4 1 25,0 2 3,-1 1 15,0 0-14,-2 2 8,-2 1-4,2 3 19,-1 1-14,1 1-10,-1 3-15,4 7 20,-6-10 18,6 10 9,0 0 45,-11 7-2,11-7 1,-5 17 7,1-5-7,3 2-14,0 4-25,0 2-14,1-1-18,0 2-12,1-1-15,0 3-9,3 0-9,-2 0-5,2-2-17,-1-4-48,2 1-54,-1-2-88,1-2-59,0-1-75,1 0-45,1-3-99,-2 0-129,1 0-56,3-4-149,-1 0-545,2-1-937</inkml:trace>
  <inkml:trace contextRef="#ctx0" brushRef="#br1" timeOffset="54979.6992">7405 4000 454,'0'0'705,"0"0"-89,0 0-51,12-5-42,-12 5-95,14-8-36,-5 3-49,0 0-30,4-2-52,0-1-35,2 1-21,-1-2-21,3 1-18,-3-4-33,2 2-20,-4 0-2,2-1-17,-4 0-11,2 0-5,-2 0-13,-2-2-5,-2 2-4,-1 1-18,-1 2-10,0-2-9,-4 10-3,0-14-5,0 14-6,-8-8 0,8 8-2,-13 0 3,13 0-11,-20 5 26,8 2-1,0 2 15,1-1 11,1 5 31,1 0 8,2 0 26,0 3 14,1 0-8,2 0 6,1-2-23,1 0-10,4-1-19,0 1-6,1-1-12,4-1-11,-2-1-9,3-2 4,1 0-13,0-4-30,0 0-51,3-1-97,0-3-79,-1 1-102,5-4-137,-3 1-194,2-3-254,0-2-582,2-1-1127</inkml:trace>
  <inkml:trace contextRef="#ctx0" brushRef="#br1" timeOffset="56156.2498">8919 3776 683,'9'-5'602,"-9"5"-57,11-11-2,-11 11-70,9-8-7,-9 8-59,5-7-22,-5 7-53,0 0-45,-4-8-33,4 8-21,-12-2-16,12 2-8,-22 4-22,7 0-17,-1 3-21,-3-1-2,-1 6-28,0 0-4,1 0-29,3 1-2,-2 2-28,3-3-19,2 2 2,0 2-9,3-5-7,3 1 1,3-1-4,3-1 0,1-10-1,7 19-2,0-11 14,6-2-25,1 0-1,4-1 0,1-2-8,3-1-14,0-2-2,0 0-21,3-5 10,-1 4-28,2-4 4,-3-1 8,-2 0 8,-1-1 0,-4 0 27,-2 1-18,0 0 25,-3-1-20,-2 0 23,-2 2-24,-7 5 27,5-12-23,-5 12 28,0 0-26,-6-9 23,6 9-19,-15-3 6,15 3-2,-21 0 4,10 0-1,0 3 0,0-1 4,11-2-3,-18 7 1,18-7 0,-11 7 4,11-7-5,0 0-28,0 0-37,8 11-56,3-8-69,0-2-42,3 1-48,4-2 46,3 0 55,7-2 25,0 0-12,9-1-46,1-1-4,2-2-11,2-1 21,-8 0 34,0 1 18,-4-3 53,0-1 19,-5-1 24,-3 2 9,-3-2 18,0-1 30,-3 0 29,-5-2 15,-2 2 30,0-1 11,-3-2 19,-3 2 7,0 0 21,-3 1 0,-2-2-1,0 2-10,-3 1 33,0-2 21,-1 2-57,0 0 10,0 1-19,-1 2 22,1 1-24,0 0-8,0-1-22,0 2 2,6 6-37,-9-6 23,9 6-7,-11-4-7,11 4 3,-8 5 63,8-5-29,-5 10 47,5-10 3,-2 19 8,2-5-3,2 1 1,0 2 18,1 1-30,1 4-12,0 2-12,-1 1 25,1 1-7,0 6-10,-2 2 12,1 0-22,-3 3-11,0 1-22,-1-2-4,-2 7-11,-2-1-8,0 2-17,-1-2-2,-1-2-8,-1 1-2,1-1-3,-1-2-2,1-4 33,0-1-43,0 1 33,0-5-35,2 3 3,0-3-2,1-3 1,1-2 7,2-2-1,0-1-1,1-1 1,0-3-9,1 0 3,2-2 3,1-1 1,-1 0-16,4-4-27,-1 0-5,2-3-8,2 1-12,0-3 15,3-1-30,0-1-19,1-3 17,1 0-14,3 0 22,-1-3-6,-1-1 31,1 0-13,0-1 37,-3-1-17,1-1 27,-3-1-11,-1 1 16,-3-4 6,-3 2-1,0-2 2,-4 0 1,-1 11-16,-2-25 18,-5 10-24,-2-3 16,-6-3-21,-3 0 27,-6-4-23,-3-1 1,-1-1 11,-3 2 2,1-1-1,0 0 2,2 1 2,0 1 2,4-1 3,4 4-1,1 0-2,5 1 0,3 3-11,3-3-23,3 3-45,4 0-26,2-1-26,4 1-51,5-2-93,7-2-95,1 1-70,5 4-32,8-3-129,4-1-556,3 3-778</inkml:trace>
  <inkml:trace contextRef="#ctx0" brushRef="#br1" timeOffset="57146.9921">10296 4113 580,'0'0'733,"0"0"-48,0 0-75,0 0-23,7 10-60,-7-10-45,15 4-61,-15-4-63,25 1-38,-9-1-35,3 0-44,3-1-22,-2-2-27,6 1-20,-1 0-20,2-4-22,-1 3-22,-2-2-18,0-1-16,1 1-10,-5-1-12,1 1 1,-5-2-4,1 1-12,-5-1 5,1 0-16,-1 1 0,-3-2-3,-3 3-5,1-1-7,-7 6-2,6-12-6,-6 12-1,-4-10-2,4 10 0,-11-6 2,11 6 7,-20-5 4,20 5-17,-24 1-1,10 0 4,-1 3 4,-3 1-6,2 1 1,-4 3 0,1 0 0,2 0-1,-2 4 6,5-1-4,-1 1 1,2 0 3,3 0-4,2 0-1,2 1 10,2-2 0,2 1-13,4-1-25,0-1-49,6 0-37,2 1-53,2-3-37,4 2-36,5-2-11,0-1-7,9-1 6,1 0-18,2-2-10,3-3-24,1 1-24,1-2 0,-1-4 10,0 1 17,0-3 42,0-2 55,5 0 37,-8-1 31,-1-3 32,-3-2 47,0 2 56,-6-4 59,0 1 55,-7 1 42,-2 1 35,-4 0 13,-2 0 11,-3 2-10,-2 3 30,-4 7-25,0-17-15,0 17-5,-9-12 0,9 12 5,-18-5-5,18 5 4,-26 0-12,11 4 1,-2 2-13,0 1 1,-1 3-32,-2 1-16,5 0-15,-1-1-27,1 2-20,3-1-10,3 2-12,0-4-5,1 1-12,3 0 6,1-1-6,4-9 15,-2 13-40,2-13-16,8 10-26,-8-10-23,15 8-18,-15-8-11,20 3-10,-6-6-5,-1 2 5,2-4 26,1 1 11,0-3 19,1 2 9,1-3 9,-3-1 13,0 2 10,0 0 17,-2 0 24,-1-1 28,1 3 27,-3-1 2,-2 1-2,2 3-8,-10 2 0,14-6 10,-14 6 15,15-1-11,-15 1-11,13 4-13,-13-4-11,10 7-8,-10-7-7,9 10-30,-9-10 16,8 12-8,-8-12-33,8 13-61,-8-13-67,6 11-88,-6-11-80,9 10-111,-9-10-113,11 12-120,-11-12-776,18 7-1042</inkml:trace>
  <inkml:trace contextRef="#ctx0" brushRef="#br1" timeOffset="57840.1723">11773 4054 743,'3'-12'670,"1"3"-79,-4 9-6,0-15-64,0 15-55,-5-13-36,5 13-44,-8-10-55,8 10-27,-12-7-28,12 7-18,-16-1-35,16 1-25,-22 4-12,9 1-22,1 2-34,-1 2-12,-1 0-22,1 3-11,-1 2 0,1 1-6,0 0-1,3 1-13,-1 0-23,2 0-5,2-1-9,1-1-5,2 0-2,2 0-2,1-3-4,2 2-11,1-2-32,2-2-15,2 0-40,1-1-30,4-2-22,-2 0-21,3-3-26,-1 1-17,2-3-28,1-1-30,-1-1-15,3-1-12,1-3 22,0-1-10,3-2 14,-2-4 22,4-3 24,1-2 0,-3 0 14,4-8 25,-1 0 31,0-2 26,-5-1 23,0 3 32,-5-2 30,1 0 49,-3 1 35,0-2 40,-4 2 40,2 2 4,-5 0 23,1 5 13,-1 0 49,-1 2-16,0 2 9,0 0-36,0 5-6,-1-1-46,-2 11-15,3-16-20,-3 16-10,0 0-13,4-8 46,-4 8-4,0 0-9,2 12-2,-2-12 2,2 21 2,0-7-14,-2 1 1,0 2-6,3 4-2,-3 0-10,0 0-12,1 1-3,-2 0-12,1-2-9,0 2-10,-1-1 11,-1-3-15,2 2-1,0-3-2,-2 0-7,0-5-1,2 2-3,0-3 3,-2 0-2,2-11 17,-2 17-7,2-17 27,-1 13 18,1-13-6,0 0-23,-2 12-7,2-12-10,0 0-2,0 0-5,0 0-3,-4-12-1,4 12-1,2-17-2,-2 6 2,3-2-4,1-1-7,2 0 0,-1 1 1,4 0 21,0 1-25,1 0 12,7 0-12,-4 2 20,3 4-14,0-2 20,2 4-3,0 1 13,2 1 3,0 2 4,-1 1 5,0 2-8,-2 0 1,0 4-8,-1-1-3,-1 1-6,0 2 0,-5 0-6,1 1-4,-3 1-33,0 1-73,-7-1-84,0 1-117,-1-12-133,-2 25-209,-4-12-261,-1 0-630,-4 0-1168</inkml:trace>
  <inkml:trace contextRef="#ctx0" brushRef="#br1" timeOffset="58550.8986">12966 4037 363,'0'0'741,"-2"-10"-94,2 10-64,0 0-50,-2-14-53,2 14-45,0 0-56,0 0-67,0-13-66,0 13-14,0 0 1,0 0-14,0 0 4,13 5-23,-5 2-33,0-1-26,-1 4-25,1 1-22,0 0-10,1-1-27,-3 1-4,1 0-15,0-1-5,-2-2-10,1 1-2,-4-1-3,5-1-2,-7-7-6,4 10 7,-4-10-4,6 11 6,-6-11 2,0 0-6,4 9-5,-4-9-5,0 0-3,0 0-3,0 0-5,-10-5-9,10 5-16,-4-11-4,4 11 15,-7-18-3,7 8 0,0 10 4,0-25 1,2 13 0,1-4 6,1 1 6,4 3-7,2-2 2,1-1 3,3 2 6,-3 3 12,5 2 16,-3 0 9,4 3 8,0 3 10,1 0 29,0 2 20,2 2 17,-1 2-13,-4 1-24,5 4 1,-4 0-12,2 2-20,-5 0-2,1 2-18,-3 0-7,1-1 3,-4 1-8,-1-1-19,0 0-37,0 2-44,0-2-96,-1 0-76,-1 0-81,1-3-53,-1-1-94,2 1-37,-1-1-14,-6-8-65,11 12-102,-11-12-380,14 7-696</inkml:trace>
  <inkml:trace contextRef="#ctx0" brushRef="#br1" timeOffset="58887.9706">13705 4033 108,'8'-11'768,"-2"2"-160,-6 9-82,7-14-37,-7 14-86,4-9-29,-4 9-68,0 0-5,0 0-26,0 0-7,0 0-50,0 0-2,-9 3-22,9-3-16,-8 13-29,4-3-19,3-1-23,-4 0 7,3 2-19,2-11-22,-2 21 7,2-21 0,0 19 7,0-19-22,4 18-4,2-10-8,-2-2-5,4 2-8,-1-3-7,3-1-8,1-1-3,2 0-5,-1-2-5,1 0 2,1-2-2,3-3-4,-1 1-2,0-2-1,0-1 3,-1-1 0,1 0 15,-3-3 7,1 0-2,-5 0 13,1-1-12,0 2 4,-5-3-9,-1 3 1,0-1-15,-4 10 0,1-16 5,-1 16 16,-5-17-37,-1 9-1,-2 2 0,2 0-6,-3 1-35,-4 2-44,3-1-46,-3 3-66,-1-1-64,-1 2-92,1 0-112,-2 2-66,0-1-117,1 2-635,1-2-894</inkml:trace>
  <inkml:trace contextRef="#ctx0" brushRef="#br1" timeOffset="59416.0923">14387 4045 660,'11'-6'686,"0"1"-64,-4 1-31,-1-4-108,-6 8-47,7-13-55,-7 13-60,0-13-20,0 13-56,-4-14-23,4 14-23,-7-12-25,7 12-29,-13-11-23,5 7-22,-4-1-16,12 5-9,-19-1-14,19 1-9,-24 1-11,13 4-5,-2 0-4,0 1-10,2 2-3,1 2-7,-2-1 4,3 2-8,2 1 6,-2-3-10,5 1 10,0 0-10,1 1 5,3-11-8,0 18 8,0-18-1,5 15-5,-1-8-23,-4-7-10,16 13-20,-7-10-22,1 1-44,3-3 15,-13-1-35,25 0 19,-12-1-33,3-4 15,-1-1-40,3-1 12,-1-3-17,2-3 0,-4-2-4,0 0 17,1-5 25,-2-4 19,-1 1 23,-2-2 18,-1-1 19,-3 0 14,0 2 27,0-4 51,-2 3 10,-3 1 28,1 1 20,-2 5 18,1-2-4,-2 4 50,0 2 5,0 1 11,0 1-43,0 12-8,0-20-35,0 20 3,0-12 39,0 12 54,0 0-19,0 0 11,0 0 1,-3 15 7,4-3 9,-1 1-12,2 4-6,-2 1-2,2 2-12,-2 4-25,3 0-18,-2 1-15,2 0-22,-1 0-11,1-2-17,-1 2-8,3-2-16,-1-2-57,0-2-86,0-1-62,-2-1-84,3-3-78,0-1-93,0 0-121,2-2-111,-2-1-835,0-2-1134</inkml:trace>
  <inkml:trace contextRef="#ctx0" brushRef="#br1" timeOffset="59796.0238">14812 4012 669,'9'-6'659,"-9"6"-86,15-6-55,-8 2-32,4 0-75,2-1-28,1-1-56,0 0-27,3 1-37,2-3-37,-2 1-23,1-3-24,1 3-16,-2-4-33,1 2-28,-2-3-18,0 2-5,-5 1-6,1-3-5,-3 3-13,-3 1-13,0-1-6,-1 2-11,-5 7-3,3-12-7,-3 12-4,-5-8-2,5 8-5,-12-5-1,12 5-3,-22 3 4,9 1 2,-1 3 19,1 2 15,-3 2 19,3 4 13,0-1 21,-1 5 8,3-2 35,4 2-6,-2 1 4,2-2-6,4 0 0,0-1-12,2 0-15,1-3-16,3 2-13,-1-3-11,5 1-14,-1-1-7,3-2-5,1 0-1,0-3-13,6-1-6,-2-1 6,4 1-22,1-3-34,-3-3-50,3-1-62,0 0-49,0-1-65,1-3-92,0-4-84,1 1-152,-1-1-119,-5 0-878,2-6-1237</inkml:trace>
  <inkml:trace contextRef="#ctx0" brushRef="#br1" timeOffset="65679.5354">16069 3575 354,'0'0'755,"-4"-12"-114,4 12-22,-3-10-79,3 10-10,-4-10-43,4 10-32,-4-11-49,4 11-17,-4-8-26,4 8-20,0 0-22,-5-10-36,5 10-41,0 0-36,0 0-31,-5-9-31,5 9-8,0 0 38,0 0-13,0 0-7,-3 12-24,3-12-19,2 17-63,-2-17-50,0 21 0,0-9 0,0 1 0,1-1 0,-1 2 0,0-2 0,1 2 0,2-1 0,-1-1 0,-1 1-109,2-2-193,2 3-102,-1-1-57,1 1-23,0 1-99,0 0-73,0 0-172,2-2-559,-2 1-989</inkml:trace>
  <inkml:trace contextRef="#ctx0" brushRef="#br1" timeOffset="66271.4547">16202 3921 771,'-9'-12'657,"9"12"-107,-5-9-51,5 9-46,-4-11-35,4 11-1,-2-11-61,2 11-40,0-12-63,0 12 1,4-12-53,-4 12 3,7-13-33,1 6 15,-1 2-23,1 0 15,2 1-42,1 0 11,0 1-21,-11 3-6,26 0-27,-12 4-6,0-1-15,2 4-16,-2 0 0,-1 2 8,0 2-6,-3 1-17,0-1-9,-2 0-5,-1 2 9,-1-1-19,-2-1-3,-2 0 0,3-2-2,-3 2-6,0-2 4,-2-9 1,1 17 3,-1-17-9,0 15-1,0-15-2,0 12 10,0-12-14,0 0-6,2 13-7,-2-13-20,0 0 7,0 0-18,0 0-11,0 0 4,0 0-10,0 0-5,11-3 9,-11 3 1,9-13-12,-2 4-11,-1-3 2,2 0 19,-1-3-19,3-1 28,0-2-15,-1 0 26,-1 1-7,0-1 9,0 3 9,-2 2 5,0-1 5,0 0 8,-1 5 3,-1-2 17,-1 2 8,-3 9 1,6-12-7,-6 12-1,3-10 3,-3 10 5,0 0 5,0 0 4,0 0 11,0 0 29,0 0-13,-3 13 25,3-13-16,-3 20 23,2-9-7,1 2-1,0-2-3,0 3 0,1-3-3,0 3-8,1-2-14,0-1-3,2 2-6,0-1-9,1 0-2,0 0-7,1-1 5,1-3-16,2-2-5,-2 2-43,1-2-51,2 0-26,-1-3-71,-9-3-60,17 3-63,-17-3-77,20-2-92,-20 2-59,23-4-58,-12-2-186,2-1-360,0 0-754</inkml:trace>
  <inkml:trace contextRef="#ctx0" brushRef="#br1" timeOffset="66498.143">16957 3413 160,'0'0'897,"-5"-10"-204,5 10-8,0 0-84,0 0-26,0 0-38,0 0-67,-10 2-30,10-2-53,-4 13-9,4-13-37,-4 20-21,2-8-61,-1 1-39,-1 1-48,-1 1-30,1-1-37,-1 0-19,3 0-20,-2 0-6,0-2-63,1-1-68,1 0-65,-3-1-97,2 0-93,3-10-88,-5 19-166,5-19-128,-6 17-914,6-17-1278</inkml:trace>
  <inkml:trace contextRef="#ctx0" brushRef="#br1" timeOffset="82019.6039">553 5199 134,'0'0'935,"-15"-4"-192,15 4-70,0 0-52,-10-5-55,10 5-38,0 0-94,0 0-46,-2-11-63,2 11-4,10-9-27,-2 5-12,1 0-44,1 0-21,3 1-25,5 0-25,0 1-33,2 1-18,3 2-19,-4 1-18,4 1-19,0 2-8,-1 1-16,0 1 2,-3-1-14,0 4 3,-4-3-9,0 0-1,-1 1-6,-2-1 0,0 0 10,-5 1-9,0-1 4,-7-7-6,10 14 5,-10-14-3,2 12-5,-2-12-3,-4 10-1,4-10 3,-9 9 2,9-9-7,-12 6 6,12-6-7,-13 4 8,13-4-14,-14 0 15,14 0-2,-13-4 6,13 4-2,-10-8 0,10 8-1,-5-16-7,5 16 2,0-20-2,3 10-3,3-4 1,0 2 2,5 0-4,-1-3-2,8 3 4,-4-2-34,4 2-28,2 2-54,0-1-96,1 2-95,2 0-62,0 2-88,0 0-78,-3 4-80,0 0-57,-3 3-792,3-3-1079</inkml:trace>
  <inkml:trace contextRef="#ctx0" brushRef="#br1" timeOffset="82611.2393">1212 5208 810,'0'0'844,"0"0"-92,0 0-97,-2 10-49,2-10-78,0 0-87,0 0-73,0 0-34,15-2-32,-15 2-38,16-8-36,-7 3-39,3-2-30,-2 3-29,1-4-20,1 2-20,-3 0-16,2-3-13,1 2-6,-4 1-7,-1-1 17,0 2-2,0-2-8,-7 7-9,9-10-8,-9 10 4,4-11-30,-4 11 13,0 0-8,-4-8-4,4 8-9,-11-2 4,11 2-10,-18 4 3,8 1-9,-4-2 7,1 6 3,-1-2-3,0 3 8,0 0-11,1 2 23,1-2-13,1 2 13,0 0-5,4-1 8,-2 0-16,2 1-2,3-1-3,2 0 4,2-11-3,-1 21 3,4-13 10,1 2-9,5-3-5,1 3-7,3-1-63,3 0 19,5-1-24,0 1-71,4-1-67,0-3-50,4 0-12,0-1-68,-1-4-18,0 3-52,0-3-1,-2-3 46,0 1 37,-1-4 45,-1 1 61,-3-1 51,-2-4 46,-1 1 78,-3-1 56,0-2 42,-5 0 71,1-1 32,-3 1 61,-2-2 25,1 1 15,-3-1 3,-2 5 22,1-3 34,0 2 15,-1 0-14,-2 10-1,4-17-28,-4 17-29,4-12-22,-4 12-63,3-11 3,-3 11-37,0 0-24,4-8 8,-4 8 53,0 0-5,6 9-12,-6-9-156,4 18 0,-3-6 0,1 3 0,0 4 0,1 5 0,0 3 0,0 6 0,-1 2 0,1 3 0,-3-2 0,2 1 0,1 2 0,-2-1 0,1-3 0,-1 2 0,1-3 0,0-2 0,-2-4 0,4-3 0,-2 1 0,-1-6 0,0-3 0,2 0 0,-2-3-62,-1-2-491,0-12-78,2 20-145,-2-20-77,5 10-828,-5-10-1353</inkml:trace>
  <inkml:trace contextRef="#ctx0" brushRef="#br1" timeOffset="82894.313">1751 5144 478,'2'-17'778,"3"4"-120,1 0-36,3 1-75,6-2-51,2 5-27,5-3-35,1 4-46,4 2-17,5 0-30,-4 4-28,0 2-44,2 0-68,-3 4-15,-1 0-38,-3 2-15,-1 2-30,-3 1 8,-3 1-40,-3 0 9,-4 0-1,-1 1 9,-4-1-11,-3 1-9,-2 2-11,-2-3-10,-5 0-3,1 2-16,-6 0-4,-1 1 1,-4-3-16,0 1-19,-2-2-41,-2 0-45,-1-1-23,4 0-85,-3-4-54,0 2-76,6-2-19,-1 0-147,0-1-85,2 0-85,4-3-779,11 0-1064</inkml:trace>
  <inkml:trace contextRef="#ctx0" brushRef="#br1" timeOffset="83254.9644">2131 5201 106,'13'-2'1009,"-13"2"-206,11-5-89,-11 5-86,14-8-74,-4 4-44,2 1-76,3-2-47,2 1-45,1 1-42,1 1-27,1-1-26,2 3-30,-3 0-52,2 1-19,-2 2-50,-2 1-9,0 1-2,-2 2-27,-1 1-16,-4 1-4,1-2 0,-3 3-5,-2-3-7,-1 3-5,-1-1-10,-2 0 0,-2-9-4,5 17 9,-5-17-12,-5 15 16,5-15-11,-4 12 0,4-12-6,-8 10 5,8-10-4,-9 8 8,9-8-1,-10 4 12,10-4 6,0 0 20,-13 0 14,13 0 3,-8-5-4,8 5-6,-6-9-13,6 9-5,-1-14-13,1 14-4,3-18-3,1 8-8,0 0-1,3-1-23,0-1-34,3 1-47,-1 0-68,2 1-99,1 0-92,-1 2-61,2-3-131,-1 5-91,1-1-99,-4 2-763,2 0-1127</inkml:trace>
  <inkml:trace contextRef="#ctx0" brushRef="#br1" timeOffset="83878.7819">2742 5229 684,'0'0'700,"14"4"-68,-14-4-51,15 1-98,-15-1-42,18-1-66,-18 1-26,20-4-58,-9 0-27,-1 2-41,1-1-7,0-1-26,-1 1-3,0-2-27,-1 0-15,0 1-12,-1-1-8,0-2-17,-8 7-11,12-9-8,-12 9-11,9-8 7,-9 8-10,5-8-25,-5 8-8,0 0-4,-6-7-15,6 7 2,0 0-12,-18 2 5,8 2-19,1 0 23,-3 3 12,-2 0 9,1 0-1,-1 3 1,0 0 11,1 0-3,-1-1 14,4 3-33,-1-2-11,2 2-6,1-2 0,2 2-5,1-2 0,1 1 4,3-1-8,1-10-4,1 17-10,-1-17-47,7 17-38,1-12-18,0 0-18,2 0-24,1 0 10,2-5-37,2 1 7,1-1 6,4-1 21,5-2 3,0-1 18,6-4 26,1 1 15,1-3 21,4-1 7,-1-4 10,0 1-8,-2-3 31,-7 2 11,-1 2 5,-4-2 9,-5 1 32,0 2 20,-4-1 37,-2 2 0,-3 0 8,-3 3 6,-1-1 14,-4 9-14,0-12-4,0 12-1,-8-9 1,8 9 9,-15-6 11,15 6 15,-23-2-27,9 3-10,1 0-37,1 2-2,-3 3-22,2-3-11,3 4-8,1-1 0,3 2-33,6-8-53,-6 16-35,6-16-34,7 18-28,-1-9-32,2 2-26,3-2-3,0 1 48,2 0 35,3 2 33,1 0 17,-2-2 18,3 2 23,-4 0 23,-2-4 31,2 1 20,-5 0 38,-3-4 45,1 3 41,-7-8 23,7 13 12,-7-13-23,-3 12-24,3-12-17,-10 11-9,1-6-16,0 0-19,-5 0-23,0-1 0,-2 1-13,-1-1-29,-1-1-57,0 0-68,-1 1-81,1-3-94,1 1-69,1 0-136,-1 1-89,3 0-191,4-1-485,10-2-868</inkml:trace>
  <inkml:trace contextRef="#ctx0" brushRef="#br1" timeOffset="84590.5907">3473 5325 626,'0'0'871,"7"-10"-134,-7 10-59,8-9-69,-8 9-65,12-10-69,-2 5-69,1-1-43,2-1-31,4 0-43,2 0-24,0 0-35,1-1-39,-2 1-32,1-1-25,-2 2-16,-3-1-10,0 2-9,-2-2 2,-2 2-3,-1 0-16,-2 1-9,-7 4-22,7-8-11,-7 8-8,0 0-9,-9-8-3,9 8-3,-18 0-3,5 0-7,-2 5 8,0-2 14,-3 4-18,2-1-1,-1 3-1,1 0 2,0 2-4,4 0-2,-1 0-3,6 0 2,0 1-1,3 0 3,3 0 1,1-12-4,4 22-10,2-13-35,5 2-40,1-2-62,2-2-30,3 0-73,2 1-52,0-4-31,3-1-23,-1-1-69,0-2-8,1 0 9,-3-1 8,3 0 51,1-5 36,-2 1 64,-1-1 32,-4-1 62,-2-1 40,-1-1 89,-1 1 66,-3-4 64,-2 2 63,0 1 68,-4-1 7,1 0 47,0 1 3,-4 9-3,5-17-26,-5 17-34,8-12-52,-8 12-32,4-8-30,-4 8 18,0 0 1,0 0-7,13 1 4,-13-1-10,9 9 6,-3-1-8,0-1 6,-2 2-44,1-1 29,-1 2-18,1 0 8,0 0-32,-1-1 6,0 1-23,-4-10 5,5 17-18,-5-17 8,5 13-9,-5-13 4,3 10-6,-3-10 3,0 0-9,2 10-1,-2-10-9,0 0 7,0 0-13,0 0 7,0 0-6,0 0 6,-3-12 14,3 12-20,0-15-23,2 6 23,-1-3-8,4-2 7,0-1 4,2 0-2,1-2-10,3 0 1,2 2-1,1-1 2,1 3 1,1 0 13,3 2 11,0 4 19,-2 1 38,2 2 16,2 2 16,-1 3 2,0 1 21,3 2-1,-2 3 3,0 1-13,-3 1-24,-1 1-48,-2 2-48,-3 0 0,-3-2 0,-1 4 0,-3-3 0,1 3 0,-4-2 0,0 0 0,-2 0 0,-2 0-68,1 0-214,-2-2-90,1 0-105,-1 2-137,-1-5-128,0 2-153,4-9-609,-6 10-1132</inkml:trace>
  <inkml:trace contextRef="#ctx0" brushRef="#br1" timeOffset="84830.4571">4499 5034 735,'2'-17'774,"1"3"-58,2-1-62,-3 4-60,0 0-44,0 1-84,-2 10-76,5-14-2,-5 14-34,0 0-12,11-3-48,-11 3-22,10 7-20,-5 1-33,0 2-19,0 4-21,0 1-32,1 2-24,1 2-21,-2 1-23,0-1-5,-1 3-23,0 0-12,-1 2-10,-1-2-50,1-1-44,-3-1-46,1 1-66,-2-2-54,-3 1-95,1-3-57,1 0-98,-2 0-126,-1-2-99,-2 0-145,2-4-435,-2 1-891</inkml:trace>
  <inkml:trace contextRef="#ctx0" brushRef="#br1" timeOffset="85230.56">4426 5322 594,'0'0'573,"8"-14"-67,-1 8-22,5-2-62,2-1-32,5 0-68,6-3 23,1 2-67,5-2 3,4-2-39,3-1 9,-3 1-30,2-1 7,2 1-32,-4-1-14,1 1-14,-6 1-16,-4 1 7,-1 0-7,-6 1-3,0 3-12,-6 1-8,1-1-11,-5 1-32,-3 2-22,-6 5-13,7-9-11,-7 9-10,0 0-7,-7-10-6,7 10 7,-13 0-8,13 0-1,-20 3-8,9 1-6,-3 0-1,1 2-3,-1 1 0,2 1 0,2 1-7,0 0-2,2 2-13,3-1-20,2 1-3,3-11-8,2 22-10,0-11-6,3 2 0,2-1 29,3 0-13,-1 0 33,1-2-16,3 2 37,-2-3-27,0 0 28,0 0-10,-2-1 38,-1-1-7,1 0 43,-3-2-8,-6-5 27,9 10-3,-9-10 27,3 10-19,-3-10-23,0 0-12,-9 11-9,9-11-12,-17 5-36,7-3-75,-3-2-67,-1 3-135,0-3-173,-5 0-251,-4-3-1022,4 1-1411</inkml:trace>
  <inkml:trace contextRef="#ctx0" brushRef="#br1" timeOffset="85797.8729">5522 5050 189,'2'-14'949,"-2"14"-129,5-13-112,-5 13-30,4-13-32,-4 13-48,3-10-70,-3 10-67,0 0-34,8-6 12,-8 6-38,6 6-11,0 1-18,-1 3-56,0 2-47,0 4-269,-1 0 0,-1 1 0,0 1 0,0 2 0,-1 2 0,1 1 0,-1 0 0,0 2 0,0-1 0,0-1 0,-1 0 0,0-2 0,0-1 0,2 0 0,-2-4 0,-1 1-261,1-3-220,-1-1-3,0-13-42,0 21-59,0-21-70,-5 14-16,5-14-154,-6 9-337,6-9-778</inkml:trace>
  <inkml:trace contextRef="#ctx0" brushRef="#br1" timeOffset="86354.8511">5382 5355 494,'-11'-6'765,"2"-1"-109,2 1-23,7 6-93,-10-11-44,10 11-62,-5-12-74,5 12-64,1-10-47,4 2-49,3 2-35,6-2-25,1 1-12,7 0-16,6-3-21,3 2-9,0 1-15,4-2-15,0 4-11,-1-3-6,3 1-11,-1 0-5,-2 1-12,2 1-19,0-1-16,-3-1-8,-5 3 5,-3-1-4,-3-1 8,-5 4 8,0-3 3,-3 1 6,-3 0-11,-2-2 9,-1 1 14,-8 5-7,7-7-4,-7 7 5,0 0-7,-2-16 13,2 16 15,-9-9 5,9 9 14,-10-10 13,10 10 10,-14-7 11,14 7 6,-12-5 11,12 5-16,-13 0-6,13 0 44,-15 5-34,9 2-11,-1 1 16,1 4 16,-3 1-6,4 3 12,0 1-1,1 2-1,0 1 15,0 4-53,1-2-8,-1-1-20,2-1 6,2 0-7,0 1-5,0-3-7,3 2 14,0-2-12,1-2 1,0-1-10,0 0-1,3-4-3,-1 0 4,1-2-7,1-4-18,1-1-22,-9-4-14,21 3-19,-21-3-13,20-5-14,-6-1 18,-2 0-15,0-2 12,-1-3-20,0 1 39,1 0-2,-3-2 32,0-2-13,-1 2 16,0 1 2,0 0 27,-3 4-5,0-1 29,1 1-17,-6 7 8,8-10-16,-8 10 33,0 0 9,10-4 15,-10 4 4,8 7 4,-8-7 1,6 10-7,-6-10-17,6 16-6,-4-7-8,-2-9-3,5 18 2,-1-10-6,-1 3-9,2-4-22,-3 3-70,-2-10-29,8 15-75,-3-8-62,-5-7-74,12 10-54,-4-6-107,-8-4-66,16 3-64,-16-3-115,18-3-470,-9-1-804</inkml:trace>
  <inkml:trace contextRef="#ctx0" brushRef="#br1" timeOffset="86671.2661">6307 5375 319,'8'-7'811,"-8"7"-157,0 0-81,9-9-78,-9 9-36,7-8-63,-7 8-32,10-6-69,-10 6-32,16-11-39,-6 6-11,1-1-44,3-1 14,-1 1-36,1-2 5,2 0-34,-3 0 16,0-1-36,-1 1 14,-1-1-38,0 0-9,-2 0 0,-1-1 5,-1 0-12,-3 1-1,0 1 7,-4 8-27,2-14-4,-2 14 1,-2-12-16,2 12-3,-9-6-2,9 6-4,-14-3-8,14 3 11,-20 7 14,8-2 27,0 0 22,-2 4 14,3 3 19,0-2 3,1 4-3,3 0 13,0 0 13,2 0-16,2 1-13,2 0-12,2-2-13,2 2-13,2-2-11,2-2-13,0 0-43,5 0 0,-1-2 0,2-3 0,2 0 0,2-3 0,-2-1-100,2 0-87,1-4-95,0 0-144,0-1-111,1-3-214,-2 1-242,3-4-564,0 0-1200</inkml:trace>
  <inkml:trace contextRef="#ctx0" brushRef="#br1" timeOffset="87387.1491">7569 5196 395,'0'0'810,"0"0"-155,0 0-30,12-5-84,-12 5-7,0 0-67,11-7-52,-11 7-41,8-6-15,-8 6-38,8-6-5,-8 6-35,0 0-25,5-9-39,-5 9-45,0 0-30,-7-6-23,7 6-2,-14 0-21,3 1-14,-2 2-16,-1 2-10,-2-1-9,0 4-6,1-2-11,-2 5-6,2-3-4,2 2 14,0-1-35,3 1 5,2 0 32,2-1-41,1 0 44,5-9-48,1 17 37,5-8-28,1-2 20,3 2-49,5-1 36,3 2-44,3-1 46,0 1-37,6 0 5,0-1 1,0 1 7,-4 0 6,-1-3-2,-3 1 4,-2-1 3,-5-1 8,1-1 21,-4 2 22,-9-7 27,8 10 0,-8-10 13,-7 13-10,-2-8-4,-2 2 3,-4-2-9,-5 0-35,-1-1-32,-2 2 0,-3-2 0,1-2 0,-2 1 0,0-3 0,2 2 0,1-2 0,3-2 0,-1 2 0,5-3 0,-1 2-152,4-3-78,2 2-93,1-3-50,11 5-65,-9-9-91,9 9-49,0 0-6,8-17-46,1 12-69,5-4-448,3 0-760</inkml:trace>
  <inkml:trace contextRef="#ctx0" brushRef="#br1" timeOffset="87603.3917">7805 5271 161,'21'-10'761,"-3"3"-121,0-4-89,-5 2-10,0 0-42,-3 0-42,-1-2-25,-2 1-26,0 1-24,-3 0 11,-1-1-36,1 1-8,-1 0-16,-3 9-27,5-14-30,-5 14-34,4-12-48,-4 12-42,0 0-34,4-11-20,-4 11-19,0 0-2,5 11-14,-5-11-9,4 15-14,-2-3-1,2 1-12,-1 3-6,0 0-3,0 0 34,-1 1-45,0 0-18,-1 0-40,0 2-46,1-2-42,-2 1-28,0 0-80,0-1-74,-2 2-112,0-1-112,-1 0-105,-1-1-81,-5 1-771,3-3-1128</inkml:trace>
  <inkml:trace contextRef="#ctx0" brushRef="#br1" timeOffset="88097.7987">7766 5523 542,'0'0'632,"-4"-15"-155,4 15-93,7-18-68,0 7-69,5 2-44,1 1-34,6-4-36,0 1-11,9-2-4,3 1 0,6-1 2,4 0 25,-2 3 9,4-2-5,1 1-23,0 2 5,0 0-23,-1 1-5,-6 2-18,0 0-4,-3 0-20,-2 1 11,-5 1-9,-5 0 60,-2 0 15,-2 1 40,-4 0-19,-3-1-10,-11 4-35,15-7 14,-15 7-16,0 0 26,0 0-24,0 0 15,0 0-21,-13-3 10,1 6 2,0 1-4,-5 3 38,0 1-42,-1 2 47,-1 1-75,1 0 16,1 2-54,2-1-12,0 1-10,5-1-1,1-2-2,0 1-3,5-1-1,4-10-5,-2 17-1,2-17-13,7 15-36,3-10-24,1 1-30,0-5-22,5 2-28,0-3-1,2-1-41,2-1 16,-1-1-24,3-3 37,0 0-7,1-3 33,-4 1 2,0-3 42,-1 2 0,-1-2 38,-3-1-2,-1 1 48,-3 0 19,-1 1 52,-1 0 0,-3 2 57,0 0 7,0 1 37,-5 7-21,9-10 22,-9 10-66,0 0 19,6-7 21,-6 7 20,0 0-41,0 0 15,2 12-53,-2-12 18,-2 15-52,2-15-8,2 17-7,-2-17-7,0 19-7,1-8-5,0-1-16,2 0-42,-3-10-47,5 19-34,-1-9-72,1-3-66,1 1-88,2-4-68,1 2-93,1-2-67,-10-4-49,22 2-37,-8 0-586,1-6-854</inkml:trace>
  <inkml:trace contextRef="#ctx0" brushRef="#br1" timeOffset="88343.6514">8961 5269 572,'4'-18'721,"-2"1"-119,0-1 6,0 1-42,-2 0-59,1 0-46,-2 2-30,1 3-18,0-1-18,0 13-39,0-19-43,0 19-64,0-16-34,0 16 15,0 0 14,5-10-21,-5 10-27,0 0-10,10 10 9,-6-1-9,2 1-11,0 2-28,-2 5-147,1 0 0,-1 0 0,-1 1 0,1 0 0,-1-1 0,-1 5 0,0-1 0,-1-1 0,1-1 0,-2 1 0,-3-1 0,3-2 0,-3 0-159,1 0-215,-2-3-18,0-1-47,-1-1-44,-2-2-41,-1-1-40,0-1 6,0-4 1,-1 2-41,-2-2-14,-1-3-308,12-1-490</inkml:trace>
  <inkml:trace contextRef="#ctx0" brushRef="#br1" timeOffset="88474.564">8873 5463 1422,'-10'-6'313,"-1"-1"22,4 0-1,0-1-5,2-1-12,1 1-12,4 8-12,-1-18-13,1 18-36,3-21-20,2 12-54,1-2-25,4 1-43,1 1 1,1-2-41,2 2 7,2 0-28,-1 1 2,-1 0-53,4 1-43,-1-3-102,2 1-94,0 1-114,0 1-111,3 0-17,-1 2-114,1 0-255,1 0-410</inkml:trace>
  <inkml:trace contextRef="#ctx0" brushRef="#br1" timeOffset="89035.2159">9297 5296 805,'3'11'630,"-3"-11"-59,0 0-26,6 13-45,-6-13-38,0 0-89,10 7-28,-10-7-58,0 0-48,19-2-48,-19 2 1,20-3-49,-9-2 20,0 3-48,0-3 11,0 0-29,-2 0 10,1-1-26,-1 0 26,-1 1-22,0-2 18,-3 0-24,-5 7 16,6-10-20,-6 10 7,0 0-21,0-14 3,0 14-13,-7-5 4,7 5-12,-15 2 8,4-1-8,-1 5 5,0-1 1,-4 2 37,3 3-45,-3 2 42,2-1-48,0 3 33,2 0-50,2-2-3,2 3-1,2-1-9,1 1 40,1-1-40,3 0 33,-1-1-40,5 1 2,1-2 6,1 1-5,4-1 5,1-3-15,2 2-15,1-5-11,3 1-10,3-4-6,-1 0 5,3-1 18,1-4-11,3-1-1,2-2 7,2 0 4,1-5 7,-1 1 3,0-5 0,-2 1 4,0-2 3,-3-1 7,-2-1 2,-2 0-2,-3 2 3,-3 0 1,-1 1-6,-4 1 14,-3 2-12,-1 0 8,-2 1-14,-3 10 14,0-13-12,0 13 10,-7-12-10,7 12 11,-11-5-18,11 5 20,-17-2-11,17 2 8,-19 4-2,9-1-2,1 2-2,3 3 0,-2-1-4,4 2 2,3 2-6,1-11-16,3 23-8,3-8-24,1-3 20,2 5-16,4-3 33,0 1-15,0-1 27,1-1-4,-3-3 39,1 1 7,-3-3 29,0 1 18,-3-2 23,2-2 21,-8-5 29,7 12 5,-7-12-26,0 0-17,-3 15-22,3-15-15,-16 7-14,7-3-41,-2-1-66,-2 0-79,0-3-102,-2 0-151,1 0-144,-3 0-246,-1-5-1056,0 2-1530</inkml:trace>
  <inkml:trace contextRef="#ctx0" brushRef="#br1" timeOffset="89558.8907">10595 5243 932,'-7'-8'794,"1"1"-67,6 7-73,-10-15-31,10 15-42,-6-9-57,6 9-53,-7-8-74,7 8-51,0 0-8,0 0-8,-12 3-12,12-3-18,-4 17-34,1-8-31,1 6-6,1 2-103,-1 0-126,2 2 0,-1 1 0,1 1 0,0-1 0,1 5 0,1 0 0,-2-2 0,0 2 0,1-3 0,0-1 0,2-3 0,-1 1-246,0-4-155,0 0-52,2-3-89,-2-1-59,-2-11-44,3 17-115,-3-17-683,0 0-1056</inkml:trace>
  <inkml:trace contextRef="#ctx0" brushRef="#br1" timeOffset="90671.4001">10415 5545 695,'-14'-7'688,"0"1"-75,4 2-23,-2-2-28,3 0-63,9 6-22,-15-8-84,15 8-58,-11-9-75,11 9-33,0 0-64,0-15-13,0 15-52,15-9-3,-4 4-36,6 1 9,2-2-39,4-1 17,3 3-33,0-2 17,8 1-38,-1-2-5,1 0-40,1 2 4,0-2-34,0 2 15,0-2 3,-1-1 5,1 1-10,-5 0-2,0-3 28,-6 3-5,-3 0 28,-2 2-11,-4-3 24,-2 1-8,-4 2 28,-9 5-4,14-12 35,-14 12 7,5-6 19,-5 6-10,0 0 30,0 0-7,0 0 30,0 0-11,-9 4 5,9-4-5,-9 17 9,4-5 6,0 3-18,1 1-3,0 1-14,0 1-7,2 1-12,-1 1-9,1 1-8,0-2-15,2 0 3,2 1-2,0-3-12,2 0 5,1-1-7,0 0 2,2-3 1,2 0-7,1-4-8,2-1-20,0-1-17,0-5-34,0 1 10,2-3-27,1 0 21,1-4-19,0-2 30,4-4-12,-4 1 23,1-1-3,2-2 28,-3-2-16,0-1 26,-3 0-17,2 3 25,-3-2-13,-2 3 32,0 0 18,-1 4 11,-1-2-6,0 3-15,-8 6-2,11-7 7,-11 7 6,0 0-1,15 1-3,-15-1-6,9 9-16,-4-1 11,-5-8-18,8 16 13,-4-6-19,-1-1-3,1 1-55,0 0-24,0-1-58,1 0-21,2-1-38,4 0-42,-2-1-68,4-3-40,5 1-33,-1-2 7,4-1 11,0-2 26,3-2 31,0-1 67,3-2 22,3-2 73,-1-3 39,-4 0 63,2-4 34,-4 2 65,-2-5 54,-3 3 59,-4 2 53,0-3 19,-5 3 20,-3 1-2,0 2-26,-6 9-13,3-16 3,-3 16 7,-5-10 4,5 10-9,-14-5-10,14 5-3,-22 3-16,9 1-5,-3 3-12,2-1-28,-3 2-23,4 0-28,0 1-23,-1-1-11,5 2-14,-1 0-9,4-3-7,1 1-10,5-8 5,-4 13-12,4-13 4,6 11-35,-6-11-26,15 7-12,-4-5-17,0-1-8,-11-1 0,26-1-24,-11 1 28,0-4 6,2-1 11,-1 0-11,-1-2 31,-1-1-12,0 0 23,-3-1 6,1 2 4,-1 0 15,-2 0 8,-2 2 17,2 1 9,-9 4 1,11-9-12,-11 9-4,9-4-6,-9 4 18,0 0 5,10 4-9,-10-4 24,4 9-39,-4-9-2,5 9-2,-5-9-2,4 12-8,-4-12 6,6 12 3,-6-12-6,6 9-6,-6-9-4,10 8-23,-10-8-36,11 7-7,-11-7-59,12 2-11,-12-2-53,15 0-29,-15 0-25,19-4-64,-7 0-29,0-2-44,3-1-14,-1-1-37,2-4-35,2-2 38,0 1 15,0-3 63,1-1 50,0-1 125,-6 1 158,4-2 139,-6 0 56,2 2 40,-4 0 43,-3 0 4,1 2 51,-1 1 10,-2-1-2,0 2-14,-2 3 5,0-1-26,-2 11-7,2-19-15,-2 19-24,3-13-33,-3 13-27,0 0 3,0-12-8,0 12 15,0 0-11,0 0-22,0 13-9,0-13 18,0 18-23,0-6 21,0 2-43,0 3 30,0 2-60,0-1-15,0 1-11,-3 2-10,3-1-10,3-1-8,-3 1-8,0-2-6,0 0-1,2-1-7,-2-1-22,4-1-33,0-3-33,0-1-36,0-2-37,2 0-44,1-4-42,1 0-81,-8-5-20,17 5-85,-17-5-83,19-3-75,-9 1-107,3-4-740,-1 0-1033</inkml:trace>
  <inkml:trace contextRef="#ctx0" brushRef="#br1" timeOffset="90843.8633">12039 5370 925,'-23'2'916,"4"1"-162,4-3-144,1 3-62,1-1-95,13-2-63,-18 5-62,18-5-57,0 0-53,0 0-62,0 0-12,14 11-71,-1-11-60,6 0-83,2 0-51,4-3-83,3 2-117,5-4-98,2 0-146,0-2-733,9 0-902</inkml:trace>
  <inkml:trace contextRef="#ctx0" brushRef="#br1" timeOffset="91770.1449">13249 5384 575,'0'0'748,"10"-9"-89,-10 9-24,9-9-87,-9 9-18,4-11-72,-4 11-50,0-11-48,0 11 1,-5-10-63,5 10 4,-13-7-28,13 7-22,-20-4-15,20 4-25,-27 1-24,9 4 12,0 2-49,-2 3-12,0 0-10,0 2-27,-1 4-14,3 1-24,2-2-12,3 0-11,1 0 2,4-1-15,3 0-5,1-2-7,4-12-9,2 22-39,3-14-40,3-1-18,4 0-35,3 0-55,2-2-4,0-4-38,3 1 4,-2-4-36,2 1 19,-1-3 12,2-1 35,-2 0 0,-1-2 48,-3-3 16,2 2 41,-4 0 0,-1-3 41,-2 0 5,-1 0 45,-2 1 11,2-1 62,-2 1 19,-3 2 43,-1-1 13,-3 9-4,8-12-19,-8 12-25,5-9-12,-5 9-4,0 0 0,0 0-5,0 0-3,0 0 6,5 11-20,-5-11 0,2 13-24,-2-13-12,2 16-3,-2-16-5,2 17-27,-2-17-39,5 17-14,-5-17-53,4 15-7,-4-15-65,10 10-23,-10-10-22,11 11 16,-11-11-66,18 6-49,-18-6-74,20 2-29,-9-4-30,0-2-29,0-1-95,-1 0-376,3-4-543</inkml:trace>
  <inkml:trace contextRef="#ctx0" brushRef="#br1" timeOffset="92061.9581">13552 5384 1067,'4'-11'460,"0"1"-31,-4 10-16,6-13-27,-6 13-21,3-11-45,-3 11-49,0 0-26,6-7 12,-6 7-28,0 0-7,10 5-33,-10-5 10,6 13-16,-3-2-4,1-1-23,0 1 9,1 3-25,-1 1 17,1 1-23,-2 2 24,-1-1-31,2 0-6,0 3-30,-2-3 1,-1-3-23,1 2-3,-2-3-20,2-1 4,-2-12-7,2 18 13,-2-18 52,2 14 12,-2-14-5,0 0-16,0 13-24,0-13-10,0 0-12,0 0-13,0 0-8,0 0-7,-2-10-3,2 10-8,2-15 1,-2 15-5,3-20-5,-3 9-2,5 1 7,-1-1-17,3 0-40,-1-4-31,3 3-35,1 2-41,2-2-44,1 0-73,0 1-24,5 0-50,-3 1-74,4 1-45,-6 2-42,3-1-16,-3 3-44,-1 1-95,-1 1-353,-3-1-621</inkml:trace>
  <inkml:trace contextRef="#ctx0" brushRef="#br1" timeOffset="92394.7517">13904 5416 644,'0'0'603,"6"7"-85,-6-7-14,6 6-28,-6-6-29,10 7-44,-10-7-56,11 5-22,-11-5-75,17 0-22,-17 0-37,21 0-13,-7-2-42,3 1 2,0-3-31,-2-1 9,4 0-22,-3 2 1,1-4-40,-1 2 20,-1 0-5,-3-2 12,-1 2 10,-2-2-4,2 0-13,-6 1-4,-5 6-13,9-11-12,-9 11-9,0 0-7,0-15-28,0 15 19,-9-5-26,9 5 22,-16-2-4,5 3-8,-3 3 23,-1-2 13,0 5 14,0 1 8,-1 3 23,1 1 9,4 0 2,1 1 18,2 2 24,5-1 51,1 1 6,5-1-8,1 1-13,5-1-84,2 3-91,1-2 0,3-3 0,-1 0 0,4-2 0,-1-1 0,-1-2 0,0 0 0,2-4 0,-1 0 0,2-3 0,-1 0 0,0 0 0,0-3 0,2 1 0,0-3 0,-1-2 0,3 0 0,-2-3-202,0-1-539,-2 0-146,2-2-1115,1-3-1756</inkml:trace>
  <inkml:trace contextRef="#ctx0" brushRef="#br1" timeOffset="93798.5041">1273 6416 482,'-7'-7'656,"3"-1"-88,-4 3-17,2-2-53,6 7-11,-9-14-43,5 6-31,4 8-39,-10-14-10,10 14 23,-6-12 3,6 12-29,-7-10-28,7 10-60,-4-9-45,4 9-50,0 0-42,0 0 9,0 0 18,0 0-22,0 0-27,0 19 2,2-10-21,0 6 13,3-1-26,-2 3-2,0 0-56,-1 0-24,3 0 0,-3 2 0,1-1 0,-1-2 0,0 1 0,-2-2 0,2-1 0,-2 1 0,0-2 0,0-2 0,-2 0 0,2-11 0,0 17 0,0-17 0,-4 15 0,4-15 0,-3 11 0,3-11 0,0 0 0,-9 9 0,9-9 0,0 0 0,0 0 0,-9-9 0,9 9 0,0-13 0,3 4 0,1-2 0,0-3 0,5 2 0,0-5 0,0 0 0,5 0-41,3-2-174,0 0-80,0 2-57,2 2-65,1 1-78,-1 1-84,-2 3-34,0 1-41,-2 2-120,-1 0-407,-1 4-793</inkml:trace>
  <inkml:trace contextRef="#ctx0" brushRef="#br1" timeOffset="94486.8817">1578 6515 482,'3'12'740,"-3"-12"-108,4 7-35,-4-7-82,0 0-48,12 6-83,-12-6-51,0 0-41,19-3-44,-19 3-29,19-5-33,-10 0-32,-1 0-2,4-2-9,-1 2-7,-2-2-1,0 2 1,0-3 12,-2 2-35,1-4 2,-3 4-17,0-3 2,-5 9-11,4-14 3,-4 14-23,2-15 3,-2 15-14,-2-9 2,2 9-19,-9-5 0,9 5-17,-16-3 22,16 3 9,-17 5-9,3 2-13,2 0 17,-2 1-5,3 3 9,-2 2-8,-1 1 6,2-1 7,0 4 8,3-1 8,1 1-18,3 0-2,-1-2-19,3 0-3,2 1-4,1-3-5,2 2-5,1-1 2,6-2-23,0 0-36,2 2-54,6-2-37,2 0-1,1-2-45,10-1-71,1-3-86,3 1 3,4-5-47,1-2-1,-1 0-31,2-2 25,7-5 6,-2 2 52,-2-4 41,1-1 46,-5-2 40,-3-1 53,-6 1 39,-4-3 52,-2 1 62,-3-2 53,0 0 71,-8 1 19,0 1 44,-5 0 22,-2 1 32,-2 2-42,-1-1 4,-3 12-34,-3-19 33,3 19-10,-6-13 9,6 13-19,-16-10 4,16 10 15,-19 0 18,5 1 1,1 3-15,-1 1-29,-2 3-20,1-1-31,-2 2-18,0 1-30,2 1-11,1-2-20,2 0-13,2 2-7,-2-2-11,5 0-2,0 1-5,2-5-1,5-5-4,-5 14 4,5-14-17,1 12-22,-1-12-20,9 5-23,-9-5-19,14 3 0,-1-4-23,-13 1-5,23-4-9,-9 2 5,0-4 21,2-1 7,-1 0 22,0 0 9,-1-1 16,0-1 7,-1 2 15,0-1 22,-4 4 30,0-2 17,1 2 1,-10 4-7,13-7-1,-13 7 56,14-2-9,-14 2 4,13 2-12,-13-2-10,13 7 1,-13-7-13,13 10-10,-13-10-9,12 13-10,-7-7-4,-5-6-8,10 16-16,-5-9-64,-1 1-70,-4-8-68,7 14-107,-7-14-90,8 12-162,-8-12-87,5 10-147,-5-10-585,8 10-979</inkml:trace>
  <inkml:trace contextRef="#ctx0" brushRef="#br1" timeOffset="96033.4815">2801 6413 888,'2'-14'707,"-1"2"-37,-1 12-56,-1-21-86,1 21-11,-5-17-75,5 17-56,-8-13-29,8 13-34,-14-3 13,14 3-75,-16 2-32,5 1 0,0 4-14,-1 4-12,-2 0-10,3 4-37,-1 2-12,1 0-4,2 2-12,0 0 13,0 1 11,0 4-21,3-2-30,-1 0-101,2-1 0,1 1 0,3-3 0,1 1 0,1-5 0,6 1 0,-4-1 0,5-3 0,1 0 0,3-3-31,-1-1-149,2-1-63,4-3-26,-2-1-31,2-1-11,0-2-1,0-2 0,3-2-15,1-2 28,1-1-5,1-2 30,1-4 16,0-1 27,-3-3 21,0-2 22,-2 1 38,-1-4 31,-1 0 24,-3-3 33,-1-1 33,-3-1 38,0 0 46,0 0 31,-4 5 7,-1-2 63,0 2 10,-3 1 7,1 3 19,0 0-11,-3 1-2,0 2 13,0 2 4,0 2-1,0 11-19,0-20-30,0 20-24,-2-12-4,2 12 26,0 0-5,0 0 15,0 0-8,-7 13 11,5-2-7,0 4-11,0 2-4,0 2-2,1 1-13,-1 4-21,0 0-6,0-1-21,1 0-16,-1 0-10,1-3-7,1 2-8,0-3-9,0-1 1,0-1-7,3 0-4,-2-1-3,3-2-7,0-1-8,1-1-19,2-1-19,0-2-24,4-2-9,-2 0-18,1-3-14,2-2-4,0-1-11,2-2-3,0-1 6,1-4 1,-2 1 15,1-3 18,0-1 11,-1-3 17,1 0 13,-2 1 5,-2 1 10,-1-1 10,0 1 16,-3 3 26,2 0 2,-3 0 5,-5 7-5,10-10-7,-10 10 16,8-5-12,-8 5 10,0 0 5,0 0 7,11 6-1,-11-6-6,4 9 2,-4-9-8,1 14-2,-1-14-6,3 15-12,-3-15-2,1 17-30,-1-17-65,2 17-43,-2-17-33,3 15 3,1-6-21,3-1-23,2 1-37,1 0-49,5-1-32,1-3 7,3 2 13,4-2-14,-2 0 14,2-4 23,0-1 17,4-2 17,0-2 33,-3-3 38,2 0 34,-3-1 56,1-4 49,-5 0 61,-1-2 38,-3 0 58,-3-1 42,-2-1 28,-2 3 15,-3-2 63,-2 3-43,-2 0 20,-1 12-30,-1-20 22,1 20-17,-6-15 1,6 15-22,-11-8 18,11 8-13,-15-1 9,15 1-10,-19 5-26,9 0-13,-1 2-23,0 2-22,2 1-18,-2 0-8,2 0-13,2 1-13,0 2-11,1-1-18,2-3-5,2 2-2,2-11-19,-3 16 10,3-16-3,3 16 1,-3-16-9,10 13-7,-10-13-28,11 9 20,-11-9-55,14 3-9,-14-3-6,17 0-4,-7-2-1,-10 2 0,19-7-3,-8 3 10,-1-2 5,-3 0 15,1 0 10,0 1 15,-1-2 5,-7 7 11,11-10 23,-11 10 10,9-7-2,-9 7-7,0 0 4,8-4 13,-8 4 16,0 0 0,0 0 3,3 11 23,-3-11-33,-3 12-2,3-12-8,-3 16 0,3-16-9,-3 20-5,3-20 0,-2 16 7,2-16-16,1 16 10,-1-16-12,1 14-8,-1-14-42,4 12-14,-4-12-46,6 9-23,-6-9-40,11 8 15,-11-8-16,19 5-34,-8-3-76,5-1-38,-1-1 21,3-1 1,1-1-18,3-4 2,-1-2-16,1 0 8,3-4 35,-1-2 42,-3-1 62,0 0 71,-3-3 87,-4 3 50,0-3 51,-5 0 62,-1 1 36,-1-3 23,-3 2 4,-3 0 46,1-1-24,-4-1 23,1 1-2,-2 0-19,1 2 7,-1-3-14,0 4-4,1 3 3,0 1 0,-1 0-36,3 12-25,-2-19-56,2 19 0,-3-10-37,3 10 4,0 0-9,0 0 1,1 14 8,-1-14 10,3 24-6,-2-7 0,2 1 9,-2 3 2,2-1 6,-1 4-21,-1-2-6,1 2-17,-1-2 0,-1 0-14,0-1 3,-1-1-17,-1 1-2,-1-2-5,1-1-2,1-1-7,0-1 4,0-3 1,-1 1-7,2-2 0,0-12-4,-1 19-1,1-19 1,1 14-7,-1-14-11,3 11-11,-3-11-10,0 0-4,0 0 39,15 0-48,-15 0 8,12-12-1,-2 4-11,-1-3-23,4-3 4,2-2-4,2 2 8,2-2 10,1 0 6,2 1 5,1 1 8,1 0 9,0 2 10,-2 4 3,1 1 21,0 3-15,-3 0 2,-2 2 5,2 3 6,-2 0 15,-2 3 13,-2 0 19,0 1 9,-4 2 9,1 1 16,-5-1 6,-2 3 19,-2-1 16,-2-9 16,-1 18 3,-1-9 4,-4 3-3,-2-3-6,-1 2-2,-3-1-10,-1-2-12,-1 2-5,-4-2-92,2 1-11,-5-2 0,1 1 0,3-4 0,-3 1 0,2-2 0,-3-1 0,2 1 0,1-3 0,2 2-117,0-4-170,-1 2-67,0-3-119,4 1-74,2-3-126,1-1-120,2 0-774,1-2-1212</inkml:trace>
  <inkml:trace contextRef="#ctx0" brushRef="#br1" timeOffset="96286.7527">4730 6420 126,'12'-7'936,"-2"0"-161,-3 0-65,0 2-66,-7 5-59,10-8-53,-10 8-68,0 0-44,9-4-30,-9 4 2,0 0-39,2 10-35,-2-10-21,0 15-36,0-15-32,0 21-12,2-8-22,-1 0-22,0 3-32,1 0-108,0 1-33,1 0 0,1 0 0,0 1 0,-1 2 0,5 0 0,-4-4 0,1 1 0,0 0 0,1-4 0,1 3 0,-1-6-98,1 3-167,-1-2-84,2-1-33,-1-1-31,0-3-85,-1 1-68,1-2-22,-7-5-51,12 7-94,-12-7-415,0 0-763</inkml:trace>
  <inkml:trace contextRef="#ctx0" brushRef="#br1" timeOffset="96593.831">4938 6727 507,'0'0'643,"0"0"-107,0 0-65,0-14-39,0 14-60,5-8-10,-5 8-44,11-6-53,-11 6-29,16-10-32,-7 5-33,4-2-12,1 0-20,1 0-33,5-1 2,-1 0-9,-1-1-3,1-1-12,-2 1 0,-2 0-2,-2 2-10,1-4-7,-4 2-15,1 1-1,-3-1 4,-3 2-1,0 0-5,-5 7-9,3-12-9,-3 12-11,-5-8 5,5 8-4,-12-3-2,12 3 9,-20 0 18,8 5 25,-2 2 33,1 1 21,-1 2 31,1 4 3,0 0 22,2 2-16,1 0 4,2 1-9,2 0-10,2 0-7,2-1-21,0 0-18,2 0-16,3-1 16,2 0-51,0-1-9,1-2-6,2-1-21,2-2-15,2 0 0,1-4-15,2 0-63,0-3-103,3 3-88,-2-5-125,3-5-121,-3 4-229,3-2-266,2-5-569,1 0-1226</inkml:trace>
  <inkml:trace contextRef="#ctx0" brushRef="#br1" timeOffset="97622.0034">6294 6575 907,'0'0'768,"-8"6"-112,8-6-53,0 0-45,0 0-60,-9 3-68,9-3-83,0 0-36,0 0-35,9-9-29,-1 5-33,2-2-36,3 0-31,1-4-7,4-2-46,1 0 0,4-2-37,-1-2 6,0 0-30,1-2 13,-4 2-25,0-4 5,-1 4-13,-4-1 0,-1 0-8,-1 0 15,-1 2-18,-2-1 11,-4 3-13,0-1 14,-1 1-16,-3 1 17,-1 12 0,-1-22-4,-2 11-3,-2 3 1,0 1-4,-4 0-12,1 0-11,8 7 25,-17-7-17,17 7 6,-17-1 2,17 1 17,-19 6-13,11-1 15,-1 4-9,0 0 21,4 6 4,0-1 15,1 3 36,3 3-8,-1 1 14,2 2 2,0 3 8,2 0-4,0 0 3,1 6 9,1 0-2,-2-1 23,2 5 56,1 0-132,-2 1-53,-1 0 0,2 7 0,-1-2 0,-1 1 0,0-6 0,-1 2 0,0 0 0,-1-2 0,0 1 0,-1-2 0,0 0 0,-1-2 0,0 1 0,0-2 0,0-2 0,-1-4 0,2 0 0,-2-3 0,2 1 0,-2-4 0,3-4 0,0 0 0,0-2 0,0-3 0,3 2 0,0-4 0,1 0 0,2-2 0,3-2 0,2-3 0,2-1 0,2 0 0,1-2 0,3-2 0,0-1 0,4 1 0,-1-5 0,1 0 0,-3-3 0,2 3 0,-2-5 0,1 2 0,-2-3 0,-1 2 0,-3-4 0,1 1 0,-3-1 0,-3-2 0,-1 0 0,-4 2 0,-3-1 0,-3-2 0,-4-2 0,-4 1 0,-5-6 0,-6-1 0,-7-1 0,-4 0 0,-3 1 0,-10-5 0,-3 4-69,-1-1 0,6 6-35,-6-2 33,7 5-51,4 2-10,2 0-16,7 2-57,3 3-12,5 1-45,1 2-4,5 0-49,3 2-99,2 0-38,2 1-42,7 6-71,-3-11-140,3 11-417,7-12-736</inkml:trace>
  <inkml:trace contextRef="#ctx0" brushRef="#br1" timeOffset="98152.4158">6560 6694 255,'0'0'864,"16"-2"-171,-16 2-52,21-2-41,-8-1-69,0 2-20,2-1-69,-1 2-22,6 0-49,0 0-17,1 3-45,5 0-50,-2 2-58,0 0-38,-2 3-33,0-1-24,-2 3-14,-2-1-22,0 4-14,-4-3 29,-1 2-58,-4-2 41,-1 3-52,-2-2 49,-4 1-61,1-2 44,-3-10-60,0 21-26,0-21-19,-1 15-8,1-15-14,-3 14 15,3-14-20,0 0-15,-4 12-17,4-12-14,0 0 9,0 0-8,0 0-4,0 0 16,7-12-2,-7 12 40,9-16 2,-2 6 30,1-4-9,1 1 26,-1-1-3,1 0 29,1 1-2,-3 2 37,1-2-10,0 4 25,-1 1-9,-2 0 19,2 3-28,-7 5 34,12-7-10,-12 7 26,0 0-19,16 5 41,-16-5-33,12 12 9,-12-12-11,10 15 0,-5-5-12,0-1-8,0-1 0,2 3 2,0-3-4,-1-1-5,2 1-4,1-1-6,1-2 15,1 2-6,-1-4 33,4 1-52,-1-1 34,1-2-54,0-1 54,2-1-45,0-2 21,0-2-41,1 0 5,-2-1 2,-2-2 4,2-1 7,-3-1 0,-1 0-3,-3-2 2,0 0 3,-4 0 0,-2 0-7,-1 2 3,-3-3-9,-2 2 10,-1-1-8,-4 2 8,-3 2-5,1-1 2,-4 1-9,-1 4-3,-2-2-46,0 2-18,1 0-105,0 3-64,-2 1-83,1 0-138,3 3-102,-1 1-129,6-1-746,0 2-1054</inkml:trace>
  <inkml:trace contextRef="#ctx0" brushRef="#br1" timeOffset="98746.5024">7342 6705 34,'0'0'1005,"20"-2"-237,-20 2-88,18-3-106,-18 3-21,17-1-57,-17 1-37,17-2-86,-17 2-20,21 2-67,-11 2-49,2 0-23,-1 0-43,0 3-17,0 0-22,1 1-22,-3 1-18,1 0-18,-1-1 22,-3 2-54,2-2 27,-2 1-49,-1-1 46,-1 1-61,-4-9 36,5 14-45,-5-14 46,4 12-58,-4-12 58,4 11-52,-4-11 55,0 0-58,4 10 50,-4-10-54,0 0 55,0 0-56,0 0 46,0 0-30,0 0 26,-4-13-54,4 13 9,4-15 4,-4 15 3,4-19 0,-2 8 3,5-2 3,-2 3 2,2-2 2,2 2-6,1-2 10,1 2 3,3 1 14,-1 1 3,2 0 11,-2 3 3,3 1 6,0 0 11,0 3 3,-2 1-4,2 1-5,-1 3-1,0 1-2,-2-1-6,1 3-11,-2-1 3,-3 1-8,-1 0 32,0-2-41,-1 3 33,-2-1-42,-5-7 34,8 10-37,-8-10 34,4 13-28,-4-13 30,0 0-40,0 11 29,0-11-28,0 0 22,-7 7-46,7-7 19,0 0-36,0 0 36,-16-2-39,16 2 26,-7-8-31,7 8 11,-9-12 7,6 2 4,1-1 7,2-1 33,0-1-26,1-3 4,2-2 4,3-3 1,2 2 4,1-2 16,1 2 18,4 1 11,0 1 13,5 0 25,0 4 6,0 1 32,4 5 43,0 2-94,-2 3-66,2 2 0,1 2 0,0 3 0,1 2 0,-4 0 0,1 3 0,-3 2 0,-1-2 0,-1 3 0,-4 1 0,1-2 0,-5 2 0,-2 0 0,-3 0 0,0 0 0,-4 0 0,-4 1 0,-2 0 0,-2-1 0,-6 3-9,-3 1-845,-3 0-178,-6 0-951,-6 0-1729</inkml:trace>
  <inkml:trace contextRef="#ctx0" brushRef="#br1" timeOffset="100986.805">9237 6793 175,'-17'5'696,"17"-5"-121,-15 2-59,15-2-14,-13 0-19,13 0-49,-12-1-29,12 1-25,0 0-36,-15-5-31,15 5-42,-6-8-26,6 8-10,-4-12-21,4 12-17,1-12-41,2 2-8,-1 0-14,6 0-10,1-2-6,4-1-12,1 0 33,4 1-50,0-2 10,5 1-1,-2 1 11,1 3-3,-1 0-9,2 2-11,-2 0-16,-1 3-5,-1 4-15,-3 0-11,1 2-4,-1 3-10,0 2 3,-2 1-12,-1 3 1,-3 2 26,-1-1-33,-3 5 11,-1-3-18,-1 1 26,-1 2-32,-2 0 36,-1-5-45,0 2 35,0 0-37,-1-3 34,0 0-35,-1 2 37,2-13-36,-2 16 29,2-16-40,-2 14 25,2-14-43,-1 11 31,1-11-55,0 0 24,0 0-46,3 10 36,-3-10-52,0 0 43,9-6-63,-9 6 34,8-11-41,-2 3 6,-1 1 4,0-4 4,1-2 0,1 1-21,-1-1 29,-1-3-10,2 1 31,-4 1-4,4-3 39,-3 2-8,-2 1 30,1 4-14,-2-1 26,-1 11-17,1-17 24,-1 17-15,-4-12 22,4 12-19,0 0 28,-12-1-6,12 1 21,-12 8-10,4 1 32,0 3 11,0 1 2,0 1 8,-1 3-11,2 2 14,2-2-24,1 0 19,0 1-24,1-2-8,2 3 4,2-2-5,2 0 2,2-3-2,0 1-4,4-1-1,0-1-16,1-3 8,3 1-8,0-4 7,2 1-3,-2-2-1,1-2-23,1 0-24,-2-1-28,0-1-38,-13-2-50,23 0-47,-23 0-80,20-2-77,-20 2-78,17-7-40,-17 7-143,13-10-593,-13 10-822</inkml:trace>
  <inkml:trace contextRef="#ctx0" brushRef="#br1" timeOffset="101317.3762">8869 6404 148,'-13'-3'770,"13"3"-124,0 0-30,-13-2-57,13 2-37,0 0-26,-10-3-55,10 3-38,0 0-69,0 0-19,0 0-45,0 0 4,0 0-17,0 0-2,0 0-32,0 0-29,0 0-34,0 0-3,13 5-16,-13-5-3,13 10-23,-7-3-19,1 0-22,-1 0-12,1 1-11,1 1-9,0-1-35,-2-1-69,3 1-58,-2 1-63,-1-2-100,-6-7-55,13 14-66,-13-14-98,10 13-84,-10-13-73,6 9-810,-6-9-1090</inkml:trace>
  <inkml:trace contextRef="#ctx0" brushRef="#br1" timeOffset="101878.694">9524 6843 543,'0'0'670,"3"-11"-96,-3 11-44,0 0-55,0 0-28,4-10-47,-4 10-54,0 0-46,0 0-27,0 0-12,0 0 3,0 0-13,0 0-24,0 0 26,0 17-66,0-17 8,-7 17-73,4-9 11,-2 3-60,1-1-16,-1 0-9,-1 2-12,1-1-10,-1 1-9,0-3-43,1 1-47,-1 0-62,1 1-72,0-6-82,0 2-119,-1 2-105,6-9-149,-8 11-735,8-11-1000</inkml:trace>
  <inkml:trace contextRef="#ctx0" brushRef="#br1" timeOffset="102221.7381">10015 6546 234,'4'-19'773,"-4"19"-153,5-15-68,-5 15-33,4-12-17,-4 12-61,6-11-26,-6 11-50,4-10-36,-4 10-50,0 0-9,4-8-34,-4 8 27,0 0 26,0 0-35,0 0 2,-3 15-26,3-15-22,-5 16-15,0-7-30,1 0-33,1 3-20,-3-2-23,3 3-18,-1-2-12,-1 1 9,0-1-67,1 0-26,0-2-99,1 1-76,-1 0-86,1-1-111,3-9-120,-7 17-157,7-17-203,-7 15-641,7-15-1152</inkml:trace>
  <inkml:trace contextRef="#ctx0" brushRef="#br1" timeOffset="102838.436">10920 6879 736,'0'0'683,"-4"-16"-73,4 16-26,-4-17-52,4 17-23,-4-12-36,4 12-57,0 0-68,-3-14-38,3 14-26,0 0-10,0 0 23,0 0-62,-11 5 12,11-5-36,-6 17-32,3-9-66,0 3 9,1 0-52,0 2 15,0-1-45,2-12 22,-1 23-43,2-10 21,1-3-71,-1 0 6,2 0-90,-3-10-33,7 18-54,-7-18-45,7 10-32,-7-10-48,7 8-75,-7-8-60,12 5-17,-12-5-70,0 0-145,14-2-406,-14 2-718</inkml:trace>
  <inkml:trace contextRef="#ctx0" brushRef="#br1" timeOffset="103142.4347">10839 6778 377,'0'0'776,"-13"0"-105,13 0-57,0 0-57,-10 5-46,10-5-65,0 0-41,0 0-66,0 0-37,10 3-29,-10-3-27,16 0-23,-16 0 23,24-1-67,-12-1 28,2-3-76,0 4 33,1-5-60,-1 2 43,-1-1-64,-2 0 49,0 2-52,-1-3 31,-2 0-51,-1 1 30,-7 5-52,12-10 26,-12 10-43,5-12 29,-5 12-52,0 0 38,-4-12-43,4 12 35,-11-4-15,11 4-5,-15-2-37,15 2 27,-18 3-72,6 1 11,-1 1-90,2 1-36,-2 1-38,0 0-44,3 4-38,0-3-60,2 1-40,1 4-40,2-4-8,5-9-83,-1 21-62,1-21-519,4 21-737</inkml:trace>
  <inkml:trace contextRef="#ctx0" brushRef="#br1" timeOffset="103543.3874">11076 6901 741,'10'-5'654,"-10"5"-65,8-6-43,-8 6-40,0 0-51,11-5-63,-11 5-53,0 0-53,10-3-18,-10 3-10,9 4-5,-9-4-21,12 6-46,-12-6 4,13 10-48,-8-3-13,2 1-17,-2-1-20,0 2-13,-5-9-2,7 15-1,-7-15-4,6 15-7,-6-15-1,5 14 0,-5-14-6,2 12 12,-2-12 33,0 0-66,-2 13 41,2-13-63,-5 8 39,5-8-57,0 0 52,0 0-52,-12 3 47,12-3-55,0 0 47,-12-6-51,12 6 52,-7-11-58,7 11 51,-4-14-44,2 2 34,2 12 2,2-22-4,2 9-47,3-2 44,-2 2-43,7-4 55,2 5-55,1-2 43,4 0-32,-1 4 47,5-1-17,1 4 38,1 0 0,2 3 38,-2 1-25,-1 3 56,3 3-29,0 1 26,0 1-30,-2 0-35,-4 4-52,-1 1 0,2-1 0,-7 3 0,2 1 0,-3-2 0,-1 1 0,-4-1 0,-1 1 0,-2 0-128,-2 0-163,-4 0-72,0 0-124,-3 0-174,-2 3-257,-4-3-771,1-1-1364</inkml:trace>
  <inkml:trace contextRef="#ctx0" brushRef="#br2" timeOffset="108846.2984">12502 6856 521,'0'0'545,"8"-10"-75,-8 10-40,7-14-37,-7 14-3,9-11 1,-9 11-19,7-13-18,-7 13-40,5-10 12,-5 10-17,2-12-31,-2 12-6,0 0-34,0 0-14,-1-12-11,1 12-14,0 0-3,-13 3 16,13-3-43,-14 11 10,4-3-26,-2 3 29,3 2-40,0 1 15,-1 1-55,2-3 14,1 5-50,-1-5 17,4 5-45,1-3 22,0 0-38,3-3 26,3 3-37,2-2 5,1-2-16,3 2 0,2-4 0,1 0 0,3-3 0,3-2 0,0 0 0,0-2 0,2-1 0,-2-1 0,3-2 0,-1 0 0,2-1 0,-2-3 0,-1 2 0,0-3 0,-3-1-21,-3 0 23,1-2-29,-5 2 38,0-4-32,-4 2 30,-1-1-36,-3-1 32,-1 13-32,-3-22 37,-1 11-32,-2-1 33,0 2-30,-3 0 28,-4 0-30,2 4 32,-2 0-26,-2 2 20,0 1-40,1 0 2,-1 3-72,1 0-7,1 1-86,-1 2-36,1 1-73,-1 1-56,3-2-83,2 3-74,0 0-42,9-6-63,-12 11-71,12-11-510,-1 12-815</inkml:trace>
  <inkml:trace contextRef="#ctx0" brushRef="#br2" timeOffset="109278.2811">12839 6895 754,'0'0'677,"18"-5"-89,-18 5-42,15-5-48,-15 5-28,11-5-47,-11 5-49,12-2-64,-12 2-35,0 0-24,17 1-25,-17-1-26,14 9-18,-9-2-28,3 0-19,-3 3-22,2 0-18,-3 3-15,3 0-17,-3 1-15,1-1-7,-1 1 6,2 0-8,-2-1-7,-2-1-7,2 0-3,-1-1-2,-1 0-6,0-2-3,-2-9 1,4 15-7,-4-15 6,2 13 3,-2-13-1,0 0-7,4 11-3,-4-11 4,0 0-5,0 0-4,0 0 0,0 0 7,0 0-8,2-14-1,-2 14-2,4-18 2,-2 9 0,2-3 1,1 0-1,1-1-7,2-1 37,1 0-41,-1 2 43,6-2-46,-3 1 7,2 4 45,1-2-24,-1 2 40,3 2-28,-2 2 58,2 0-40,-3 4 67,5 2-37,-3 0 58,2 3-53,-4 2 45,3 2-48,-5-1 23,1 1-48,1 4 21,-5-2-15,2 3-7,-3-2-39,-1 3 31,-1-2-43,-1 2-12,0-2-76,-4 1-23,3-2-111,-6 0-77,3-11-91,0 22-50,-4-13-113,2 2-111,2-11-175,-7 13-504,7-13-950</inkml:trace>
  <inkml:trace contextRef="#ctx0" brushRef="#br2" timeOffset="109661.3918">13353 7083 208,'0'0'746,"13"-5"-149,-1 4-49,-12 1-32,20-6-46,-4 3-12,-1-1-71,3-1-29,3 0-50,1 0-43,3-2-33,0 2-33,1-1-34,-1-3-25,0 2-26,-3 1-20,1-4-17,-3 3-13,-5-1-18,0 2 1,-4-2-4,2 1-9,-6 2-4,0-1-7,-7 6-8,6-11-5,-6 11 1,0 0-4,-8-11 3,8 11-6,-14-6 1,14 6 0,-18 0 8,6 3 0,-1-1 8,2 3 10,-3 0 15,1 2 16,1 3 17,2-1 9,1 4 8,-1 0 42,1-1-10,3 2-59,1 1 54,1 0-58,2 0 29,-1 0-54,3-3 30,3 2-48,1-2 31,-1 2-42,3-1 32,3-1-50,0-1 25,4-1-84,-2-1-29,8-1-38,1 0-51,0-2-75,3-2-47,2 0-65,1 0-93,2-1 49,-1-3-25,4 3-43,0-6-144,3-1-537,0-3-780</inkml:trace>
  <inkml:trace contextRef="#ctx0" brushRef="#br2" timeOffset="109919.2091">14329 6870 728,'2'-16'658,"0"1"-98,-2 1-2,4 2-39,-4-1-56,0 1 0,2 1-39,-2 11-18,3-20-47,-3 20 3,3-15-48,-3 15-34,2-14-35,-2 14-37,0 0 20,6-9 9,-6 9-2,0 0-21,5 8 11,-5-8-51,2 15 22,0-5-61,-2 2-135,0 2 0,0 2 0,0 1 0,2 0 0,-2 1 0,0 0 0,0 0 0,-2 0 0,2 0 0,-2 2 0,0-2 0,1-1 0,-3 1 0,4-2-113,-2-3-246,0 0-62,2 0-42,0 0-65,-2-2-93,4 1-81,-2-12-158,2 18-447,-2-18-909</inkml:trace>
  <inkml:trace contextRef="#ctx0" brushRef="#br2" timeOffset="111497.7728">14459 7108 517,'0'0'718,"11"-4"-148,-11 4-27,15-7-43,-6 3-53,3-1-34,1 3-55,4-6-25,-2 4-68,3-2-6,0 2-49,1-3 0,0 0-7,1-1-14,0 1-19,-2 0-30,-4 1-15,0-1-7,-1 1-26,0-1 17,0-1-16,-4-2-2,2 5 30,-6-2-69,0 0 45,-5 7-71,5-12 44,-5 12-59,-1-12 17,1 12-25,-8-8 48,8 8-56,-15-9 50,15 9-43,-19-3 62,19 3-51,-22 0 55,10 1-46,0 1 57,-1 4-35,-1 0 38,1-1-11,0 4-2,2 1-42,0 0 24,-1 2-32,5 0 19,-1 1-36,3-2 32,3 2-39,-1-2-3,6 1-20,-1 0-32,5 0 2,1-2-75,2 0-25,1 0-22,2-3-47,4 1 16,-1-2-19,5 1 60,2-2 9,2 0 29,1-2-30,1 0 4,5-3 14,-3 1 58,2-2 0,-1-2 32,3 0-3,1-3 34,-2 0-9,-3-3 36,-2-1-5,-1-1 33,-7 0 8,0 1 36,-6-1 11,-3 3-1,0-2-9,-4 1 2,-6 9-6,4-14 4,-4 14-11,-6-11 4,6 11 23,-18-9 11,9 8 0,-4 0 3,1 1-7,-3 1-2,1 0-14,-1 1-17,0 2-8,2 1-16,0-2-10,2 3-12,2-2-5,1 1-3,8-5 3,-10 7-8,10-7-11,-4 10-21,4-10-21,5 7-23,-5-7-25,12 3-23,-12-3-40,23 1 3,-23-1-28,26-1 16,-10 0-16,-2-1 30,6-2-4,-4 1 30,0 0 13,1-2 31,-1 1 7,-1-2 26,-3 2-6,-1 1 38,-2-1 10,-9 4 26,17-4-27,-17 4 33,12-3 3,-12 3 45,0 0-9,10 10 38,-10-10-13,5 9 24,-5-9-11,-2 24 17,-1-10 19,0 5 17,-3 4-10,0 6-29,-3 3-4,0 3-12,-3 2 50,2 4-65,0-2 41,0 2-19,1 0-15,0 2-60,0-1 39,1-1-58,3 0 38,0 2-52,0-1 47,1-6-52,0 0 43,0-1-53,2-2 44,-3 0-40,2-8 43,-1 3-53,0-6 45,-2 1-45,1-4 58,-1-2-37,-2 0 35,-2-5-60,1 0 52,-2-2-48,-2 0 23,0-3-19,-3-2 49,2-3-51,-2-2 48,-3-2-50,-1-3 44,-3-5-38,-1-2 45,-4-10-41,2-4 35,1-1-44,1-3 55,2-3-55,3-3 42,0-3-6,8 1 0,0-3-40,4 2 44,4 3-44,3-1 43,1 3-47,7-1 10,4-2-21,1 2-21,6 1-6,2 0-38,2 4-31,6 1-61,3 0-32,3 3-53,3 0-27,8 0-43,4 1-48,4 1 3,-1 3-11,3 2-16,2 1 0,1 1 9,-7 6-14,-2-4 15,1 6 5,-1-3 132,-4 2 141,-3 3 227,-7-1 63,-4 0 39,-7 2 10,0 0 13,-3-2 22,-6 2 12,-1 1 2,-1-2-9,-5 0-2,-1 1-5,-8 6-6,6-11-4,-6 11-21,-2-10-5,2 10-13,-13-12-5,4 8 0,-2 0-9,-1 2-4,-2-1-2,-1 3-8,-2 0-7,-2 1-2,0 2-15,1 1-16,-2 1-5,2-2-20,-2 4-14,4 0-11,0 0-8,2 0-7,3 0-6,2 1-1,0 0 0,4-2 8,5-6-22,-4 12-12,4-12-8,3 14 2,-3-14-4,15 11-4,-7-7-7,2-1-15,4 0-14,0 1-16,1-4 0,1 0-10,3 0 5,-2 0 6,2-4 2,-3 1-3,1 0 10,-1 0 6,-3-2 7,-1 1 2,-12 4 5,19-5 6,-19 5 6,11-5 10,-11 5 14,0 0-3,0 0 11,0 0 8,0 0 2,3 13-7,-3-13-4,-5 14-3,5-14 0,-3 19-7,3-19-1,-1 19-6,1-19 0,4 18-1,1-7-6,0-3-21,1 0-12,3-1-34,0-2-30,3 0-24,-1-1-48,3-2-10,-2-1-43,3-1 3,2-3-27,2-1-36,3-2-10,2-2-15,0 0 17,3-6 30,-1-1 41,-3 0 30,0-3 44,-2 0 38,-2-2 48,-2-1 26,0-1 58,-3-2 22,0-1 46,-4 1 23,-2 2 21,-2-2 55,2 2-28,-3-2 9,-1 5 5,-2 1 34,0 0-17,0 3 17,0 3-28,-1 0 5,0 2-50,-1 10-3,1-14-6,-1 14 5,0 0-1,0 0 3,0 0 30,-11 4-34,7 4 41,-1 4-26,1 4 52,-2 4-13,1 2-34,1 5 31,0-3-161,3 3-28,-1 1 0,5 0 0,-1 3 0,4-3 0,0 1 0,3-2 0,1 0 0,2-5 0,2 0 0,-3-3 0,4-2 0,0-3 0,2-2 0,-1 0 0,-1-4 0,-2 0 0,2-1 0,-1-3 0,-1 0 0,-1-1 0,-1 0 0,-11-3 0,18 3 0,-18-3 0,15 0 0,-15 0 0,12-3-400,-12 3-183,0 0-143,0 0-184,0 0-850,1-11-1451</inkml:trace>
  <inkml:trace contextRef="#ctx0" brushRef="#br2" timeOffset="113735.0971">1527 7710 760,'0'0'675,"-14"-6"-74,14 6-23,-11-6-22,11 6-47,-10-8-33,10 8-55,-10-4-31,10 4-22,0 0-35,-9-5-34,9 5-49,0 0-31,0 0 19,0 0-4,-9 5-16,9-5-28,0 14-27,0-14-23,3 18-18,-2-7-22,-1 2-9,1 1-12,-1-1-8,1 1-9,-1 0-14,0-1-48,0-2 0,0 1 0,0-12 0,3 20 0,-3-20 0,0 19 0,0-19 0,0 14 0,0-14 0,-3 11 0,3-11 0,0 0 0,-1 11 0,1-11 0,0 0 0,0 0 0,0 0 0,0 0 0,0 0 0,-2-11 0,2 11 0,1-19-48,1 9-13,1-5 10,1 1 4,-1-1 8,3-3 6,0 0 1,1 0 1,3 1 14,-3 1-4,1 3 12,3 0-14,-3 2 15,2 1-9,-1 6 16,1 0-12,1 0 24,-11 4 4,20 4 11,-9 0-2,1 2 7,0 5 6,-2-3-5,0 3-5,-2 0-4,2 2-6,-3-1 2,1 1-2,-1 0-7,-1 0 1,1-3-5,-1 4 0,-1-4-2,-1-1 3,1 1-5,-5-10 1,6 15-3,-6-15 9,5 12-11,-5-12 0,8 9 4,-8-9-7,0 0-1,8 9-7,-8-9-9,0 0-5,0 0-1,13-1 1,-13 1-7,11-9-2,-11 9 1,10-13-29,-3 4-25,-1-1-23,3-4-2,0-1 14,1 1 5,3-1 5,-3-2 17,3 3 13,0-1 11,-3 3 8,3 2 6,-3 1 6,1-1 31,1 5-21,-2 0 2,-10 5 16,19-2 20,-19 2 8,16 4 19,-7 2 4,-3 0 0,-1 3 6,2 2 11,-2-1-8,0 1-13,-3 0 9,1 2-22,1 0-11,-3 1 3,3 2-16,-2-4-5,1 2-45,-1 0 18,0-2-71,3 1-80,0-1-54,-1-3-19,1 0-34,1 1-64,0-3-28,2 1 9,0-3-21,1-1 5,-9-4 12,18 4 15,-18-4 71,19-1 14,-8-1 84,0-1-4,-1-2 75,3-2 7,-2-1 59,2-3 28,-3 1 33,1-2 31,-1 0 49,-1 0 44,-2 0 29,0 2 13,0-2 25,-2 3-5,-5 9 31,7-13-54,-7 13 14,4-10-42,-4 10 21,0 0-14,0 0 20,0 0-3,0 0 2,-4 10-13,4-10 5,-4 17-18,1-7 4,3-10-47,-3 22-8,3-22-6,-2 22-16,0-10-11,4-1-9,-2 0-11,2 1-6,0-1-5,1-1-7,1 2 4,1-4 0,1 2-3,3-1 0,1 0-10,-2-3-1,6-1-4,-1-1-1,-1 1-1,3-3-3,0-2-2,-1 0-3,0-1 2,1 0 27,1-5-35,0 1 2,0-1 1,-4-3 0,1 1 0,-1-4 4,-2 3-1,-2-5 1,-2 1 2,0-1 8,-3-2 19,-3 5 3,0-4 6,-3 1-2,-1-1-13,-2 3-1,0-2-14,-2 4 13,-1 0-13,-2 1 4,-1 1-10,1 1-3,-3 2 1,1 4-2,-1-1 20,-1 1-24,0 2-60,0 2-47,-3 1-61,3 1-92,0 0-46,0 2-153,0 1-95,4 2-141,-1-3-708,2 1-1009</inkml:trace>
  <inkml:trace contextRef="#ctx0" brushRef="#br2" timeOffset="114090.8325">2705 7861 412,'9'-5'903,"-1"-1"-129,-8 6-98,15-8-65,-15 8-75,14-7-73,-14 7-101,11-3-39,-11 3-31,13 1-22,-13-1-39,18 10-31,-9-3-26,2 3-25,-2 2-34,-1 1-13,2-1-11,-2 2-28,-1 0-8,1 1-10,2-1-8,-1 4 4,-2-4-8,-1 0-3,2 0-7,-2-3 5,1 1-6,-4-3-2,3-1 1,-3 2-2,-3-10 41,9 11 35,-9-11 17,7 10-14,-7-10-9,0 0-15,11 3-10,-11-3-3,0 0-4,14-7-11,-14 7-7,12-13-9,-6 5 4,4-3-14,-2-3-5,2-1-9,0-2-5,1 0-32,-1 1-25,1-2-42,0 2-60,-1-1-36,3 2-58,-3 0-27,-1 3-34,1 0-36,0 0-106,-1 5-60,1 0-65,-1 1-77,0 1-637,-9 5-896</inkml:trace>
  <inkml:trace contextRef="#ctx0" brushRef="#br2" timeOffset="114442.9499">3248 7952 208,'0'0'751,"6"10"-131,-6-10-62,12 8-42,-12-8-92,11 2-19,-11-2-43,14 0-49,-14 0-36,17-5-49,-8 2-27,2-1-14,-2-3-14,3 2-18,0-3-21,-1 0-21,0 0-15,2-2-9,-3-1 5,2 1-15,-2-1-10,-1 0-4,0 0 5,-3 1-6,-1 0-5,-1 2 12,-4 8-37,5-18 15,-5 18-29,-1-11 7,1 11-24,-5-8 16,5 8-20,-10-2-1,10 2 1,-16 6 2,9-2 24,-2 5 14,-1 3 6,1-3 16,1 4 21,-1 1 4,1 2-3,2-2 7,1 2-5,1-3-12,0 4 4,0-2-12,3 1 16,1-2-7,1-1 0,3 2-17,0-2 3,1 0-12,1-2-5,2-1-10,2-1-3,-1 0-7,2-2-1,1 0-9,1-2-1,2-2-54,-1 1-53,3-1-65,-3-2-98,3-2-82,-1 0-74,2-3-121,-1 2-131,1 1-107,-2-5-696,1 0-1091</inkml:trace>
  <inkml:trace contextRef="#ctx0" brushRef="#br2" timeOffset="114665.064">4040 8038 402,'0'0'1032,"10"2"-178,-10-2-68,0 0 11,13 3-52,-13-3-68,0 0-59,10 2-48,-10-2-49,0 0-27,0 0-38,0 0-217,15 1-239,-15-1 0,0 0 0,0 0 0,0 0 0,12 1 0,-12-1 0,0 0 0,0 0 0,0 0 0,0 0 0,0 0 0,0 0 0,15 0 0,-15 0 0,0 0 0,0 0 0,0 0-528,0 0-549,0 0-996,0 0-1839</inkml:trace>
  <inkml:trace contextRef="#ctx0" brushRef="#br1" timeOffset="117161.7617">708 9782 399,'-8'4'661,"8"-4"-106,0 0-55,0 0-49,0 0-49,0 0-30,0 0-33,0 0-2,0 0-39,0 0-16,0 0-31,0 0 19,0 0-4,0 0 0,0 0 7,6 10-29,-6-10 6,12 4-31,-12-4-37,13 1-29,-13-1-27,20 2-20,-20-2-19,22 1-18,-8-1-12,1-1-8,2 1-12,-2 0-13,5-2-48,1 2-56,-3-1-73,0 0-76,0 0-86,-1-1-115,-3 2-158,-2 2-72,0-1-240,-12-1-414,19 0-917</inkml:trace>
  <inkml:trace contextRef="#ctx0" brushRef="#br1" timeOffset="130353.641">1956 9452 156,'-1'-12'1009,"1"12"-188,-4-20-164,4 10-9,-3-1-25,1 1-68,-2 1-77,0 0-30,-1 1-48,-4 1-61,4 2-31,5 5-31,-17-7-15,17 7-39,-20 7-16,8 0-25,-2 5-8,1 3-21,-2 6-18,4 4 1,-2 1-136,1 0 0,3 2 0,1 1 0,2 0 0,3-4 0,0 0 0,3-1 0,1 0 0,3-3 0,3 0 0,1-4 0,3 0 0,3-2 0,1-2 0,3-2 0,0-4 0,5 0 0,-2-2 0,0-3 0,2-1 0,0-2 0,1-2-80,2-1-77,-3-3 1,2 1 2,-2-5 1,-1 3 20,-2-3-1,1 1 19,-3-2 51,-3-1-20,-4 4 17,2-1 14,-4 3 11,0 0 3,-9 7 5,13-10 2,-13 10 6,0 0 2,0 0 1,12 1 6,-12-1 2,0 0 1,1 16 8,-1-16-1,1 15 2,-1-15 1,2 16-1,0-7 2,-2-9-2,6 16 8,-1-9-6,2 0 0,1-2 0,2-1-2,1-1-1,1-1-1,3-2-2,1 0-2,1-2-5,1-1-4,0-2 2,0 0 2,1-2 4,0-3 4,0 1 5,-3-2 0,-1-2 2,-2 1 1,-1-2 5,-2 2 4,-4-1 10,-1-1 17,-1 1-1,-3-1-1,-1 2-1,-2 0 10,-1 2-1,-2 1 6,-1-1-3,-2 4 2,-3 0-17,-1 1-4,-1 5-5,0 0-7,-2 0 35,-2 5-47,1 1-2,-4 0-2,2 4-5,-1 1-23,2 1-61,0 1-104,3-1-91,1 0-113,4 1-128,3-3-115,1 3-868,5-13-1137</inkml:trace>
  <inkml:trace contextRef="#ctx0" brushRef="#br1" timeOffset="131077.1354">2797 9582 1116,'0'0'849,"2"-13"-138,-2 13-65,0 0-80,0 0-82,0 0-59,0 0-26,0 0-15,0 0-49,-6 16-42,5-4-30,-1-1-34,1 3-40,1 0-41,-1 1-12,1-1-33,0-1-13,1 1-17,2 1-12,-2-3-6,1 0-15,2 0-6,-1-3-4,1-1-16,2-1 3,-6-7-4,12 12-2,-12-12-7,15 7-9,-15-7-18,16 0-31,-16 0-7,21-4-5,-10-1-29,2-1 19,-1-1-7,1-3 21,-1 0 8,1-3 7,1-2 12,-2 1 5,-3 2 6,2 0 12,-3-1-2,-1 2 4,0 3 8,-1-1 2,-1 3-5,0-3-5,-5 9 14,8-5-3,-8 5 1,0 0 7,10 4-4,-10-4 6,5 8 7,-5-8-13,4 13 0,-4-13 6,5 18-8,-1-7 8,0-1-10,1 2 9,3 0-11,-2-1 3,2 1-29,0-3-24,2 1-71,0-2-5,0-1-48,3 0 27,1-4-38,1 1 42,-1-3-17,2 1 44,-1-2-5,4-3 19,-2-1 23,6-3 4,-1-1 23,2-5 8,1 0 19,-2-4 2,2 0 5,-4-2 11,0-1 23,-5-1 17,1 3 27,-4-1 39,-4 1 6,0 1 1,-4 3 6,-3 2 11,0 1 5,-2 11-8,-3-20-21,-2 12-9,5 8-3,-15-11 0,15 11 9,-18-1 7,5 2-9,0 3-12,-1 3-11,0-1-7,0 5-15,0 0-7,-1 3-10,3-1-5,3 0-1,2 0-10,1 1-5,3 1 3,3-3-17,1 0-11,3 0-57,2 1-23,2-2-49,1 1-1,2-2-32,3-1 30,-1 1-7,5-2 24,-3-1 28,4 0 37,-6 0-2,1 0 15,-3-2 8,0 0 20,-3-1 11,-1 1 54,-7-5 16,12 8 42,-12-8-18,4 9 28,-4-9-29,-4 9 16,4-9-32,-12 9 10,5-4-32,-1 0 11,-3-1-30,0 2 13,1-1-26,-3 0 10,2-1-57,-1-1-52,2-1-124,0 2-131,10-4-158,-17 5-123,17-5-904,-11 0-1163</inkml:trace>
  <inkml:trace contextRef="#ctx0" brushRef="#br1" timeOffset="131322.6316">3948 9678 674,'6'-7'852,"-6"7"-123,4-13-83,-4 13-45,0 0-55,0-15-72,0 15-74,0 0-48,-6-6-13,6 6-70,0 0-2,-8 9-37,8-9-46,-4 13-25,4-13-33,-2 19-27,2-19-21,-2 21-22,2-21-5,2 24-13,-1-11-12,2 0-5,-2-1-1,3 2-3,0-3-9,-1 3-21,3-5-51,2 2-56,-2-3-63,0-1-51,2 1-61,0-4-71,-8-4-90,16 7-71,-16-7-69,18 2-168,-18-2-379,16-5-757</inkml:trace>
  <inkml:trace contextRef="#ctx0" brushRef="#br1" timeOffset="131616.7877">3930 9607 275,'-15'0'791,"2"1"-134,0 1-65,13-2-65,-18 2-72,18-2-78,-15 4-39,15-4-12,-6 6-40,6-6-40,0 0-32,0 0-32,11 5-29,-11-5-21,21 0-25,-9-1-15,5-1-13,0-1-13,0-2 19,5 0-30,-1-2 31,2-2-28,-3 2 27,1-3-21,-1 1 19,-2-1-18,-3-2 11,0 2-14,-3-2 3,-4 1-24,-1 0 8,-3 0-21,-4 11 4,1-18-16,-1 18 3,-6-17-11,-2 12 13,-1 0-20,-1 2 11,10 3-16,-25 1 17,8 3-20,2 2 9,-4 3-49,1 1-64,0 4-92,-3 1-70,6 0-109,0 2-122,3-3-116,2 3-204,1-2-421,5-1-855</inkml:trace>
  <inkml:trace contextRef="#ctx0" brushRef="#br1" timeOffset="132102.0872">4467 9646 419,'6'-10'805,"0"0"-141,-2 3-26,-4 7-103,3-16-77,-3 16-66,-3-13-56,3 13-40,-11-7-37,11 7-16,-15 0-25,15 0-10,-23 10-19,10-3-1,-4 3-43,2 2 20,-2 3-43,2 1-3,-2-1-32,4 2 1,1-1-32,0-1 4,2 2-16,4-3-11,-1-1 0,5-4-5,0 3-17,2-12 11,3 18-6,-3-18-3,9 11-5,1-6-27,-1-2-25,-9-3-29,24 2-13,-10-4-43,3 1 4,0-5-24,3-1-2,2-3-17,-3 2 15,5-7-2,-2-1 9,-3-2 8,2-1 18,-5-2 24,0-4 39,-4 2-3,-2-4 13,0-2 12,-5 0 8,0 3 18,-4-2 19,-1 0 47,-1 0-7,-4 2 41,1-1 9,0 4 15,-1 1-3,-2 2 10,2 5-13,-1 1 20,2 2-8,-1 5 12,5 7 0,-9-7 21,9 7 8,0 0-9,-9 9 14,7 0 2,0 3-6,1 1-7,1 5-15,0 1-16,0 2-23,1 4-21,1 0-10,0 0-16,2 1-10,1-1-14,-1-1-6,2 0-18,1-2-59,1 0-69,0-3-70,0 1-85,1-1-20,0-2-71,1-2-83,-1 1-88,0-3-83,0 0-124,0-2-636,-1-1-980</inkml:trace>
  <inkml:trace contextRef="#ctx0" brushRef="#br1" timeOffset="132421.9178">4761 9798 399,'0'0'637,"9"-9"-91,-2 3-44,1-1-53,0 0-52,-1-2-6,5-1-35,-3 0-24,1 1-58,0-4 1,2 1-47,-3 0 8,2 0-45,-2-2 11,0 2-36,-1 0 6,1 1-34,-3 0 13,-1 1-28,-1 2 2,0-1-42,-4 9-2,2-12-36,-2 12 7,0 0-27,-5-12 14,5 12-27,0 0 16,-18 5-18,8 0 24,1 4-3,-1 0 24,0 2 5,-2 3 23,3 1 9,0 2-2,4-2 8,-1 1-12,2-1 1,1 1 31,1-1-51,2-1 16,0 0-42,1-3 22,2 3-42,1-2 32,-1-2-43,3 0 28,0-2-54,3-2-10,-1 2-108,2-4-51,1 1-123,-11-5-80,21 2-150,-9-1-180,0-2-250,3-3-490,2 0-1077</inkml:trace>
  <inkml:trace contextRef="#ctx0" brushRef="#br1" timeOffset="133110.0099">4936 9857 182,'-2'-14'870,"2"14"-158,6-16-68,-1 7-56,4-1-77,2 0-9,3-2-72,4-2-38,1 6-68,2-1-17,0 1-63,1 1-7,2 4-47,-3 2-15,0 1-39,-2 2-16,1 3-25,-3 1-5,2 2-29,-5 0-7,-1 1-13,-3 1-8,0 0-6,-4 2-12,-1-3 1,-2 2-4,-3-11 45,1 18-55,-1-18 2,0 16 3,0-16-2,-4 13 51,4-13-58,-5 8 60,5-8-63,0 0 51,-6 6-48,6-6 56,0 0-48,0 0 2,-5-11-5,5 11 1,5-15-1,-3 5-1,4-3-1,0-2-2,1 1-2,4-3-26,-1 1-60,0 1-44,3-1-82,-1 2-55,2 1-99,-3 2-114,0 1-80,0 3-140,0-1-713,0 4-1024</inkml:trace>
  <inkml:trace contextRef="#ctx0" brushRef="#br1" timeOffset="133449.3444">5672 9776 330,'0'0'802,"7"11"-99,-7-11-25,7 12-106,-7-12-19,4 10-49,-4-10-54,1 13-53,-1-13-37,-1 13-39,1-13 6,-4 12-100,4-12 22,-9 14-63,9-14 20,-9 12-74,9-12 12,-14 9-57,14-9 14,-14 11-56,14-11 32,-15 5-52,15-5 32,-13 2-45,13-2 35,-14-1-44,14 1 34,-11-4-42,11 4 45,-7-7-53,7 7 37,0 0-19,0-15-17,0 15 2,7-13-2,0 7 7,3-1-3,0 2 3,1 1 28,2 1-30,0 0 30,3 3-34,0 0 41,2 3-23,0 1 48,4 4-20,-2 1 65,4 3-12,0 3 13,0 1-54,-3 2 22,0 2-69,-3 2 0,-3 1 0,-5 4 0,-2-1-46,-3-3-137,-5 3-180,-2 0-141,-6 3-235,-1 1-309,-5-2-630,-4 3-1351</inkml:trace>
  <inkml:trace contextRef="#ctx0" brushRef="#br1" timeOffset="133997.5668">6912 9418 71,'-3'-11'958,"-2"1"-210,2 1-76,1-2-67,-1 2-37,3 9 29,-4-18-66,4 18-58,-2-14-48,2 14-13,0 0-93,-3-10 67,3 10-53,0 0-22,6 10-14,-6-10-12,7 20-85,-3-6-200,1 1 0,-3 2 0,2 1 0,-1 2 0,1 1 0,-2 0 0,2-2 0,-1 0 0,-1 0 0,2-1 0,0-1 0,-2-1 0,2 1 0,-1-2 0,-1-3 0,2-2 0,-1 0-447,-1 0-112,-2-10-77,3 16-56,-3-16-74,2 12-143,-2-12-417,-3 7-929</inkml:trace>
  <inkml:trace contextRef="#ctx0" brushRef="#br1" timeOffset="134529.7181">6683 9650 505,'-15'-2'803,"3"-3"-148,12 5-48,-18-4-54,18 4-89,-13-6-48,13 6-92,-6-8-53,6 8-78,2-9-4,-2 9-45,17-11 6,-3 4-41,5-1 5,4-1-37,4-3 2,11 0-37,1-1 20,2 1-39,2 0 16,-2-2-27,1 2-10,0 0-31,-1 1-5,-3-2-45,-5 3 15,-4 0-25,-1 0 28,-5 1-8,-2 1 23,-2-2 8,-4 3 11,-4 0-10,1-2 31,-5 3-20,-1-1 28,-6 7-16,5-12 22,-5 12-6,0 0 24,-2-14-6,2 14 34,0 0-20,0 0 32,-12 0-11,12 0 20,-8 14-7,3-3 32,2 3-18,-1 2 18,1 4-21,0-2 17,2 2-20,-2 2 8,2 1-15,0-2 4,1 0-14,1-1-2,0-1-14,0 1-3,5 1-6,-3-4-5,3 0-6,0-3-3,2-1-1,1-3-3,0-1 3,2-1-19,1-1-20,-1-6-18,2 0-24,0-1-17,1-2 0,0-1 8,2-4 12,1-3-13,-1 1 28,-1-4-10,-1 0 31,-2-3-12,1 2 23,-3-1-22,-1 3 39,0 0-3,-2 0 47,-2 4-20,-5 8 19,10-11-20,-10 11 46,10-4-11,-10 4 25,0 0 25,14 6 3,-14-6-7,8 15-7,-2-6-14,-3 0-1,-1 2-25,2 0-23,0-1-1,1 3-7,0 1 31,2-2-42,0 0 34,0 0-67,1-2-2,2 1-112,0-3-76,1 0-82,3-1-83,1 0-140,1-3-127,1 0-122,1-3-659,1 0-1023</inkml:trace>
  <inkml:trace contextRef="#ctx0" brushRef="#br1" timeOffset="134858.2405">7893 9663 67,'0'0'824,"0"0"-229,0 0-97,1-10-37,-1 10-64,8-9-59,-1 4-61,1-1-34,1-1-32,1 0 2,3 0-26,0-1-12,-1-1-37,1 1 0,1-1-37,-4 0 3,2 0-25,-2-2-3,-1 4-22,-2 0 16,-1-2-22,-6 9 13,9-13-33,-9 13 15,2-12-25,-2 12 14,0 0-30,-5-10 22,5 10-21,0 0 39,-15 2-17,15-2 32,-12 10-6,5-3 36,1 1-14,-1 4 18,1 0-25,0 0 21,0 0-32,2 3 16,3-3-34,-1-1 16,0 1-12,2-1-10,2 1-7,-1 0-4,1-2-2,2 0-8,1 0-12,2-2-53,-1 0-32,4 1-23,4-1-38,0-1-30,8 0-104,4 1-101,6 0-64,5-2-90,7 2-189,5-2-364,3-1-708</inkml:trace>
  <inkml:trace contextRef="#ctx0" brushRef="#br1" timeOffset="135454.8439">9197 9578 113,'0'0'935,"-9"-10"-180,9 10-70,-8-9-114,8 9-49,-8-10-106,8 10-43,0 0-52,0 0 10,0 0-56,0 0-19,-9 10-31,9-10-40,2 14-29,1-5-13,0 2-29,0-1-35,0 1-8,1-1-14,1 2-12,-3-4-8,2 4-5,-4-12-5,4 16-6,-4-16-4,3 15 3,-3-15 1,2 10-2,-2-10-1,0 0-1,-4 10-4,4-10-3,0 0 0,0 0 7,-13 0-14,13 0 2,-7-8-1,7 8-1,-5-14 0,2 4-1,2-1-1,1 11-1,1-23 2,2 13-4,2-4 1,0 2 0,5 1-1,-1 0 0,4 2 2,0 1 3,1 3 2,2 0 0,0 3 7,0 2 10,3 1 7,-1 3 6,0 1 7,4 0 1,-4 4 1,1-1-5,-2 1-6,1 3-10,-4-2-4,0-1 13,-3 2 12,1 0-37,-3-3 33,-2 0-50,0-1 39,0 0-39,-2 0 44,-5-7-48,7 12 45,-7-12-57,4 9 53,-4-9-57,0 0 46,0 0-57,-5 9 41,5-9-55,0 0 14,0 0 1,-12-4 6,12 4 2,-5-10 4,5 10-8,-4-19 17,4 19 7,1-22-3,2 8 5,2 0 1,0-1 3,2 0-2,0 0 2,2-1 3,4 2-1,0 1 7,-1 4 7,3 0 14,0 1 19,-1 4 16,2 3-2,-1-1 15,0 5 52,2 1-20,-2 1 6,-1 2-17,1 2-15,-3 1-14,-1 0-11,1 0-11,-3 2 30,-1 1-51,-1 1 23,-1 0-56,0 1-29,0 1-112,-2-2-50,1 0-139,-3-2-108,4 1-139,-4-3-128,2 2-154,0-4-633,1 0-1133</inkml:trace>
  <inkml:trace contextRef="#ctx0" brushRef="#br1" timeOffset="135802.5581">10054 9538 556,'2'-13'715,"-1"1"-89,-1 12-53,0-17-96,0 17-36,-3-10-39,3 10-11,0 0-53,-15-2 30,15 2-25,-14 12-22,7-2-37,-1 1-30,2 0-35,-3 4-33,2-1-33,2 0-22,1 2 21,2-1-66,-1-1 24,3-1-61,0-1 35,3 0-51,1-2 37,-1 0-49,4-1 27,-1-1-35,3-1 47,1-3-56,1 1 34,3-1-43,-3-3 41,4-1-44,-2 0 40,5-4-44,-2 1 42,0-4-40,0-1 40,0-1-41,-2-3 46,0 0-40,-2-3 26,-3 0-38,-2 3 43,-2-3-41,-1 2 38,-1 1-37,-3-1 37,-1 3-40,-2-1 35,-1 2-39,-1 1 39,-3 0-41,1 2 39,-1 1-40,8 5 28,-18-7-69,18 7-50,-17-3-96,17 3-94,-17 2-103,6 1-163,1 1-134,1 1-229,9-5-453,-13 9-987</inkml:trace>
  <inkml:trace contextRef="#ctx0" brushRef="#br1" timeOffset="136129.742">10402 9559 838,'11'-7'913,"-4"2"-158,3 2-40,-10 3-78,17-7-56,-17 7-110,15-2-55,-15 2-58,17 5-50,-7-1-52,-2 4-55,1 0-35,0 1-35,-2 3-27,1-3-17,-1 3-12,-1-2-24,1 0-6,0 4 33,-2-6-56,0 1 38,-1-1-57,1-1 47,-5-7-55,9 14 48,-9-14-46,6 11 52,-6-11-15,7 8 63,-7-8-20,0 0 34,8 8-49,-8-8 19,0 0-36,0 0 27,14-4-43,-14 4 24,9-11-37,-4 4-3,0-2-5,1-2-3,0-3-2,2 0-2,0-3-10,2 0-24,-2-1-15,1 0-93,1 1-57,-1 0-57,1 0-58,-1 3-79,0 2-66,-1 1-82,-2-1-66,2 4-107,-2 2-688,0-1-1003</inkml:trace>
  <inkml:trace contextRef="#ctx0" brushRef="#br1" timeOffset="136467.6969">10899 9537 379,'0'0'658,"19"2"-86,-19-2-31,20 0-39,-20 0-34,21-4-32,-10 1-66,0-1-18,-1 1-65,1-2 1,1-1-58,0-2-7,-2 2-22,0-2-27,-2 0-28,-1 0-16,0-1-11,-2 0-21,-1 0-21,0 0-12,-4 9-17,1-14-6,-1 14-13,-1-11 0,1 11-12,-10-5-5,10 5-3,-13-1 1,13 1-2,-15 6 10,4 2 23,2 0 11,-1 4 40,2-1 21,0 1 42,1 3-36,2-3 43,1 3-33,3-3 20,0 0-40,2 0 22,1 1-49,2-1 20,1 0-48,2 0 18,2-2-42,0-2 22,1 0-43,3-2-9,-2 0 0,3-1 0,3-2 0,-6-1 0,5 0-96,-3-1-24,2-1-104,-2 0-70,-13 0-82,25-2-75,-12 1-139,-13 1-126,20-4-207,-8 1-476,-3 0-1002</inkml:trace>
  <inkml:trace contextRef="#ctx0" brushRef="#br1" timeOffset="137718.6838">12454 9599 678,'0'0'569,"6"-6"-84,-6 6-15,10-12-29,-10 12-15,9-16-25,-3 8-7,-3 0-29,4-3 13,-3 1-19,-1 0-27,-1-2-14,2 2-29,-4 10-15,0-19-34,0 19 3,-4-13-70,4 13 22,-9-9-50,9 9 39,-20 0-45,8 5 9,-3 4-9,1 1-10,-4 4-20,-2 3-9,2 3-32,0-1-68,5-3 0,0 2 0,3-1 0,1 0 0,2-2 0,4-1 0,2-2 0,2-2 0,2 0 0,4-1 0,4-2 0,0 1 0,5-3 0,-3-1 0,5-4 0,-1 0 0,2 0 0,-1-2 0,0-2-104,2-2 25,1-1-53,-1-3 3,0 0 7,-1-1 10,-2-1 17,-1-3 7,-1 2 15,-1-1 15,-3 0 10,-2 2 7,-1 0 10,-2 2 3,-2 0 2,-4 10 6,7-12 5,-7 12-5,0 0 10,0 0 2,0 0-9,0 0 10,-13 10 4,13-10 3,-10 14 3,6-4 0,0 0-3,1-1 4,1 1-1,-2 0 0,4-10-2,-2 16 2,2-16-3,2 16 47,-2-16-51,4 14 43,3-7-51,-7-7 1,16 8-2,-3-4-19,-1-2-29,1-1-12,0-1-5,5-1 12,1-1-3,-2-2 36,4-2-15,1-1 34,0-2-20,3-4 30,-2-1-17,-1-3 27,-2 2-17,-1-4 32,-4 3-18,-1-1 34,-5 0 6,-3 2 0,2 1-16,-4 1 0,-2 1-2,-2 12-5,-4-20-5,1 10-7,-4 4-3,-2-1 0,0 2-2,-2 1 2,11 4-3,-18-1 2,18 1-1,-23 5 20,15 0-26,1 2 0,0 2 2,2 0-2,3 2-11,2-11-37,2 22-85,1-10-36,3 2-79,2 0 30,3 2 23,3 0 38,1-1 18,1 1 33,-1-2 13,1 1 36,-2-3 4,0 1 43,-4-2 10,-1-1 51,0 0-6,-4 0 37,-1-2-4,-4-8 20,5 14-25,-5-14 10,-5 14-32,-4-7 13,2-2-20,-2 2-2,-1-2-11,0-1-9,-1 1-12,0-2-56,-3 0-97,14-3-122,-23 3-122,23-3-152,-19 3-863,19-3-1006</inkml:trace>
  <inkml:trace contextRef="#ctx0" brushRef="#br1" timeOffset="138365.4903">13793 9639 497,'0'0'875,"-2"-15"-178,2 15-63,-2-13-103,2 13-20,0-12-87,0 12-31,0 0-65,11-6-6,-11 6-54,13 7-10,-6 0-42,5 1-15,-3 2-24,1 1-25,0 2-24,-1-1-26,0 0-21,-1 2-21,-2-2-3,0 0-15,-1-2 8,-3 0 27,4-1-52,-6-9 53,5 15-68,-5-15 54,5 12-63,-5-12 43,0 0-54,2 10 49,-2-10-41,0 0 17,0 0-31,0 0 4,0 0 35,0 0-32,-2-10-4,2 10 4,4-17 8,-1 7-4,1-2 12,2-2-16,1-1 0,5 1-1,-1-3 3,2 3 13,1 1-12,2-1 1,1 4 3,2 1 2,-4 3 9,3 2 10,0 1 13,0 3 15,1 2 34,-2 1-39,-1 4 41,-1-2-58,3 4 28,-5 1-43,1-2 23,-4 3-32,-2-1 27,2 0-31,-2 1 32,-3-3-35,-1 2 34,1-2-31,-5-8 26,5 14-35,-5-14 32,0 12-31,0-12 21,0 0-24,-4 14 31,4-14-44,0 0 36,0 0-49,-8 6 39,8-6-53,0 0 46,0 0-46,-6-10 56,6 10-51,-1-12 8,1 12 5,1-20 5,1 6 10,2-1-12,1 1 28,-1 0-1,3-1-5,0 0 1,4 1 1,0 2-5,0 0 16,0 2 7,1 2 12,1 1 40,3 2-23,-3 3 22,1 2 10,0 1 8,0 1-9,-1 2-4,0 3 5,-2 1-23,-2 1-8,0 1-4,0 2-9,-4 0-6,-1-2-11,-2 2-16,1 0-128,-2-2-64,0 0-121,-1-10-103,-1 21-141,1-21-192,-1 20-171,1-20-583,0 14-1137</inkml:trace>
  <inkml:trace contextRef="#ctx0" brushRef="#br1" timeOffset="138722.5983">14814 9616 566,'2'-11'802,"-2"11"-109,4-18-88,-4 18-66,-4-11-89,4 11-27,-5-7-49,5 7-10,-12 1-48,2 3 3,1 0-64,0 4-4,-3 0-39,2 2-38,1 1-36,0-1-24,2 1-22,2 2-16,-1-3-19,4 1-3,0 0-8,2-11-8,2 18-6,2-10 3,1-1-15,3-1-3,-1 0-6,5-1-1,-2-1 4,3-2-16,-1 1 10,1-3-1,3-2-1,0 0-2,0-2-1,3-2 1,-4 0-1,3-3 5,0-1 4,-2-2-12,-3-1 1,1 0 3,-2-1-1,-5-1-1,0 2-1,-5 0-1,-1 2-3,-1 11-5,-2-21 3,-4 10 3,-1 3-1,-3 0-7,1 2 15,-5 1-8,1-1 1,-3 5-6,3 0-32,-3 1-87,0 1-71,-2 3-115,0-2-144,2 4-135,-2 0-154,5-1-729,-1 2-1098</inkml:trace>
  <inkml:trace contextRef="#ctx0" brushRef="#br1" timeOffset="139041.6195">15012 9585 612,'0'0'948,"11"-9"-174,-11 9-85,11-8-75,-11 8-44,0 0-110,14-4-33,-14 4-64,10 4-49,-10-4-53,16 10-43,-9-2-41,0 0-29,2 3-24,1 0-25,-2-1-17,-1 3-17,2-2 34,0-1-63,0 0 39,-1 1-59,1-3 39,-3 0-40,1-1 45,0-1-28,1-1 36,-8-5-23,11 9 45,-11-9-36,15 4 25,-15-4-46,15 0 37,-15 0-53,17-5 25,-6 0-35,-2-2 0,1 1 0,3-5-2,-3-1-2,4-2-1,-2-1-2,1-2-3,0-2-4,-1 1-22,3-3-28,-4 4-49,1 0-68,-2 0-69,0 1-100,0 2-80,-3 3-118,1-1-81,-3 4-104,2-1-730,0 1-1075</inkml:trace>
  <inkml:trace contextRef="#ctx0" brushRef="#br1" timeOffset="139257.6351">15616 9406 811,'12'5'713,"-12"-5"-74,12 8-51,-6-1-46,-1 2-47,-1-1-40,0 3-73,-1 0-22,-1 0-53,-1 2-10,1 1-52,-2 0-26,1-1-39,-1 1-43,0-1-21,0 0-25,0-13-16,0 23-16,1-12-11,-1-11-9,3 18-3,-3-18-9,4 15-4,-4-15-17,10 12 12,-10-12-56,10 5-40,-10-5-65,14 2-17,-14-2-66,15-3-23,-5-1-64,0-2-80,0-1-56,1-2-61,1-1-205,1-3-425,-1-3-753</inkml:trace>
  <inkml:trace contextRef="#ctx0" brushRef="#br1" timeOffset="139551.0814">15643 9411 885,'-16'7'724,"2"-2"-100,3 0-22,1 2-72,2 1-37,8-8-72,-9 10-28,9-10-64,-4 9-29,4-9-57,8 7-14,-8-7-55,16 6-3,-16-6-13,24 1-3,-9-1-10,4-2 2,-3 0-6,3-1 18,3-4-16,-3 2-7,0-4-14,-3 1-20,2-4-3,-3 2-10,-2-2 14,-4 0-51,0 0 24,-2-2-47,-2 2 21,-2 0-40,0 2 25,-3 10-39,-2-19 31,-2 11-39,-1 0 26,-2 2-33,-2 1 34,0 2-53,9 3-8,-23-3-108,23 3-62,-28 4-90,14 0-78,-3 3-79,2 1-125,-2 2-96,3 0-176,0 1-523,2-1-984</inkml:trace>
  <inkml:trace contextRef="#ctx0" brushRef="#br1" timeOffset="139981.3757">15816 9559 550,'0'0'833,"11"-3"-148,-11 3-48,12-1-92,-12 1-30,0 0-61,16 1-49,-16-1-81,12 8-8,-12-8-57,12 9-3,-6-4-58,2 4-31,-3-2-21,0 2-25,-1 0-18,1 0-22,-1 1-14,0-2-11,-4-8-13,7 17-7,-7-17-7,4 15-7,-4-15-9,5 14 6,-5-14-7,3 9 5,-3-9-2,2 10 1,-2-10-3,0 0-3,0 0-6,3 10 6,-3-10-2,0 0 1,0 0-7,0 0 2,0 0 1,0-13 1,0 13-1,1-13 4,2 3 6,0 0-8,4-4-1,-1-1 1,2-3 3,1-1 2,4-1 1,0-1-3,3 2 2,1-2 6,1 3 9,-2 3-4,1-1 12,2 5 8,-2-1 51,2 3-56,-4 2 41,2 2-43,-3 1 41,0 3-35,-1 1-1,1 3-5,-3-1-5,0 3-6,0 2-7,-2 3 4,-3 1-15,2 0-18,-4 1-28,-2 0-80,1 0-65,-2 0-62,-1 0-91,0 0-17,-1 1-76,1-1-69,-1 0-24,1-12-23,0 21-52,0-21-12,1 17-423,-1-17-646</inkml:trace>
  <inkml:trace contextRef="#ctx0" brushRef="#br1" timeOffset="140526.2502">16408 9658 344,'14'-5'559,"-3"0"-75,3-4-42,2-3-9,-1 0-16,1-3-11,0 0-2,-2-2-54,0 0 32,-4 1-50,2-1 16,-5 2-41,1 1-11,-4 1-43,0 3-35,-3-1-16,-1 11-30,-2-17-18,-3 10-15,5 7-12,-13-11-1,1 7-14,2 2 3,10 2 18,-26 1-53,12 3-11,-1 1-7,1 2-9,-1 0-7,2 2-10,0-1-3,3 3-8,1-1-5,-1 2 1,3-1 7,1-2-13,2 1-7,4-10 4,-5 17-3,5-17-2,1 16-3,-1-16-1,4 13-7,1-6 1,-5-7-7,13 10-13,-13-10-14,18 7-8,-18-7-7,20 5-9,-20-5 2,23 0 3,-9-3 3,-1 0 5,2-2 2,0 1 11,0-3 7,0 1 4,-1 1-3,0 0 14,0-1 1,-2 4 1,-2-1 3,-10 3 0,19-1 6,-19 1 11,17 1 6,-17-1 48,13 12-5,-9-4 34,-1 4-20,0-1 48,-2 2-26,-1 2 34,0 4-4,-1 3 113,0 4-179,1 3-58,-2 7 0,1 0 0,0 1 0,0 2 0,-1-1 0,1 4 0,0-3 0,-1-2 0,1 1 0,0-2 0,0-3 0,-1-4 0,1-2 0,0-1 0,-1-2 0,1-3 0,-3-3 0,1-3 0,-1 0 0,-3-1 0,0-2 0,-5-3 0,1-1 0,-4 0 0,-1-4 0,-4-1 0,-1-1 0,-2-2 0,-5-2 0,0 2 0,-2 0 0,0 0 0,-3 0 0,1 0 0,-3 2 0,-1 1 0,-1 2 0,2 2 0,-1 2 0,-4-1 0,-1 4-149,2 2-662,3-1-199,6 1-950,0-2-1700</inkml:trace>
  <inkml:trace contextRef="#ctx0" brushRef="#br1" timeOffset="148492.7817">1818 10979 893,'0'0'695,"0"0"-55,0 0-105,-5 7 23,5-7-78,0 0-27,13 3-77,-13-3-31,17 0-22,-5-3-39,4 1-27,1 0-38,4-2-18,0-2-39,2 0-25,0 0-21,2 0-21,-3 0-12,-2-3-10,4 2-15,-2-1-11,-5-2-5,3 2-5,-5 1-5,-1 0 0,-2-3 1,-1 3-11,-1-1-7,-3 0 8,-7 8-8,9-11-3,-9 11 10,1-13-16,-1 13 1,-9-7 6,9 7-12,-14-3 9,1 4-4,0 2 8,-2 2 6,-4 3 4,-3 1 3,3 3-4,-3 3 7,1 1 4,-1 1 16,5 3 9,1-1 0,3-1-5,3-1-9,0-1-6,3 1-6,2-3-11,5 2 0,0-3-8,0 2-1,6-3-1,1 0-2,4-1-6,2-1-21,2-3-64,5 0-68,0 0-62,4-5-43,-3 0-20,2-2-30,2-2 7,2 0-28,-3-1 26,-1-2-3,2 0 43,-4-2 35,0-1 55,-3-1 25,0-2 43,-3 0 9,-1 0 33,-4 0 1,-1-2 43,-1 2 31,-2 0 42,-1 2 32,-1 0 40,0 1 4,-4 8 0,5-15-12,-5 15-18,5-9-12,-5 9 26,0 0 11,0 0-8,0 0 1,10 3-15,-10-3-2,7 10-16,-7-10-5,5 16-3,-1-6-12,-1 0-10,1 0-9,-1-1-8,-3-9-4,4 20-7,-4-20-7,4 16-2,-4-16-5,2 14 0,-2-14-5,3 13 1,-3-13-1,0 0 3,2 14-2,-2-14-2,0 0-5,0 0 4,0 0-5,0 0 3,0 0-2,0 0-5,0 0 0,-6-9-4,6 9 0,-1-14 2,2 3 2,-1 0-3,1-1 2,3-4 0,0 3-2,2-1 1,1 1 0,0 1-1,1 0 0,2 0-2,0 5 4,2 2 1,2-2 10,-2 4 10,-1 2 7,3 2 15,-2 2 11,3-1 8,-2 5-2,-1 0-10,-1 0-9,-1 1-4,1 1 10,-2 2 31,0 2 9,3 0-28,-3-1-4,-2 1-18,4 0 0,-4-1-15,0-2 2,-2 2 8,0-3-12,-1 1-9,-4-10 3,5 14-8,-5-14 4,0 0-16,-3 16-1,3-16-6,-6 7-1,6-7-17,0 0 10,-12 2 1,12-2 4,-9-5-1,9 5 2,-7-12 3,7 12 0,-7-18 6,6 7-2,1-3 0,3 1 0,-1-1 3,5 0-4,-1-1 5,2 3 1,-1 1 2,5-1 13,-1 3 16,2-2 25,0 5 17,0 1 19,2 2 27,-1 0 16,0 3 9,0 3-14,1 0-45,-2 2-82,1 1 0,-2 2 0,-2 0 0,0 2 0,-2 1 0,-2 0 0,-2 0 0,0 2 0,0-1 0,-3 0 0,0 2 0,1 2 0,-1 0-98,0-4-330,0 4-59,1-3-73,-1 0-122,0-1-127,-1 1-814,3-3-1280</inkml:trace>
  <inkml:trace contextRef="#ctx0" brushRef="#br1" timeOffset="148761.62">3059 11060 857,'3'-16'750,"1"2"-29,0 2-77,0 3-45,-1-1-64,0 0-78,-3 10-60,9-13-49,-9 13-29,7-7 26,-7 7-34,0 0 6,14 6-19,-8 2-9,0 1 3,0 3-16,0 5-19,3 0-78,-3 5-179,2 0 0,0 7 0,1 2 0,-3 2 0,3 6 0,-1-2 0,-3-2 0,1 0 0,-1-1 0,-1 1 0,-1-3 0,-1 1 0,1 0 0,-2-6 0,0 1 0,-1-2 0,0-1 0,0-1-100,-1-3-228,0 0-69,0-3-22,-1-3-77,1 2-78,-2-6-54,1 1-108,-1-3-698,-1 0-1044</inkml:trace>
  <inkml:trace contextRef="#ctx0" brushRef="#br1" timeOffset="149041.4381">3101 11223 814,'0'-25'681,"1"2"-79,3-1-23,2 2-68,2 0-52,4 1-25,4-1-41,1 5-34,4 0 5,5 5-36,1 0-1,1 5-15,-2 1-24,0 5-21,2-2-22,-1 6-12,-1-2-38,-3 5-21,0-1-37,-5 2-15,-2 0 9,-5 3-5,-2 0-16,-6-1-110,1 3 0,-6-2 0,-1 2 0,-5 1 0,-1-2 0,-5 6 0,-1-4 0,-3 2 0,-2-1 0,-2 0 0,-2-2 0,3 0 0,2-3 0,-1 2 0,3-3 0,2-1-172,1-1-178,0 0-95,5-2-72,0-2-141,9-2-102,-10 5-912,10-5-1344</inkml:trace>
  <inkml:trace contextRef="#ctx0" brushRef="#br1" timeOffset="149325.2628">3643 10948 212,'7'-16'962,"2"3"-170,-2 0-83,-1 0-43,0 0-60,0 1-36,0 3-85,-2 1-41,-4 8-55,7-15-55,-7 15-46,6-10-43,-6 10 2,0 0 11,0 0 4,9 6-5,-9-6-9,4 18-31,-2-5-217,-1 2 0,-1 4 0,1 1 0,-1 0 0,0 4 0,0 0 0,0 1 0,-1 0 0,1-1 0,-1-3 0,1 1 0,0 1 0,0 3 0,-2-2 0,2-2 0,0-1 0,0-1 0,0 2 0,2-4 0,-1 0 0,-1-1-470,1-2-113,-1 0-112,2-2-108,-2-1-175,0-12-502,2 18-1101</inkml:trace>
  <inkml:trace contextRef="#ctx0" brushRef="#br1" timeOffset="150034.4621">3637 11171 186,'-10'-7'951,"3"2"-165,7 5-144,-12-9-70,12 9-98,-8-7-70,8 7-44,0 0-15,0 0-25,0 0-18,9-9-31,3 8-44,4 0-31,4 1-27,7-1-23,1-1-11,1-1-29,0 2 4,0-2-10,-1 2-11,-3-2-15,-5 2-6,0-1-6,-2 1 0,-4-1 4,1 0-16,-15 2 6,21 0-6,-21 0-9,15 0-5,-15 0-5,0 0-3,9 5 16,-9-5 7,0 0 4,-3 16 9,3-16-8,-2 15-1,-1-6-8,3-9-3,-1 18-15,1-18-3,1 20-6,-1-20-2,5 18-1,0-10-4,2-1-3,0-1-4,1 0 4,2-1-8,2-1-7,-1-2-11,3 0-16,-1 0-10,0-2-25,4 0-2,0-3 1,1 1-27,1-2-5,-2 0 13,2-1 13,-1-1 16,0-1-2,0-1 2,-4-1 5,4-2 20,-4 2-2,-1-1 15,-2 0-2,0 0 15,-1 1-8,-1 0 14,-3 3-5,0 0 11,-6 6-4,12-10 14,-12 10-5,8-5 16,-8 5 11,0 0 5,0 0 14,0 0 8,3 9-11,-3-9-10,-1 16 6,0-5-11,0 2 12,1 5 34,-2 2-9,1 3-15,0 4 24,1 1-31,-2 7 34,2 2-43,0 1-8,0-1-2,2 9-6,-2 0-7,1 0-5,2-2-2,-2-1-7,1 0-7,1 1 0,0-6 0,-2 0 0,4-2 0,-4-2 0,2 0 0,-2-6 0,0-1 0,-2-2 0,1-2 0,-3-3 0,-3-3 0,0 1 0,-3-2 0,-3-2 0,-4-1 0,-3-2 0,-2-4 0,-5 0 0,-2-4 0,-4-3 0,-6-3 0,-9-5 0,-2-1 0,2-5 0,1-3 0,4-4 0,3-2 0,5-3 0,4 0 0,5-6 0,6 0 0,7-3 0,6 3 0,4-3 0,8-5 0,4 0 0,8 0 0,6-6 0,9 0 0,3 3-169,6 0-136,5 4-49,2 0-11,4 3-63,1 3-42,3 2-71,-4 3-77,4 2-196,-1-2-494,-1 6-910</inkml:trace>
  <inkml:trace contextRef="#ctx0" brushRef="#br1" timeOffset="150869.1151">5467 11087 364,'13'-11'866,"-3"3"-178,-1-1-60,0-3-89,-1 4-49,-3-1-17,0 1-30,-5 8-100,3-16-24,-3 16-70,-4-12 1,4 12-45,-12-10 9,12 10-52,-20-3-8,8 4-37,-3 0-9,1 2-18,-3 3 3,3-1-33,-1 2-7,1-1-16,1 2-2,3 2-17,1 0 5,1-1-7,5 1 0,1 1-9,2-11 2,5 20-1,5-8 2,1-1-7,5 0 7,0 2-4,2-1 0,0-1-2,1-1 0,1 0-2,-3-1 2,-1-2-3,-2 0 9,-2 1-12,-1-3 3,-3 0 13,-1 2 15,-7-7 6,7 10-5,-7-10 1,-6 11-1,-1-5 0,-2 1-4,-3-2 0,-2 1-6,-3-2-2,-1 2 33,-4-2-46,-2 0 41,1-1-53,-3 1 10,2-2 28,1 1-47,4-3-13,-1 0-41,1 0-42,3-1-68,2-2-94,3 0-75,1 1-124,10 2-119,-8-9-58,8 9-195,5-11-406,2 5-861</inkml:trace>
  <inkml:trace contextRef="#ctx0" brushRef="#br1" timeOffset="151134.4742">5825 11088 453,'13'-5'947,"-3"0"-167,-1 3-94,-9 2-71,10-8-12,-10 8-73,10-7-47,-10 7-58,0 0-56,12-4-35,-12 4-21,0 0-19,9 7-16,-9-7-24,8 14-10,-7-2-31,1 1-28,1 2-23,0 4-139,0 7-23,1 4 0,3 3 0,1 5 0,-1 2 0,1 0 0,-2 3 0,2 0 0,-3-1 0,-1 0 0,-2-5 0,1-2 0,-2 0 0,0-1 0,-1-6 0,-1 0 0,1-2 0,-3 0 0,2-4 0,0-2 0,-2-3-318,1-2-197,0-3-94,0-1-129,2-11-100,-5 12-799,5-12-1298</inkml:trace>
  <inkml:trace contextRef="#ctx0" brushRef="#br1" timeOffset="151405.719">5940 11220 934,'3'-22'768,"2"0"-84,3 1-78,4-2-68,5 1-31,3 2-62,3 4-30,3 1-61,3 3-20,1 3-53,0 1-18,-3 6-40,1 1-3,-2 4-66,-2 2-25,0 0-21,-6 2-17,0 3-9,-6 0 0,-2 1 1,-4 1-6,-3 1-2,-5 0-3,0 2-14,-6-2-10,-2 3-9,-1 0 18,-6 0-37,-1-1 21,-4 1-36,-1-2 22,0-2-61,0 0-2,2-2-90,0 0-6,6-5-85,-2 1-70,1-1-82,3-1-117,3-1-134,10-3-97,-12 1-804,12-1-1153</inkml:trace>
  <inkml:trace contextRef="#ctx0" brushRef="#br1" timeOffset="152085.8515">6621 11129 34,'14'-7'999,"-2"1"-208,-3 1-66,0-1-96,-9 6-50,10-11-82,-10 11-57,0 0-74,4-11-11,-4 11-35,0 0-47,-12-5-12,12 5-33,-15 2-16,15-2-13,-20 3-26,8 1-23,0-1-20,-2 4-23,2-1-21,-2 1-16,2-1-20,0 0 0,1 4-13,2-3-11,3-2 9,-2 2-16,3 1-5,5-8 0,-5 13-1,5-13-4,1 11-3,-1-11-1,8 9-2,-8-9 22,14 5-31,-14-5 30,17 0-38,-17 0 31,25-3-35,-10-1 34,1 1-33,0-2 4,1 0 1,-1-1 1,0-2 3,2-1 4,-3 1 2,-1 1 0,-1-1 2,0-1-1,-3 3 3,1 0 1,-2 0 3,-1 1 3,0 0 2,-8 5 1,12-6-1,-12 6 5,11-3 11,-11 3 10,10 2 6,-10-2-1,7 7-1,-7-7-5,7 11-20,-7-11-16,8 17 0,-8-17 0,6 17 0,-1-8 0,-1 1 0,1 0 0,-1 0 0,0 0 0,1-1 0,0-1-194,1-2-77,1 2-69,-1-1-62,2-3-56,3 1-56,0-2 46,0 2 2,2-5-17,0 1 21,2-2 3,-2 1 110,4-6 30,-1 1 90,3-1 47,1-5 63,-2 1 29,2-2 71,-1-4 16,1-1 49,-1-1 12,-2 1 25,0-4 28,-5 4 27,1-1 48,-4 3 10,0-2 10,-2 3 43,-1 1 28,-2 0-31,-2 2 3,-1 0-43,-1 11 13,-2-15-22,2 15 20,-7-11-23,7 11 24,-11-6-31,11 6 40,-17 3-8,7 0 2,-1 3 2,-1 4-8,1 1-3,-2 2-17,2 2-22,-1 2-26,3-1-25,0 1-21,3-2-20,1 1-18,2-1-10,2-1-8,1-2-10,2 1-23,2-1-12,4-2 0,1 0-73,1-3-117,2 0-57,1-4-46,2 1-33,0-3 36,0 0-53,4-2-45,2-2-12,-2 0-53,3-2-68,1-1-88,-3-2-674,3-1-891</inkml:trace>
  <inkml:trace contextRef="#ctx0" brushRef="#br1" timeOffset="152406.1819">7532 11057 738,'0'0'711,"0"0"-131,0 0-6,0 0-39,0 0-67,0 0-18,6-7-87,-6 7-36,16-7-50,-7 3-8,5 0-38,-1-3 14,2 0-33,0 0-29,3-3-15,0 0-25,-1 1-28,0-1-24,-1 0-16,-3 0-12,-2 1-15,0-1-5,-2 2-17,-4-1-8,1 1-6,-6 8 0,0 0-1,-1-14-4,1 14-1,-13-3-2,13 3-1,-19 3 1,4 4 1,-1 3 18,-2 2 22,-2 5 14,1 0 38,1 2 55,1 2-31,2 0 20,5-2-24,-1 1 16,5-2-43,1 0 17,2-3-44,3-1-37,2 0-26,4-2 0,0-2 0,6 0 0,-1-3 0,5-2 0,0-1 0,5-2 0,-2-2-28,5-1-237,3-2-106,6-4-161,-1 2-191,3-3-252,4-3-700,-2-1-1346</inkml:trace>
  <inkml:trace contextRef="#ctx0" brushRef="#br1" timeOffset="153698.3403">9289 10943 725,'-1'-11'929,"0"1"-151,1 10-57,-3-17-32,3 17-53,-1-13-40,1 13-137,-1-12-25,1 12-120,0 0-21,0 0-40,1-12 36,-1 12-78,4 10 23,0-1-58,1 3-25,0 3-29,2-1-17,1 6-29,-1 0-76,-1 1 0,1-1 0,0 3 0,-2 1 0,-1 0 0,0 0 0,0-2 0,-2 0 0,2-3 0,-2-3 0,0-1 0,-1-2 0,2-2 0,-2-1 0,-1-10 0,1 15 0,-1-15 0,0 0 0,0 0 0,0 0 0,0 0 0,0 0 0,9-9 0,-6 0 0,1-3 0,2-3 0,0-2 0,1-4 0,2 0 0,3-3 0,3 1 0,0-1 0,0 2-32,4 2-53,-2 1-59,2 1-34,-2 6-19,-2 0-23,3 3-27,-3 3-54,2 1 3,-2 2-50,0 1-57,0 2 17,2 2 13,0 1 38,1 0 59,-3 0 44,3 2 48,-1-1 42,-1-1 41,1 1 40,0-3 30,1 2 43,-3 0 23,-1 0 14,0-2 20,1-1 22,-2 0 30,-13 0 32,24-1 12,-13-2 21,-11 3-37,16-6 3,-16 6-18,9-6 20,-9 6-24,0 0 39,2-11-25,-2 11 36,-10-7-7,10 7 1,-15-2-3,15 2-9,-22 1-18,6 2 7,0 2 7,-3 5-14,-2 0-10,-1 4 2,-2 1-7,1 2-7,1 1-24,3 0-18,0 1-12,6-2 14,-1-3-45,5 4 25,2-4-42,2-2 26,4 1-36,1-13 29,5 21-36,1-13 25,2-1-46,3-2-9,4-1-75,-2-2 10,3-2-66,2-1 8,0-2-15,2 0-5,0-4 13,0 0 19,0-3 22,-3 1 18,1-3 23,-3 0 14,1-1 15,-5 0 15,0 2-17,-3-2 44,0 2 34,-2 1 27,0 2 16,0 1 1,-1 0 3,-5 7-21,6-10-2,-6 10 5,0 0 9,0 0 20,0 0 15,8 10 30,-8-10-53,1 11 22,-1-11-53,2 17 27,-2-17-53,2 20 35,-2-20-46,5 20 30,-5-20-10,5 20-20,-1-11-54,3 1-27,2 0-121,2-3-90,2 0-45,2 0-49,0-2-85,5-2-11,0-1-41,-1-3-42,3 0-97,2-5-494,2 0-761</inkml:trace>
  <inkml:trace contextRef="#ctx0" brushRef="#br1" timeOffset="153934.4126">10418 11001 872,'4'-20'570,"-2"1"-68,-2 0 0,-1 2-24,0 0 9,-2 0-40,2 1-27,-3 0-34,1 4-24,-1 0 15,2 2-91,2 10 0,-5-14-67,5 14 61,0 0-30,0 0 14,0 0-21,-13 6-12,10 4-42,2 1 21,0 5-55,0 2-21,-1 2-93,1 1-41,0 2 0,-1 2 0,1 0 0,0 1 0,1-1 0,1 1 0,-1-2 0,1 0 0,1-3 0,-2-1 0,1-2 0,0 0-95,1-1-204,-1-4-60,-1 0-28,0-1-27,0-12-83,-3 21-54,-1-11-32,-1-2 38,-3-2-34,0 1 29,-3-2-29,-1-2-288,-1-1-418</inkml:trace>
  <inkml:trace contextRef="#ctx0" brushRef="#br1" timeOffset="154481.4359">10055 11243 1519,'-11'-7'299,"4"-3"-8,-2 6-28,3-4 13,0 0 4,1-1 0,5 9 3,-6-12 5,6 12 2,-5-10-51,5 10-25,0 0-59,0-14-11,0 14-44,6-8 2,-6 8-43,12-10 5,-2 4-21,4 2 17,1-3-38,3 2 18,5-2-26,-1 0 10,7-2-9,0-1 1,1 0-21,-2 0 24,2-1-25,-2 1 23,-1 0-27,-1 0 24,-4 1-28,-3-1 29,2 1-19,-5-1 18,2 0-15,-6 2 34,0-2-11,-3 2 36,-1 1-14,0-1 21,-3 0-25,-5 8 37,9-12 17,-9 12-3,6-11-5,-6 11-10,8-8-11,-8 8-14,0 0 0,6-6 14,-6 6 20,0 0-4,3 11 2,-3-11 6,1 18 19,0-5-7,1 0-7,-2 4-9,1 1-6,0 0-5,1-1 23,-1 2-47,0 0 20,0-1-42,1 1 27,-1-1-36,2-1 25,-2-1-37,0 0 35,1-3-47,1-1 31,-2 0-26,3-3 35,-4-9-39,7 16 53,-7-16-59,10 9 31,-10-9-39,13 4 25,-13-4-53,16-4 30,-4-1-65,-1-1 5,1 0 11,2-6 9,0 0 2,1-2 0,1-2 16,-1 0 1,-1 0 6,0-1 8,-1 3 5,-1-1 4,-3 5 8,0-1-5,0 5 6,-1 1 12,-8 5 14,10-3 11,-10 3 1,9 4 9,-9-4 32,8 10-27,-8-10 23,4 17-35,-4-17 6,2 20-20,-1-8 24,1-3-36,-1 4 25,2-3-37,-2 1 38,2-1-54,-3-10 26,5 19-80,0-11 12,-2 0-87,3 0-18,0-3-56,-6-5-24,15 11-23,-6-7-17,2-1-63,-11-3-22,20 1-62,-8-2-7,0-2-80,-2-1-74,1-1-484,1-1-694</inkml:trace>
  <inkml:trace contextRef="#ctx0" brushRef="#br1" timeOffset="155042.2406">11055 11153 471,'8'-9'672,"-8"9"-103,0 0-48,8-7-75,-8 7-32,6-6-17,-6 6-62,6-9-28,-6 9-56,11-10-6,-11 10-37,14-10 10,-7 2-28,1 2 1,2-1-38,-3 0 6,0-2-11,0 3-3,0-2-6,-2 1-4,1 0-17,-6 7-13,7-12-23,-7 12-15,0 0-14,2-12-2,-2 12 9,0 0 10,-9-4 20,9 4 5,-11 5 48,11-5-40,-14 11 17,8-4-31,-1 1 25,0 3-39,-1-1 13,1 3-41,0-1 21,2 0-40,-1 1 11,1-2-23,2 0 24,0 0-36,3-11 25,0 23-29,0-23 30,3 18-35,1-9 13,3-1-59,0-1 1,1-2-62,1-1 29,3 0-68,-2-3-11,4 2-1,0-3-8,-1 0 5,4-3 9,1-1 9,-3-1-17,2 0 27,-1-3-10,2-1 42,-2-3 2,-1 3 39,-2-4-7,0 1 38,-2 1-4,-2 1 60,1-1 2,-1 2 44,-2 1-10,-1 1 15,1 2 4,-7 5 17,11-7 22,-11 7 1,13 0-4,-13 0 7,14 7-2,-8-2-7,0 3 2,1 1 27,-2 5-35,0 0 42,-1 2-42,0 0 27,0 0-42,-1 2 17,0-1-43,0 1 20,0-1-17,-2-2-10,3 1-45,-4-4-12,2 0 0,-2-12 0,1 19 0,-1-19 0,1 15 0,-1-15 0,0 0 0,-1 10 0,1-10 0,0 0 0,0 0 0,0 0 0,-1-14 0,3 4 0,1 0 0,3-4 0,-1-6 0,4 0 0,2-1 0,2-2 0,2 0 0,0 1 0,5 1 0,1 1-129,3 2-168,-1 1-40,3 3-40,1 2-33,1 0-49,1 6-156,0 2-226,0 0-658,1 4-1127</inkml:trace>
  <inkml:trace contextRef="#ctx0" brushRef="#br1" timeOffset="155546.5341">12562 10926 896,'-2'-15'747,"0"3"-70,0 0-65,0 0-66,1 0-43,-2 0-35,1 0-24,2 12-52,-2-17 14,2 17-104,-2-12-7,2 12-89,0 0 71,0 0-36,0 0 8,-4 11-44,3 1 4,0 5-52,0 1-25,1 3-23,-2 4-21,2 0-58,-2 2-30,0-1 0,2-1 0,0 0 0,0 0 0,2 1 0,0-1 0,-2-1 0,3-1-65,-1 0-214,-1-5-106,2 2-67,-1-3-124,0-5-93,-2 0-115,2-1-794,-2-11-1224</inkml:trace>
  <inkml:trace contextRef="#ctx0" brushRef="#br1" timeOffset="156460.7521">12315 11211 414,'-12'-6'795,"3"-1"-122,1 3-41,8 4-74,-12-9-92,12 9-46,-2-9-80,2 9-39,4-9-49,4 3-3,5 0-53,3 1 0,4-3-52,4 2-4,6-2-48,1 2 0,3-1-20,-1-1-31,1 1 13,1 1-44,0-2-15,-1 0-48,-2 0 3,-3-1-30,0 2 17,-6-3-14,-2 1 30,-2 0-11,-2 0 30,-3-3-20,-1 1 32,-3 0-19,-3-1 31,-1 1-17,-2-1 22,-2 2-21,-2 10 24,5-19-20,-5 19 26,3-14-24,-3 14 24,0 0-12,-3-12 20,3 12 9,0 0 60,-5 12-23,5-2 26,-2 3-18,2 3 38,0 1-24,0 3 17,0 0-7,0 0 11,0 1-13,2 1-9,0-1-10,1-1-15,0 0-10,-1-3-10,2 0-4,-1-1-5,3-2-4,-2-1-3,1-1-6,4 0-4,-2-2-2,2-2 3,0-2-11,2-1 0,-2 0-6,5-5-22,-14 0-18,22-3-19,-6 0-2,-3-3-27,1-2 25,1 0-18,1-2 33,-2-3-15,2-2 27,-3 1-9,1 2 26,-5-1-17,3 2 29,-2 2-11,-5 0 33,3 2-21,-8 7 19,11-8-14,-11 8 39,10-4-20,-10 4 33,0 0-24,11 8 19,-11-8-26,6 10 16,-6-10-26,5 11 19,-5-11-7,7 17-11,-7-17-15,7 18 20,-7-18-19,8 14-60,-3-6-44,4 0-60,0-2-23,0 1-64,5-2-68,1-1 16,1 1-13,-1-3 0,4-1-2,-2-1 5,2-2 12,1-1 57,2-3 48,0 0 34,-1-2 30,0-1 37,-4-3 63,1-1 26,-2 0 46,-2 0 48,-6 1 39,1-1 56,-5 2 17,-1 1 22,-3 10 22,0-18-5,0 18-17,-7-14 11,7 14-32,-15-8 0,15 8-14,-21 0 37,8 1-23,-1 5 33,-3 1-33,3 0 20,-1 5-23,-4-1-20,6 2-24,-3 1-22,3-1-22,1 2-19,1-1-15,2 0-14,2-1-12,1-2 40,5 1-62,-3-3 41,4-9-56,0 16 35,0-16-43,9 13 32,-9-13-48,10 10 35,-10-10-77,17 4-15,-17-4-11,20-3-17,-9 2-5,3-3-2,1-2 4,0 0 3,-2-2-2,3-1 19,-3-1-3,3-1 33,-1-1-4,-4 1 31,1 2-10,-3 0 39,-1 1-4,0 3 41,-8 5-28,13-10 20,-13 10-23,9-5 33,-9 5-4,0 0 28,0 0-14,11 6 11,-11-6 0,3 9-10,-3-9-12,2 12-5,-2-12-5,2 12-8,-2-12-3,2 11-5,-2-11-3,2 13-8,-2-13-27,5 11-72,-5-11-65,4 8-59,-4-8-30,7 7-61,-7-7-31,0 0-20,14 3-39,-14-3-57,14-2-17,-14 2 8,15-6-54,-15 6-314,13-10-375</inkml:trace>
  <inkml:trace contextRef="#ctx0" brushRef="#br1" timeOffset="156844.9609">13740 11135 1188,'6'-10'339,"-3"0"-19,-3 10-13,8-16-9,-8 16-22,7-11-25,-7 11 12,10-7-3,-10 7-2,0 0-1,13 0-70,-13 0 36,8 6-41,-8-6-2,10 10-28,-10-10-1,8 14-15,-8-14 14,5 15-17,-5-15 12,6 17-40,-6-17 21,4 17-36,-4-17 19,0 16-29,0-16 7,2 14-14,-2-14-15,0 12-13,0-12-6,0 0-5,0 15-14,0-15 2,0 0 2,0 0-10,-2 12-3,2-12 4,0 0-3,0 0-3,0 0-4,0 0-20,-10-9 25,10 9-18,-4-11 14,4 11-17,0-19 17,2 7-19,0-1 24,2-1-24,2-3 24,0-2-5,3 1-23,2 1 22,1 1-21,3 0 26,1 3-24,1 3 16,2 2-12,-4 2 28,1 4 1,1 3 42,-2 2 10,1 2 14,-1 2 30,1 3-4,-2-1 5,-4 2 2,2-1 17,-1 3-6,-2-1-11,1 0-15,-2 0-17,-1 0-21,-1 1 20,0-1-49,-2-2 23,-2 2-43,-2 0 17,2 0-80,-2-12-57,-2 20-144,0-9-111,-2-2-85,-2 1-149,2-2-153,0 3-90,-1-2-682,3 1-1149</inkml:trace>
  <inkml:trace contextRef="#ctx0" brushRef="#br1" timeOffset="157137.1213">14881 11023 844,'8'-19'923,"-2"2"-110,-1 2-95,0 0-26,-2 2-67,2 1-95,-1 3-86,-4 9-84,5-14-55,-5 14-16,0 0 14,7-7-30,-7 7-19,4 12-9,-4-12-4,2 21-12,0-8-126,-2 1-103,0 3 0,0 1 0,0 0 0,1 2 0,-1-3 0,2 3 0,-1-2 0,0 2 0,1-4 0,-2 1 0,2 0 0,0 0 0,2-1 0,-2-2 0,0 2 0,0-4 0,3 0-67,-3-2-424,2 1-58,0 0-92,0-1-100,2 1-90,-2-3-713,1 1-1182</inkml:trace>
  <inkml:trace contextRef="#ctx0" brushRef="#br1" timeOffset="157485.9733">14773 11289 900,'-20'-5'773,"4"-1"-72,3 0-96,2 3-77,-1 0-16,3-1-82,9 4-53,-12-7-85,12 7-29,0 0-62,4-9-22,5 6-50,6-3-4,3 2-46,7 1 6,8-1-36,3-2 11,2 0-32,8 1 12,1-3-15,-2 1 5,1-2-21,-4 0 22,0 1-24,-1-1 20,-8 1-23,-2 1 26,-6 0-11,-3 3 39,-4-1 7,-1 2 21,-2-3-19,-3 4-8,-1 0-25,-11 2 9,15-3-16,-15 3 7,0 0 2,10 6 16,-10-6 4,0 0 2,2 17 2,-2-17-18,0 18-7,0-18 1,-2 20 23,-1-8-48,3-12 36,0 22-48,0-11 36,0-11-43,3 20 37,0-10-44,0-1 36,1 0-73,-1 0-16,-3-9-80,11 11-44,-4-5-37,-7-6-32,18 6-91,-6-3-77,-12-3-56,21 0-64,-7-1-102,-2-3-663,4-3-919</inkml:trace>
  <inkml:trace contextRef="#ctx0" brushRef="#br1" timeOffset="157808.7473">15407 10952 549,'-21'-2'814,"4"1"-166,2 1-94,2-1-66,1 2-33,12-1-60,-19 3-6,19-3-55,-10 3 2,10-3-32,0 0-12,0 0-52,3 11-12,-3-11-29,16 3-5,-16-3-9,22 3-27,-7-3-11,-1-3-19,3 1-18,0 0-14,0-2-4,-1-2-6,-2 3-11,-3-3-10,2-1-14,-5 0-10,-2 1-10,-1-2-8,-5 8-3,5-17-7,-5 17 18,-5-16-30,0 9 33,-1 0-41,-3 1 40,-3 1-45,1 0 31,-1 1-37,-2 3 34,1 0-37,-2 2 26,2 0-61,-1 2-18,1 3-106,2 1-31,-2-1-49,4 3-25,-1-1-55,4 1-65,3 2-51,3-11-22,0 20-4,3-10-94,2 0-99,4 0-367,2-1-658</inkml:trace>
  <inkml:trace contextRef="#ctx0" brushRef="#br1" timeOffset="158057.6388">15644 10999 682,'10'-7'705,"-10"7"-65,11-9-41,-11 9-67,9-11-66,-9 11 2,9-6-60,-9 6-31,7-6-75,-7 6-30,0 0-56,0 0 34,0 0-2,0 0 6,9 5 12,-9-5-27,2 16-16,-2-16-11,-2 20-20,2-6-6,0-1-4,0 2-26,0-1-40,-2 3-116,2-1 0,-1 4 0,1-5 0,0 2 0,1 1 0,-1-1 0,2-1 0,-2-2 0,2-2 0,0 1 0,-1-2 0,1 0-25,3-1-346,-1-2-76,0 1-63,2-4-113,0 2-96,0-2-101,-6-5-664,17 6-1107</inkml:trace>
  <inkml:trace contextRef="#ctx0" brushRef="#br1" timeOffset="158402.3223">15874 11236 105,'0'0'852,"0"0"-186,7-8-62,-7 8-52,12-6-43,-12 6-68,14-8-2,-4 4-72,2-1-1,0 0-54,4-1 4,-2 1-27,2-1-25,-1-1 0,1 2-38,-2-3-21,1-1-19,-3 2 4,1-1-53,-2 0-13,0-1-27,-2 1-14,-2-1-15,-1 2-6,0-1-23,-6 8-11,7-16-10,-7 16 4,2-13-11,-2 13-5,-2-11-4,2 11 1,-6-6 0,6 6-3,0 0 0,-17 3 2,17-3 12,-15 9 19,6-1 40,-1 2 24,1 1 19,1 2-116,0 1 0,-2 3 0,4-2 0,1 1 0,0 0 0,1 0 0,1-1 0,0 1 0,3-3 0,1 0 0,1-1 0,2-1 0,1-1 0,3 0 0,2-2 0,3-2 0,1 1 0,3-2 0,1-2 0,2-3-11,2 1-487,6-2-92,-2-2-168,8-4-126,-1 1-839,4-5-1403</inkml:trace>
  <inkml:trace contextRef="#ctx0" brushRef="#br1" timeOffset="158637.2433">16708 11180 1085,'0'0'983,"17"-5"-112,-17 5-15,10-4-37,-10 4-68,0 0-27,13-4-29,-13 4-1,0 0-97,10-4-481,-10 4-116,0 0 0,0 0 0,10-4 0,-10 4 0,0 0 0,0 0 0,0 0 0,0 0 0,10-4 0,-10 4 0,0 0 0,0 0 0,0 0 0,0 0 0,0 0 0,0 0 0,0 0 0,0 0 0,0 0 0,0 0 0,0 0 0,7-5 0,-7 5 0,0 0 0,0 0 0,0 0 0,0 0 0,0 0 0,0 0 0,0 0-426,-2 11-987,2-11-586,0 0-1753</inkml:trace>
  <inkml:trace contextRef="#ctx0" brushRef="#br1" timeOffset="164066.6163">866 13113 378,'-9'3'901,"9"-3"-169,-14 6-75,14-6-28,-13 4-30,13-4-51,0 0-65,-11 7-63,11-7-15,0 0-31,-7 6-6,7-6-3,0 0-33,7 11-25,-7-11-39,11 6-24,-11-6-63,18 8-181,-5-8 0,5 2 0,1-1 0,0-1 0,2 0 0,3-1 0,-2 0 0,4 0 0,0 1 0,2-2-268,0-1-180,0 1-97,-1 2-239,-3 0-281,3-2-544,0-2-1262</inkml:trace>
  <inkml:trace contextRef="#ctx0" brushRef="#br1" timeOffset="167685.1365">2362 13105 391,'0'0'737,"1"-16"-78,-1 16-49,3-18-44,-3 18-17,3-20-33,-3 20-33,3-17-41,-3 17-22,3-11-31,-3 11-42,1-11-50,-1 11 4,0 0 20,0 0-17,0 0-1,9 10-1,-9-10-48,3 21-254,-3-9 0,0 4 0,0 2 0,0-1 0,0 3 0,0 1 0,0-3 0,-2 3 0,2-2 0,2 1 0,-2-2 0,1 0 0,0 1 0,1-2 0,-2-3 0,0-1 0,1 0 0,0-2 0,2-1-324,-3-10-151,4 19-55,-4-19-44,2 12-106,-2-12-98,0 0-754,5 7-1165</inkml:trace>
  <inkml:trace contextRef="#ctx0" brushRef="#br1" timeOffset="167910.6433">2375 13037 104,'0'0'928,"-1"-18"-161,1 18-104,1-15-40,-1 15-35,5-17-84,1 10-77,1-2-47,2-1-40,3 3-26,5-5-30,2 3-27,1-2-26,4 4-41,3-3-26,1 1-15,0 0-43,-3 3-18,1 1-17,-2-2-14,-1 3-16,2 0-7,-5 2-43,-1-1-96,0 1-76,-1-1-65,-2 3-89,-1-1-46,-1 2-91,-14-1-65,22 4-85,-15 0-784,-7-4-1009</inkml:trace>
  <inkml:trace contextRef="#ctx0" brushRef="#br1" timeOffset="168133.5391">2470 13181 888,'-13'10'832,"2"-2"-117,1 0-100,3-3-55,2 3-40,-1-1-81,6-7-39,-4 10-35,4-10-54,5 9-39,-5-9-17,15 5-56,-1-2-48,0-3-21,6-3-42,3 3-6,2-2-21,2-1-6,1 0-27,0-1-4,1 2-50,-1-1-51,5-1-68,-3 1-100,-1 1-27,-1-2-71,0 3-27,-5-2-59,-3 3-25,-3-1-36,-2 2-38,-4 2-30,-11-3-397,10 5-542</inkml:trace>
  <inkml:trace contextRef="#ctx0" brushRef="#br1" timeOffset="168816.9287">2799 13314 389,'-19'12'579,"-1"-2"-87,-1 0-48,3 2-28,-1-3-33,1 1-25,4-3-24,3 0-40,-1-1-19,4-2-73,8-4-12,-10 9-55,10-9-15,0 0-43,0 0 8,0 0-41,14 6 2,-3-9-19,5-1 18,1-1-31,3 0 20,3-3-38,1 1 28,1-2-33,3 0 35,0 0-41,2-2 35,-2-1-40,-2 2 19,1-2-30,-1 2 30,-5 1-27,-1 0 31,-1 1-27,-4 0 34,0 3-25,-3 0 17,-1 1-24,0 0 27,-2 0-18,-9 4 44,15-5-18,-15 5 35,12-2 1,-12 2 11,12 3-3,-12-3 32,9 8 1,-2-3 19,-2 3-27,1 0-3,0-1-22,0 3 0,-1-1-18,-1 0 2,-1 0-20,1 0 10,1 0-19,-5-9 10,3 16-13,-3-16 9,1 13-5,-1-13 1,-1 10-11,1-10 10,0 0-14,0 0 3,-6 11-14,6-11 16,0 0-13,0 0 13,-4-8-11,4 8 10,0-13-8,2 4-4,1-1 7,2-4 8,0 0-14,1-1 10,2-2 0,3 2 4,0-2-6,-1 3 3,4-1 0,-1 1 3,1 5 15,0 0 19,1 2 24,-1 2 10,2 1 1,-2 3 18,0 1-19,0 1 0,0 3-7,0 0 0,-1 3-19,1 0-3,-3 1-6,3 0-10,-3 2-5,-1-2 9,0 1-23,-2 3 7,-3-4-10,0 1 8,-2 0-6,-3-9-4,3 16 12,-3-16-12,-1 13 0,1-13-2,-2 10 2,2-10-8,-8 10 5,8-10-1,-7 5-7,7-5-10,0 0 2,0 0 3,-15-2 0,15 2 1,-5-8 3,5 8-2,1-14 4,-1 14-1,5-19 3,0 8 1,0 0 0,3-1 14,0 1-11,2 1 0,0-1 16,2 2 17,1 3 32,-1-2 23,2 3 22,1 1 24,-3 1 29,4 2-12,-2 1 8,0 1-23,0 1-22,0 0-18,0 3-19,-3-2-54,2 3-24,-2 0 0,0 3 0,-2-2 0,-3 0 0,2 4 0,-3-2 0,-2 1-2,-1 1-228,-1-1-86,-1-10-75,0 24-49,-1-12-110,-1-1-107,0 1-100,-2 1-780,0-3-1173</inkml:trace>
  <inkml:trace contextRef="#ctx0" brushRef="#br1" timeOffset="169100.7303">3921 13241 715,'8'-12'791,"-1"0"-102,-1 3-40,-3 1-68,3 1-93,-6 7-82,7-12-54,-7 12 26,0 0-40,0 0 17,12 3-11,-12-3-17,2 17-17,0-5-8,-2 2-21,0 2-21,-2 2-22,0 6 24,-1 3-137,-1 4-125,-2 1 0,0 3 0,-2 3 0,0 4 0,-3-3 0,2 3 0,-2-2 0,1-1 0,1 0 0,2 0 0,-2-1 0,2-6 0,1 0 0,1-3 0,0-4 0,2 0 0,1-5 0,-1-3-120,3 0-267,0-3-40,3-2-52,-3-12-43,3 15-51,-3-15-22,7 6-72,-7-6-137,8-5-330,-5-3-748</inkml:trace>
  <inkml:trace contextRef="#ctx0" brushRef="#br1" timeOffset="169344.5638">3915 13443 459,'0'-21'682,"1"3"-134,4-3-23,0 0-31,5 2-67,1 0-13,2 1-24,4 0-23,5 1-28,2 2-35,2 5-7,3 1 2,2 2-16,-4 4-17,1 1-33,-1 2-11,0 0-39,-3 3-21,-6 1-16,0 1-26,-3 1-26,-1 2 0,-4 1-11,-3-1-8,-2 2-15,-4 1-10,-1-11-7,-5 22-11,0-10-9,-3-1-2,-2 1-8,-3 2-8,-1-2-38,-1-1-69,1 0-77,-1-1-75,0-4-65,0 2-63,2-3-146,0 2-127,2-3-164,11-4-605,-15 4-1033</inkml:trace>
  <inkml:trace contextRef="#ctx0" brushRef="#br1" timeOffset="169596.5908">4496 13026 607,'11'-14'992,"-3"3"-160,-1 3-112,-1 0-81,1 1-62,-1 0-111,-6 7-40,8-7-19,-8 7-11,0 0-12,9 4-24,-9-4-26,5 15-12,-3-5 4,0 3-28,-1 4-193,-1 1-105,0 1 0,2 1 0,-4 1 0,2 3 0,0-1 0,-1 2 0,1-2 0,-2 2 0,1-1 0,0-1 0,-1-2 0,2-1 0,-1-1 0,0-1 0,1-1 0,-1-2 0,1-2-199,-2 0-316,2-13-61,0 22-92,0-22-101,0 16-177,0-16-489,0 0-1047</inkml:trace>
  <inkml:trace contextRef="#ctx0" brushRef="#br1" timeOffset="170273.2885">4475 13307 327,'0'0'842,"-12"-9"-185,12 9-103,-6-5-136,6 5-33,0 0-76,0 0-8,0 0-76,9-10 2,-9 10-64,19-3 2,-5 0-32,4 1 9,0-1-20,2-1-22,3 0-16,1-1-8,-2 0-16,2 1-7,-1 0-15,-5-1 1,3 1 1,-4 0 12,-1-1 2,-4 2 14,0 0 8,-2 2 16,-10 1 7,16-3 6,-16 3 8,0 0 32,10 7 2,-10-7-1,-1 12-8,1-12-1,-3 13-9,3-13-43,-4 16-14,4-16-4,-2 17-24,2-17-8,0 15-7,0-15 10,3 14-19,-3-14 1,10 14-12,-10-14 4,15 8-5,-15-8 1,19 5-4,-19-5 1,24 0-2,-10-2 0,2-1-2,1 0 4,0-2-8,4 0-2,-1-4-2,-1 2-5,2-3 0,-1 0 4,-1 0-4,0-2 11,-2 0-4,1 2 3,-2 1 2,-4-1 4,0 4 10,-4-2 26,1 3 10,-1 0 14,-8 5-13,11-5 22,-11 5 0,0 0-6,0 0-9,8 7 15,-8-7-5,-5 17-1,2-6-8,0 2-1,-2 1-41,1 3-17,-3 3 0,1 2 0,-3 1 0,1 3 0,-1 2 0,2 2 0,-2 0 0,2 2 0,2 1 0,0 1 0,0-1 0,0 3 0,3 0 0,0 0 0,1 3 0,1-3 0,0 3 0,3 0 0,-1 4 0,0-6 0,1 0 0,0-1 0,-3 0 0,0-4 0,-3 1 0,-2-3 0,-1-7 0,-3 3 0,-3-2 0,-3-3 0,-4-3 0,1-5 0,-3-2 0,-2-5 0,-1-4 0,-4-2 0,-7-5 0,-7-7 0,0-3 0,-1-6 0,-6-6 0,2-6 0,5-4 0,6-2 0,4-1 0,9 1 0,4-2 0,6 0 0,5-2 0,3 0 0,7 5-80,5-5-64,5 2-49,5 2-58,4 0-14,11-4-50,5 1-25,4 4-15,4 2-75,6 2-18,4 4-4,3 1-16,6 2-70,5 2-696,9 2-843</inkml:trace>
  <inkml:trace contextRef="#ctx0" brushRef="#br1" timeOffset="171160.9363">6418 13205 644,'0'0'729,"6"-12"-108,-6 12-51,3-11-62,-3 11-54,1-10-27,-1 10-78,-2-10-46,2 10-63,-9-7-20,9 7-35,-14-5-1,14 5-43,-18 0-15,6 2-21,2 1-20,-1 1-14,0-1-13,1 1-13,0 2-7,2 0-8,8-6-7,-10 13-5,10-13-4,-5 13-1,5-13 1,8 16-3,-1-6-4,2-1 1,5 2-4,2 0 1,3 1-4,1 0 2,-1 0-1,2 0 3,-3-2-5,1 2-2,-1 0 3,-3-4 4,-2 2 0,-3-1 21,-3-1 23,-2-2 22,-5-6-23,1 17 10,-1-17-21,-9 15 16,-1-8-26,-3 0-2,0 1-6,-5-2-3,0 0-1,-5 0 28,2-1-41,-4-1 13,4-2-13,-2 2-1,2-3 1,1 0-4,-1-2-4,2 1-14,2-3-33,0-1-29,3 1-31,1-2-47,3-1-11,2 0-40,0-1-46,8 7-58,-2-17-26,4 7-14,5 0-6,0 1 1,5-1 7,3-1-5,3 0-1,2 0 20,2 2 23,4-2-4,2-1 20,-1 2 28,3 0 50,0 1 78,1-1 148,1 0 141,0 2 36,0-1-44,0 0 31,-1 0-4,-2 1 35,-4 0 34,-2 2 46,0-1 8,-5 2 41,-3 0 31,-2 2-3,0-1-13,-2 0-19,-11 4-6,19-1 28,-19 1-39,14 4 23,-14-4-9,14 12-17,-7-2-5,-2 4-20,-1 3-16,2 4-8,-2 3-13,2 4-10,-1 4-33,2 1-199,-1 8 0,3 0 0,-2 1 0,-2 3 0,1 1 0,0-2 0,-1 2 0,1-1 0,-2 0 0,-1-4 0,0-3 0,1-3 0,-3-2 0,-1-4 0,0-2 0,0-1 0,-2-3 0,0-4 0,0-1 0,-1-3 0,2-1-259,-2-4-186,1 0-29,2-10-65,-3 10-82,3-10-50,0 0-61,0 0-683,0 0-1019</inkml:trace>
  <inkml:trace contextRef="#ctx0" brushRef="#br1" timeOffset="171441.0213">6856 13433 31,'-2'-25'944,"2"4"-186,0 1-103,4-3-91,2 2-40,3 0-20,6-1-81,1 3-21,5 1-46,2 2 6,4 2-32,1 2 1,2 4-13,-1 1-42,-1 2-16,-1 3-17,0 2-31,0 2-30,-6 0-25,0 1-21,-4 2-6,-1 0-37,-3 2-93,0 0 0,-6 0 0,-2 1 0,-5-8 0,2 17 0,-2-17 0,-9 18 0,0-7 0,-1 1 0,-5-2 0,-2 1 0,-1-3 0,-1 3 0,-3-2 0,2 2 0,-1-5 0,2 2-163,2-3-195,-1 1-51,3-2-43,3 2-69,2-2-95,0-2-28,10-2-103,-8 5-613,8-5-960</inkml:trace>
  <inkml:trace contextRef="#ctx0" brushRef="#br1" timeOffset="171857.0138">7426 13339 774,'19'-10'757,"1"-2"-122,-4 2-75,2 0-55,-6 0-27,0 0 4,-3 1-51,-2 1-22,0-1-56,-7 9-41,7-14-65,-7 14-26,0-12-34,0 12-29,-8-8-20,8 8-23,-14-5-12,14 5-17,-17 0-17,5 1 1,0 4-21,-1-1-8,-1 4-8,0 1-7,3 2-10,-2-1 5,2 1-6,0 1-3,2 0-2,2 0 1,0 0-1,3-2-3,2 0 2,2-10-1,1 15-6,-1-15-1,7 12 1,-7-12-11,13 6-16,-13-6-23,19 3-21,-7-3-3,0-3-15,3-2 11,-1 0-5,0 0 12,2-4 34,1 0-15,-1-2 29,0-1-16,-2 1 29,-2 1-19,1 0 31,-3 2-20,-2-1 33,0 4-7,0-3 29,-8 8-15,13-8 18,-13 8 7,11-5 30,-11 5 4,0 0 13,15 5 1,-15-5-19,8 8 2,-8-8-13,6 16-6,-6-16-19,3 17 0,-3-17-16,3 19 0,-2-9-12,-1-10 0,4 19-35,-4-19-58,4 18-96,0-10-51,-4-8-98,10 13-60,-10-13-109,13 9-73,-4-4-31,2-3-34,1-1-677,3-1-910</inkml:trace>
  <inkml:trace contextRef="#ctx0" brushRef="#br1" timeOffset="172084.7498">8088 13143 50,'0'0'824,"-1"-16"-179,1 16-49,-6-9-52,6 9-42,-12-5-7,12 5-54,-19 0-10,9 3-69,-3 2-3,0 0-48,1 4-2,0 1-35,-2 4-30,1 0-12,1 0-24,3 3 0,-1 0-20,3-1-21,1-2-36,3 3-16,-1-2-22,1-1-8,3 0-21,0-2-9,3-2-13,-1 0-10,5-2-40,0-1-79,5 0-100,-2-4-96,3 1-65,2-4-52,1 0-92,3-1-104,4-4-50,-1 0-129,2-2-552,-1-1-930</inkml:trace>
  <inkml:trace contextRef="#ctx0" brushRef="#br1" timeOffset="172441.2412">8314 13225 304,'0'0'747,"0"0"-119,0 0-44,0 0-43,0 0-47,8-4-26,-8 4-63,0 0-18,15-3-59,-15 3-1,16-5-42,-16 5-3,21-5-47,-9 1-9,2-2-19,-1 1-24,1-1-15,-3 0-20,2-1-23,0-1-20,-3 1-19,1-2-17,0-1-8,-3 0-18,-1 1 24,-1 1-43,0-1 20,-6 9-42,2-15 29,-2 15-39,-4-12 31,4 12-39,-11-7 41,11 7-42,-19-2 40,6 5-41,-2 1 45,-1 3-43,0 0 5,-4 5 9,4 1 24,1 1 21,-1 3 24,2 0 39,4 0 24,0 0 13,2 3-77,3-4-66,2-1 0,2-1 0,2 1 0,3-2 0,3 0 0,3-3 0,0 2 0,3-4 0,3 0 0,1-2 0,2-3 0,2 1 0,-1-2 0,3-2 0,0 0 0,1-1 0,-3 0 0,6-3 0,-3 1 0,1-3-613,-3 2-261,0-1-255,0-2-632,1 0-1452</inkml:trace>
  <inkml:trace contextRef="#ctx0" brushRef="#br1" timeOffset="176685.0011">9646 13251 281,'10'-6'672,"0"0"-84,0 0-75,-1 0-64,1 0 5,1-2-35,-3 3-16,-1-2-11,0 0-40,0 2-20,-7 5-11,9-13-50,-9 13 12,0 0-20,-1-12-27,1 12-21,-10-5 0,10 5 0,-23-2-19,6 6-9,-1-1 3,-2 6-20,-3 0-18,-3 5-17,2 2-5,-4 4-4,1 2-95,4-4-31,1 3 0,6-2 0,-1 2 0,6-3 0,1 1 0,4-5 0,4 3 0,3 0 0,5-2 0,6-1 0,6 0 0,5-2 0,7-2 0,4-2-181,3-3-71,2 0 1,2-3 30,4-1-2,5-4-5,1 0 2,0-4 16,-1 0 22,0-1 15,-3-3 9,-1 0 19,-3-1 25,-4-3 10,-4 1 18,-6 0 28,-3-2 17,-3 1 6,-6 1 10,-2 1 9,-6 1 30,-1 0 29,-4 4 40,-4 8-24,0-15 19,0 15 12,-10-11 10,1 8 8,9 3 3,-23-2 26,9 4-8,-3 3-1,-1 0 20,0 2-37,-1 2-1,0 0-16,2 0-3,3 0-29,3 1 0,-1-3-16,3 1-1,3 1-10,6-9 13,-7 13-28,7-13 4,0 0-13,8 12-1,-8-12-33,15 5-6,-15-5-29,21-1-4,-21 1 4,23-4 1,-10 1 6,-2-2 8,2 0 7,0 1 9,-3-1 5,-1 0 7,2 0 5,-3 0 4,-8 5 2,15-9 2,-15 9 2,12-3-2,-12 3 10,0 0 14,0 0 7,15 0 11,-15 0 1,7 8 0,-7-8 3,3 11-7,-3-11-4,4 13-5,-4-13-4,4 16-11,-4-16-8,5 14-21,-5-14-43,7 16-48,-7-16-52,9 9-41,-9-9-29,7 9-54,-7-9-53,12 6 15,-12-6 19,16 2-28,-16-2-59,22 0-63,-10-3-45,-1-1 35,2 1-317,-2-4-308</inkml:trace>
  <inkml:trace contextRef="#ctx0" brushRef="#br1" timeOffset="177005.2613">10493 13370 1479,'5'-10'306,"0"3"15,-5 7 17,7-12 5,-7 12-30,6-9-14,-6 9-40,0 0 19,10-8-39,-10 8 8,0 0 8,9 4-27,-9-4-8,8 8-8,-8-8-32,7 10-19,-7-10-16,6 12-11,-6-12-14,3 13-7,-3-13-21,4 13-16,-4-13-12,0 12-18,0-12-4,0 0-10,-1 15-7,1-15-2,0 0-4,-5 11-4,5-11 6,0 0-22,-9 5 9,9-5-13,0 0-7,-10-5-8,10 5-10,-5-8 5,5 8 2,-4-15 1,4 15-3,0-22 12,2 8-3,1 0 6,2-1 3,2 0 1,4-2-2,0 2 24,3 1-17,3 1 17,1 2-15,1 1 61,3 4 35,0 0 21,-3 4 36,3 2-10,-1 0 7,0 4-3,0 1-23,1 3-18,-3 1-18,-2 0-17,-2 2-8,-5 1-13,-1 0-11,-3 2-10,-4-2-49,-1 0-112,-4 1-148,-1 2-163,-3-1-198,0 2-271,-1-3-825,-1-1-1419</inkml:trace>
  <inkml:trace contextRef="#ctx0" brushRef="#br1" timeOffset="178141.6191">11717 13154 524,'0'-16'640,"2"3"-103,0-1 27,1 0-49,-1-1-29,2-1-45,1 1-51,-2 3-1,1-1-45,-2 2 8,1 2-75,-3 9-22,3-13-39,-3 13 54,0 0 10,0 0 20,7 14-57,-6-2 7,-1 3-14,0 4-20,-1 3 1,1 2-47,-2 0-91,0 3-79,2-1 0,0-1 0,-3-1 0,3 2 0,3-6 0,-3 1 0,4-2 0,-3-1 0,2-1 0,3-1 0,0-3 0,3 1 0,-1-3 0,3-2 0,0-2 0,3-2 0,-3-1 0,2-3 0,2-1-151,-2-3-45,4 1-12,0-3 7,-1-3 9,2-1-6,0-3 17,0 0 14,-3-3 7,2-1 29,-2 1 21,-1 0 16,-1 1 22,-4 2 16,1 2 13,-2 0 5,-1 3 5,-1 1 6,-6 6 4,8-4 9,-8 4 9,0 0 5,9 4 4,-9-4 2,6 11-1,-3-2 3,-3-9 0,9 15-1,-4-7-5,3 1-2,-3-1-16,6 1-14,0-1-33,-2 0-24,5-2-32,1 1 14,6 0 20,1-2 1,0 0-30,5 0-16,-2-3-12,2-1 31,-4-1 5,2-3 12,-1 0 1,3 1 27,-5-5-1,-1 2 26,-1-4-5,0 1 19,-5-4-1,-3 4 10,-1-4-1,-2 1 36,-4 2 13,-2 0 37,-3 9 39,0-14 8,0 14 14,-8-11 5,8 11 0,-16-4 13,16 4 9,-22 3 8,7 2 15,-1 2 11,2-2-31,-6 4-12,3 1 5,2 0-17,-3-1-25,5 1-23,2 0-16,1-2-12,2 1-10,3-2-4,5-7-11,-6 14 1,6-14-1,2 10-5,-2-10-19,9 7-5,-9-7-23,16 3-2,-16-3-56,21 0-18,-7-3-8,-3 2-16,3-3 15,2-3 10,-5 3-10,3-3 14,-1 0 16,-1 1 15,-2-1 13,-1 0 8,1 2 5,-4 0 12,-6 5-3,13-8 10,-13 8 16,0 0 23,12-2 11,-12 2 8,0 0 5,7 9-2,-7-9-5,0 0-3,0 13-7,0-13-9,2 12-2,-2-12-2,2 13-4,-2-13-5,5 14 0,-5-14-4,9 12 9,-9-12-59,11 12-49,-11-12-42,13 6-46,-13-6-57,16 4-46,-16-4-25,18 1-25,-6-2-19,-1-2-12,0 1 3,2-2-11,-4-1-34,3-1 15,-1-3-362</inkml:trace>
  <inkml:trace contextRef="#ctx0" brushRef="#br1" timeOffset="178417.8928">12789 13346 1445,'7'-14'160,"0"3"25,-1-3 19,-3 2 26,1 0 33,0 1 29,-2 0 3,-2 11 25,4-18-16,-4 18-39,4-11-54,-4 11-3,6-7 7,-6 7-11,0 0 27,9 3-23,-9-3 0,9 13-22,-4-3-5,1 0-10,1 4 3,-3-1-11,1 1-5,2 0-8,0-1-22,-3 2-16,3-1-7,-1-1-13,2 0-14,-2-1-14,1-2-4,-1 0-12,1-3 2,2 0-15,-2 0 1,-7-7-9,16 8-2,-16-8-7,18 3 1,-18-3 19,16 0-28,-16 0-7,19-5 5,-9-1-5,-1-1 3,0-2-8,2-2 7,-2-2-7,2-1 2,-1-3-3,0 0 0,1 1-7,-1-1-7,1 1-55,-5 3-39,3 1-18,-1 0-63,0 0-51,-1 4-47,-1-1-51,-6 9-78,12-12-70,-12 12-59,9-5-78,-9 5-674,0 0-903</inkml:trace>
  <inkml:trace contextRef="#ctx0" brushRef="#br1" timeOffset="178760.8701">13308 13315 161,'0'0'679,"18"7"-98,-9-5-59,-9-2-14,23 2-62,-10-2-12,3-2-49,0 0-46,-1-1-36,1-1-46,0 1-18,0-2-37,1 0-12,-3 0-18,-1-3-16,0-1-21,1 2-16,-3 0-18,-1-1-7,-2 0 2,-3 0-26,-5 8 9,7-13-38,-7 13 21,2-11-34,-2 11 22,-9-7-32,9 7 24,-13-3-20,1 6 36,3-1 0,-5 5 28,1 0-6,0 3 8,-1 0-7,1 3 2,-1 3 1,3-2-1,3 2-17,-2-1-13,5-2 7,1 2 0,0-1-5,2-2-8,2 0 2,2 1 4,2-3-1,1 1 3,3-4 1,2 0-7,3 0-3,1-2-2,3-2-8,2-1-2,0 0-11,4-4-1,-3 2-4,1-2-1,-1-1-10,0 0-12,-1 1-53,-2-1-57,1-1-78,-4 2-74,-1-1-58,-4-1-59,2 0-145,-11 4-203,10-4-1014,-10 4-1433</inkml:trace>
  <inkml:trace contextRef="#ctx0" brushRef="#br2" timeOffset="181205.1573">15012 13280 555,'0'0'634,"2"-21"-87,-2 21-49,0-20 3,0 20-23,5-17-11,-5 17-33,2-14-3,-2 14-56,2-12-6,-2 12-50,0 0-29,0-13-27,0 13 9,0 0-8,0 0 12,0 0-20,0 0-26,5 13-14,-5-13-15,-5 19-12,3-6-63,-3 2-126,1 1 0,-4 2 0,0 0 0,-1-1 0,1 2 0,-1-1 0,-1-1 0,2 1 0,0-3 0,-1-3 0,3 2 0,-1-1 0,0-3 0,2 1 0,0-4 0,1 3 0,4-10 0,-6 12 0,6-12 0,-4 10 0,4-10 0,0 0 0,4 9 0,-4-9 0,9 3 0,-9-3 0,14 0 0,-14 0 0,22-2 0,-8 2 0,0 0 0,3-1 0,3-1 0,0 1 0,3 0 0,4 1 0,-1-2 0,4 2 0,-1-1 0,0 1 0,-1-1 0,-1 1 0,-1 0 0,-1-1 0,-4 1-58,0-2-58,-1 2 13,-1-2 16,-4 2 20,-2-1 8,0-1 17,-1 2 6,-12 0 9,20-3-7,-20 3 11,15-6-1,-15 6 5,11-6-14,-11 6 25,6-9-7,-6 9 9,4-10-10,-4 10 9,0-13-6,0 13 9,-2-16 1,2 16 2,-5-18 3,1 9 15,0 0-2,-1 1 47,1-1 18,4 9 19,-9-13 8,9 13 2,-6-9-5,6 9-12,0 0 14,-7-9-98,7 9-8,0 0 0,-5 13 0,5-13 0,-1 18 0,1-6 0,-1 2 0,1 3 0,0 2 0,0-1 0,0 3 0,1-3 0,-2 4 0,1-1 0,-2-2 0,2 2 0,-1 2 0,-3 1 0,2-4 0,-1 4-3,0 0-492,0 0-140,1 1-210,0-2-1112,0-3-1698</inkml:trace>
  <inkml:trace contextRef="#ctx0" brushRef="#br2" timeOffset="182082.6033">2820 14354 622,'2'-12'786,"2"0"-90,1 2-63,-1-1-28,1 2-35,-1 0-36,-4 9-72,6-16-17,-6 16-63,5-11-82,-5 11-14,0 0 22,0 0 5,12 3-38,-12-3-11,8 16-19,-5-2-6,0 2-16,0 4-220,-1-2-3,-1 6 0,2 1 0,-2 0 0,1 1 0,-1 1 0,0-1 0,-1-1 0,1 1 0,-2 0 0,1-3 0,0 1 0,-1-2 0,0-4 0,1 1 0,0-3 0,-2-1-341,4-3-162,-2-12-74,0 21-79,0-21-64,0 20-214,0-20-483,3 12-1025</inkml:trace>
  <inkml:trace contextRef="#ctx0" brushRef="#br2" timeOffset="183389.5813">3041 14727 719,'0'0'664,"16"-5"-113,-5 2-26,-1-1-78,4-3-21,1 0-79,3 1-13,2-3-53,0-1-18,0 2-56,0-3-17,0 1-42,-1 0 3,-1-1-28,0 1-8,-2-1-16,-2 1-11,-1 2-12,-1-2-7,-3 0-1,0 2-2,-2 0-8,-3-2-11,-4 10-7,5-12 4,-5 12-9,-1-13-4,1 13 6,-8-8 0,8 8 8,-14-6-12,14 6 14,-18-1-5,6 2-1,0 2-1,-2 1-2,1 1 12,-2 3 13,1 0 3,2 1-4,-2 2-10,4 0 1,-3 1-17,4 2 3,0 0-17,4 1 6,-1-2-8,2 3 5,4-4-13,0 2-1,4-2-14,2 1-20,2-2-37,1 0-35,3-3-41,3-1-37,5 0 6,4 0 31,3-4 8,10-2-39,0 2 1,3-6-6,2 1 54,4-3-7,1-2 43,-1-1-22,0-1 43,-3-3-16,-4 0 27,-1-2-5,-2-1 34,-8 2-26,-2-3 17,-3-2-6,-3 2 33,-1-1 36,-6 0 13,-4 5 0,0-2 23,-1 2 35,-4 3-3,-4 9 2,2-15 0,-2 15 10,-4-11 7,4 11 6,-10-3-12,10 3-3,-16 3 3,5 2-12,0 1-3,1 0-18,-2 2-28,-1-1 2,3 2-8,1-2-7,2 2-12,0-2-2,2 0-7,5-7-2,-6 14-5,6-14 1,0 0-12,1 14-1,-1-14-18,0 0-13,11 6-3,-11-6-8,13-1 4,-13 1-3,14-6 2,-14 6 4,15-8 7,-7 4 5,-8 4 3,14-8 4,-14 8 6,12-8 0,-12 8 1,9-5-2,-9 5 0,0 0 5,0 0 8,13 3 3,-13-3 11,7 10 12,-7-10 35,4 21-1,-1-5 32,0 4 0,1 2-20,0 1-2,1 8-10,1 0 10,0 1-8,-1 1-12,-1 0-7,0 2-2,-1 0 0,0-1 2,-2 1-15,-1 1-2,-1-2 16,0-1-5,-2-1 8,-1 1 2,0-2-7,-2-1-6,-1 1-6,0-4 3,-2 1 0,1-7-2,1 0 4,-3 0-6,2-4 2,-1 0 0,-1-4-3,1-1-6,-2-1-1,0-2-4,1-4-4,-1 1-2,0-5-2,-2-1-3,1-1 1,-3-5-5,-1 0-1,-1-5 0,1-3 0,-2-6-2,-1-1 3,3-2-3,0-2-1,1-2 2,1-6 2,2 7-2,2-4-5,2 3 4,3-3-6,2 3-3,3 2-7,3 0-26,1-1-23,3-1-27,5 0-1,0 1-37,9-3-6,2 3-42,3-2-56,2 6-33,2 0-3,1 2 22,1 0-28,3 5-3,0 1-19,0-1-21,2 1-9,1 3 14,0-2 16,1 1 59,-6 2 48,-1 1 37,-1 2 44,-2-4 27,-1 3 41,-5-1 53,-2 4 65,-2-3 45,-5 2 69,0 1-1,-3 0 35,-2 0-45,-1-1 14,-8 6-25,9-10 21,-9 10-14,2-10-16,-2 10 15,-5-6-10,5 6-1,-11-6-6,11 6-10,-18 0 11,6 0-32,-2 4 11,-1 0 8,-2 2-14,1 1 0,-3 2 5,0 2-19,2 1-15,0 0-18,3 3-13,1-2-8,3-2-23,2 1-9,2 1-4,1-4-2,2 3-3,3-12-4,2 15-2,-2-15-3,11 11-7,-3-5-13,1-2-26,-9-4-24,23 1-12,-9-2-23,-1-3-6,2 1-10,2-2 5,-3-2 13,1-1 1,-1 0 10,0 0-6,-1-2 17,0-1 16,-3 1 10,-1-1 3,1 3 10,-4-1 11,1 3 9,-1 0 11,-6 6 8,10-10 2,-10 10 17,0 0 16,0 0 7,0 0 20,0 0-8,9 6 4,-9-6-11,0 13 5,0-13-18,2 18 1,-2-18-17,1 17 6,0-5-15,-1-12 0,4 19 0,-4-19-3,5 17-13,0-8-17,-5-9-53,8 13-22,-8-13-37,10 9-53,-10-9-40,14 5-45,-14-5 12,14 1-61,-14-1-19,19-6 12,-6 0-58,0-1-24,1-2-61,0-5-58,3 2-425,0-6-528</inkml:trace>
  <inkml:trace contextRef="#ctx0" brushRef="#br2" timeOffset="183582.5223">4715 14375 474,'1'-20'735,"-2"2"-84,-1 2-50,2 2-37,-1 3-51,-1-1-33,2 12-64,-3-16-34,3 16-14,0 0-2,0 0 25,0 0-19,0 0-37,-1 14-4,3-2-17,0 2-14,1 3-40,0 2-24,2 2-134,0 2-102,-1-1 0,0 2 0,0-1 0,0-2 0,-2 1 0,1-4 0,-1 2 0,2-3 0,-2 0 0,0 0-357,0-2-223,-2-1-199,-1 1-269,2-3-668,1-2-1394</inkml:trace>
  <inkml:trace contextRef="#ctx0" brushRef="#br2" timeOffset="184417.821">5926 14720 608,'-6'-5'693,"1"-2"-76,5 7-61,-12-12-28,12 12-42,-8-13-33,8 13-32,-6-8-60,6 8-39,-5-9-50,5 9-4,0 0 22,0 0-41,0 0 44,0 0-46,9 9-29,-4-2-37,0 1-18,4 1-24,-3 3-26,2-1-19,-1 0-16,0 2-15,-2-4 0,0 2-18,1-1-4,-6-10-14,6 18-1,-6-18-4,5 14-6,-5-14-7,4 14 6,-4-14-3,0 0-6,2 12-7,-2-12-11,0 0 1,0 0-30,0 0 3,0 0 1,0 0 0,2-12-9,1 4 18,0-2 3,2-3 0,3-2 5,1-2-3,1-1 15,2 2-5,2-1 7,0 0-4,2 2 8,3 1-16,-1 2 17,3 2-1,0 3 12,0 0 14,1 4 2,-1 3 6,0 0 6,3 3-2,-1 4-5,-1-1-8,-2 2 0,-1 3-1,-2 0-4,-2 2-5,-1 0-2,-2-3-2,-3 3-1,-1-2-1,-2 1-3,-2-2 1,-2 2-1,-2-12 4,1 17-3,-1-17-5,-2 15-1,2-15-2,-4 13-7,4-13-16,-7 11-17,7-11 0,0 0 1,-9 5 3,9-5-6,0 0-11,-7-8 0,7 8 4,1-11 2,-1 11 7,4-22 8,1 8 3,1-1 6,2-2 9,0-1 0,2 0 6,0 1 12,2 1-8,0 2 3,2 0 15,0 2-4,0 4 7,-1 1 26,2 1 21,-1 1 9,0 4 13,-14 1-10,23 1-13,-10 4-2,-3 0-9,-1 1-2,1 3-17,-2 1 5,-2 3-16,1-2-7,-1 0-9,-1 1-39,-1 0-60,-2 0-76,2-1-77,-1-1-83,-1 1-47,2-1-89,1-1-87,-1 0-38,1-2-46,-5-7-99,12 12-425,-12-12-779</inkml:trace>
  <inkml:trace contextRef="#ctx0" brushRef="#br2" timeOffset="184752.6918">6872 14621 444,'2'-13'702,"2"4"-100,-4 9-25,1-15-117,-1 15-10,0 0-57,-1-12-19,1 12-1,0 0-41,-10 7-17,10-7-18,-8 12-45,4-3-21,2 1-33,-1 3-26,2-2-27,0 2-28,1 1-23,0 0-16,2-2-19,-1 1-6,3-1-10,0 1-4,0-4-10,2 4 10,3-5-16,0 1-4,3-1-3,3-2-9,1 0 0,-1-2 45,2-1-56,2-2 1,-2-1-5,1-2 10,0-2 0,0-2 0,-1-1 3,-2 0-2,0-1 3,-3-2-8,-1-1 3,-3-1 4,-1-1 6,-4 1 2,-1 2 22,-1-3-10,-4 3 3,0-1-4,-3 0 0,-1 2-13,-3-1-4,1 2 0,-3 2-2,-1-1-3,2 3 5,-2 2-19,1 0-36,0 2-104,12 0-74,-25 3-77,13 1-89,-1 0-100,1 4-94,1 0-95,3 0-688,2-2-969</inkml:trace>
  <inkml:trace contextRef="#ctx0" brushRef="#br2" timeOffset="185076.4463">7182 14620 548,'8'-8'845,"-2"0"-99,1-1-76,-1 1-78,3 3-53,-4-2-102,-5 7-88,13-10-87,-13 10-27,13-3-50,-13 3-23,15 4-29,-6 2-5,0 2-42,0 1-11,0 2-14,1-1-13,-1 4-10,-1-1-8,0 0-6,0-1-5,0 2-1,-2-3-11,1 1 8,-2-3-6,0 2 6,0-3 1,-5-8 15,8 14 15,-8-14 21,8 10 19,-8-10 6,7 8-6,-7-8-17,0 0 18,12 4 2,-12-4-1,7-5 12,-7 5-40,12-10-11,-7 2-2,0-2-22,1-1-8,2-3-2,0-2-6,1-2 7,1-1-44,-1 0-49,1 0-75,1 2-38,0 1-85,-1-2-56,1 5-114,-2 1-85,2 0-77,-1 1-124,-1 3-534,-3 1-874</inkml:trace>
  <inkml:trace contextRef="#ctx0" brushRef="#br2" timeOffset="185732.6993">7649 14596 308,'0'0'669,"10"6"-101,-10-6-63,13 2-42,-13-2-61,16 0-29,-4-2-74,-2-1-12,2-1-35,3-2-24,-1 1-44,1-2-23,-2 0-22,2-2-20,-2 1 2,4-4-27,-5 3-15,2-2-9,-2 1 0,-2-1-2,0 0-1,-3 1 7,-2 1-18,0 2-8,-5 7-2,5-17-7,-5 17-6,-2-9-7,2 9-2,0 0 3,-13-3 3,13 3 3,-17 3 6,8 2 27,-1 4-15,-3 0 31,3 2-10,-4 4 20,4 0-22,-2 0-13,1 2-7,2 1-3,1-2-11,-1 1-4,2 3-6,1-4-1,1 0-9,3-2-5,-1 2 1,2-3 1,1-1-5,1-2 4,0 1-1,3-3-6,0 1-3,3-1 0,1-3 2,0 1-2,2-3 24,3-3-31,1 3 4,4-6 3,0 1-7,5-3-2,0-2 3,1-1-3,3-3 5,0-2 0,0-1-6,0-1 6,1-5 16,-1-2-18,-5 2 16,-2 0-15,-1-2 16,-4 1-16,1-1 17,-6 2-19,-1 3 6,-3 1-1,-2 0-6,-1 2 25,-3 2-22,-2 0-1,0 3-2,-2-1 1,-1 1-2,-3 4 0,0-1 1,8 6 2,-15-6 0,15 6-2,-19 2 11,10 2-6,-1 1-2,2 1 16,3 3-20,1 1 18,0 2-18,3 0 11,2 1-12,-1 1-29,4 0-19,-1 0-18,0 1 3,3 0-4,-1-3 6,0 4 10,2-4 14,-1 1 6,-1 1 8,0-2 8,0-1-2,0-2 14,-1 2 22,0-3 30,-4-8 28,5 17 21,-5-17 22,4 15 19,-4-15 9,0 11 2,0-11-20,-3 12-13,3-12-25,-6 9-10,6-9-18,-14 7-3,5-3-19,9-4-3,-22 5-18,12-3-43,-3 1-61,-1-2-65,0 0-80,-1-1-81,0 0-57,0-1-119,0 2-136,-2-2-223,2 0-519,-3-2-973</inkml:trace>
  <inkml:trace contextRef="#ctx0" brushRef="#br1" timeOffset="188339.8183">8971 14543 227,'0'0'846,"0"0"-189,0 0-34,0 0-48,0 0-33,0 0-30,0 0-77,12 2-62,-12-2-27,21 5-32,-7-4-26,4 2-56,2 1-3,4-1-31,1-1-31,2 2-20,-1 1-28,0-2-14,-1 2-23,2-2-17,-2 1-8,-1-2-17,-3 3-6,-2-3-8,2 1-5,-5-1-10,1 1-4,-4-2-61,-1 2-43,0-2-45,-12-1-39,18 3-50,-18-3-19,11 2-38,-11-2-87,0 0-55,0 0-45,0 0-60,0 0-157,0 0-412,0 0-719</inkml:trace>
  <inkml:trace contextRef="#ctx0" brushRef="#br3" timeOffset="201684.8629">2167 16070 1042,'0'0'772,"0"0"-99,-3-8-84,3 8-32,0 0-53,0 0-68,-1-11-65,1 11-56,0 0-49,0 0-50,0 0-33,0 0 42,0 0-13,0 0-7,-3 12-13,3-12-20,0 23-24,0-10-18,0 4-13,0 3-14,2-2-60,-2 4 48,0 1-58,1 3 44,-1-1-58,1 0 44,1 0-58,-1 1 50,0-3-58,0 1 48,2-2-58,1-1 42,-2-1-2,2-3 3,1 0-10,0-1-1,0-3 1,4 1 0,-3-2-4,4-1 2,0-2 2,1-2-19,1-1 12,1-2-4,-1-2-2,2-1 2,1-2-3,4-3-1,-3-2-2,6-1 0,0-3 0,-2 0-1,3-4 2,1-3-1,-1 0-4,-2 0 5,-1-4-3,1 0 0,-3-1 7,-2-1-5,0-3-2,-2 2-3,-3-3 12,1 2-7,-5 2 2,-2 0-13,1 1 14,-2-1-12,-3 4 10,0 1-7,0 1 6,-1 0-10,-1 0 6,0 4-13,0 1-13,-1 1-33,2 11-52,-4-17-57,4 17-72,-6-11-70,6 11-78,-8-4-68,8 4-105,0 0-103,-12 10-136,12-10-580,-9 11-980</inkml:trace>
  <inkml:trace contextRef="#ctx0" brushRef="#br3" timeOffset="202000.5203">2970 16187 775,'0'0'907,"0"0"-108,3-12-72,-3 12-51,0 0-79,0 0-96,3-13-71,-3 13-73,0 0-25,0 0-17,0 0-27,0 0-39,-3 15-24,3-15-10,-4 22-30,2-7 6,0 3-25,-2 0-21,1 3-34,-1 3-111,0-3 0,0 2 0,-1-1 0,1 2 0,-1-2 0,-1 0 0,1-1 0,1-1 0,-1-3 0,1-1 0,0 0 0,0 0 0,-1-4 0,3-1 0,-1 0-297,0-2-99,3-9-51,-3 13-71,3-13-91,-3 11-59,3-11-99,0 0-660,0 0-1034</inkml:trace>
  <inkml:trace contextRef="#ctx0" brushRef="#br3" timeOffset="202323.8093">2866 16179 178,'-1'-17'815,"2"2"-128,0-1-81,3 0-64,1 0-53,1-2-54,3 0-23,4 0-62,0 4-19,2 0-21,0 2-27,5 2-15,-2 2-6,1 4-19,-2 0-13,1 1-45,2 3 18,-2 3-38,-1 1-13,-1 0-18,2 4-6,-3 1-18,-2 2-2,-3 0-10,1 1-12,-3-1 5,-3 3-18,0-1 8,-2-1-21,-2 2 7,-1-1-58,-2-2-9,-1 3 0,-2 1 0,-1-1 0,-2-2 0,-2 2 0,-2 0 0,-2-3 0,1 2 0,-1-1 0,-1-1 0,-2-1 0,3-1 0,0-1 0,-1-1-124,1 0-128,0-1-100,1 0-58,0-2-90,4 2-124,-1-3-104,-3 5-918,6-2-1308</inkml:trace>
  <inkml:trace contextRef="#ctx0" brushRef="#br3" timeOffset="202584.7946">3400 16499 547,'19'-3'1081,"-19"3"-180,11-1-153,-11 1-46,0 0-107,17 1-45,-17-1-25,0 0-64,12 7-45,-12-7-44,6 12-32,-6-12-23,4 15-30,-4-15-54,2 17-117,-2-17-116,2 19 0,-2-19 0,-3 21 0,1-9 0,-2 1 0,-3-1 0,1 2 0,-4 0 0,-2 0 0,-1 2 0,-1-1 0,1-1-505,-2-1-186,1 0-218,-4 0-1010,3-1-1647</inkml:trace>
  <inkml:trace contextRef="#ctx0" brushRef="#br3" timeOffset="203396.297">4214 16195 754,'0'0'846,"4"-12"-95,-4 12-77,2-9-22,-2 9-48,4-9-73,-4 9-64,0 0-40,0 0 1,0 0-21,0 0-2,8 10-30,-7 2 0,0 4-45,-1 4-165,0 4-165,0 0 0,-1 5 0,1-2 0,-2 4 0,-2-2 0,1 3 0,-1-2 0,-1 0 0,1-4 0,0 0 0,-2-1 0,1 0 0,1-2 0,0-1 0,0-2 0,0-3 0,1-2 0,-1 1 0,1-4 0,1 1 0,2-13 0,-4 18-218,4-18-329,-3 12-44,3-12-47,0 0-63,-2 10-12,2-10-804,0 0-1148</inkml:trace>
  <inkml:trace contextRef="#ctx0" brushRef="#br3" timeOffset="203859.619">4197 16331 823,'8'-21'701,"2"-3"-98,3-3-26,2 3-54,2 0-61,6-1-16,1-1-25,3 3-53,-2 6 1,3 1-17,0 5-37,0 0-3,-3 4-66,1 2-50,-5 2-37,0 3-24,-1 2-5,-1 2-20,-3 0-21,0 2-7,-4 3-16,-1-1-8,-3 1-17,-3 2 1,-2 0-11,-3 1-5,-3 3-3,-3 2-2,-6-1-1,-2 4-20,-4 0-5,0-1-16,-5 0-8,2-1-24,-3 0-18,0-3-14,0-1-19,1-1-9,2-2 18,1-3-11,1 1 32,4-4-2,-2-2 35,3 1-18,1-1 41,2-3-22,11 0 31,-21 2-23,21-2 33,-13-2-21,13 2 18,0 0-22,0 0 36,0 0-14,0 0 45,0 0-8,0 0 50,16 3 2,-5 2 22,5 1 1,2 2 1,1 1-2,1 3 2,6 2-6,-1 1-1,1-1-7,-2 1 10,3 2-14,-3-2-5,2-1-2,-3 3-56,-3-2-30,1-3 0,-2-2 0,-2 1 0,-1-1 0,-2-2 0,0 1 0,-2-4 0,-1 2 0,-1-2 0,-1 1 0,-9-6 0,17 9 0,-17-9 0,12 4 0,-12-4 0,0 0-203,15 1-175,-15-1-97,9-5-91,-9 5-139,7-7-143,-1-1-740,-6 8-1239</inkml:trace>
  <inkml:trace contextRef="#ctx0" brushRef="#br3" timeOffset="204176.3639">5010 16233 762,'1'-15'829,"2"-1"-94,-2 3-59,2-1-48,-1 1-53,-1 1-32,1 0-53,1 2-29,-3 10-52,2-17-63,-2 17-59,1-13-51,-1 13-11,0 0 44,0 0-15,0 0 3,6 8-48,-4 2-209,-1 5 0,0 1 0,1 3 0,-2 2 0,1 3 0,-1 2 0,0-1 0,1-1 0,-1 2 0,0-1 0,-1-1 0,1-3 0,-1-1 0,-1 1 0,2-2 0,-2 1 0,0-3 0,1 1 0,0-2 0,-2-1 0,2 0 0,-2-1 0,0-2 0,0 0 0,1-3-677,-2 0-183,1 2-163,3-11-755,-6 16-1474</inkml:trace>
  <inkml:trace contextRef="#ctx0" brushRef="#br3" timeOffset="204811.4532">5690 16283 569,'10'-14'780,"-4"-1"-140,2 2-29,-2 0-58,1 1-43,-3 2-45,-2 0-69,-1 0-79,-1 10 5,0-17-12,0 17-37,-3-15-16,3 15-9,-11-14-4,11 14-6,-14-7-23,14 7-6,-21 0-14,9 4-6,-2 4 30,-3 1-28,0 4 5,-4 3-152,1 7-44,-5 2 0,4 3 0,0 3 0,1 0 0,1 1 0,2 0 0,0-1 0,6-2 0,-1-2 0,2-1 0,2-1 0,3-3 0,1-1 0,2 1 0,1-2 0,1-2 0,2-3 0,1 2 0,2-5 0,1 0 0,2-2 0,1-3 0,2 1 0,0-3 0,1-1 0,0-4 0,3 3 0,1-6 0,1 2 0,3-3 0,0-3 0,2 2 0,-2-4 0,2 0 0,-2-3 0,3-1 0,-2-2 0,1-2 0,-3 1 0,-5 1 0,1 0 0,-2-1 0,-3 2 0,0 1 0,-3 1 0,-1 0 0,-3 2 0,1 0 0,-4 10 0,2-15 0,-2 15 0,0-14 0,0 14 0,-1-10 0,1 10 0,0 0 0,0 0 0,0 0 0,0 0 0,-13 3 0,13-3 0,-8 16 0,6-7 0,-3 4 0,1 2 0,1-3 0,-2 4 0,1 0 0,0-2 0,2 3 0,-2-2 0,1 0 0,0 1 0,0-2 0,2-2 0,0-1 0,-1 1 0,2-12 0,-2 21 0,2-21 0,-1 16 0,1-16 0,1 11 0,-1-11-191,0 0-162,2 12-70,-2-12-64,0 0-66,0 0-57,0 0-33,0 0-44,10-2-660,-10 2-949</inkml:trace>
  <inkml:trace contextRef="#ctx0" brushRef="#br3" timeOffset="205020.4453">5625 16520 590,'-8'-7'766,"8"7"-99,-10-12-46,10 12-81,-8-8-59,8 8-68,0 0 1,-1-12-61,1 12 3,9-4-10,-9 4-19,18-3-32,-6 1-17,2 2-57,3-1-29,1 1-42,2 0-20,1 0-33,-1 0-12,3-1-23,3-2-7,-2 2-22,1-2-52,-4 0-76,-1 1-99,3-2-78,-3 0-78,0 1-85,-1-1-135,-1 2-189,-1-1-756,-1 1-1147</inkml:trace>
  <inkml:trace contextRef="#ctx0" brushRef="#br3" timeOffset="205808.0503">6197 16266 560,'0'0'840,"6"-10"-84,-6 10-68,8-11-51,-8 11-61,8-8-66,-8 8-15,0 0-5,11-2-64,-11 2-28,9 9-52,-5-1-38,-2 4-24,1 2-40,-2 3 0,-1 0-54,-1 3-10,0 4-161,-2 0-19,-1 0 0,1 0 0,-1 1 0,-1-2 0,1-1 0,-1 3 0,1-4 0,-1 1 0,0-2 0,2-4 0,-1 1 0,0-2 0,2-2 0,-1-1-121,3-12-300,-2 18-66,2-18-69,1 10-99,-1-10-45,0 0-106,0 0-607,0 0-1018</inkml:trace>
  <inkml:trace contextRef="#ctx0" brushRef="#br3" timeOffset="206249.2204">6228 16497 369,'5'-8'620,"2"0"-97,0 3-59,2-1-47,0-1-78,3 2-38,3-1-18,1-1-31,2 3-33,4-1-29,2-2-13,4 2-12,-2 0-26,4-2-18,2 1-23,-1 0-20,0 0-14,-3 2-13,4-1-13,-6-2-5,-1 4-8,-1-3-8,0 0-2,-1 1 3,-6 2-15,1-3-3,-3 2-3,-1 0-8,-3 0-5,0-1 1,-3 2 3,-8 3 3,11-12 4,-11 12-1,5-9 3,-5 9 5,2-13-2,-2 13 4,-3-12 20,3 12 25,-5-13 20,5 13 28,-6-14 51,6 14 8,-6-11-2,6 11 4,-6-10 15,6 10 8,-8-9-8,8 9-26,-3-8-25,3 8 6,0 0 20,0 0 26,0 0-27,-12 7 16,12-7 3,-1 15-22,-1-3 32,2 2-11,0 3 18,2 2-182,-2 1-1,0 1 0,1 2 0,0 1 0,1 2 0,-1-2 0,0-1 0,0 2 0,1-2 0,0-1 0,1-1 0,-1-4 0,0 2 0,0-2 0,2-2 0,0 1 0,-2-3 0,1-1 0,0-1 0,-1-2 0,-2-9-12,5 16-404,-5-16-96,7 7-71,-7-7-99,11 4-102,-11-4-154,0 0-416,15-6-955</inkml:trace>
  <inkml:trace contextRef="#ctx0" brushRef="#br3" timeOffset="206517.0129">7107 16281 692,'4'-12'824,"-2"-1"-90,1 5-88,-3 8-52,5-15-75,-5 15-62,0 0-32,4-10-6,-4 10-36,0 0 5,0 0-35,5 14-28,-4-3-31,-1 2-4,0 4-32,0 0-15,-1 3-46,-1 3-47,1 0-150,-1 1 0,-1-1 0,0 2 0,-1-3 0,1 0 0,0-3 0,1 0 0,1-1 0,-3-2 0,2 1 0,0-2 0,-1-4 0,2 1 0,0-1 0,1-11 0,-3 16 0,3-16-258,-4 13-166,4-13-66,0 0-55,-2 14-79,2-14-77,0 0-115,0 0-561,0 0-978</inkml:trace>
  <inkml:trace contextRef="#ctx0" brushRef="#br3" timeOffset="206852.8809">6878 16219 351,'-13'-5'793,"4"0"-135,9 5-63,-14-7-93,14 7-83,-7-9-48,7 9-64,0 0-10,4-13-29,-4 13-28,19-6-23,-5 1-20,5 2-17,1 0-11,3 0-2,4 2-4,0 0-15,1 1 4,0 0-1,0 0-19,0 1 12,0-1-4,-1 1 14,0-1-10,-5 2 7,2-2-12,-2 0-17,1 0 11,-3 0-12,1 0 2,-2 0-18,-4 0-12,1 0-23,-4 0-6,-12 0-53,25 0-11,-25 0 0,16 0 0,-16 0 0,16 0 0,-16 0 0,11 1 0,-11-1 0,0 0 0,12 6 0,-12-6-99,0 0-148,0 0-118,0 11-125,0-11-132,-7 13-172,7-13-966,-9 13-1453</inkml:trace>
  <inkml:trace contextRef="#ctx0" brushRef="#br3" timeOffset="207100.3265">7744 16608 1060,'0'0'1143,"0"0"-153,9 4-61,-9-4-103,11 7-67,-11-7-67,9 11-99,-4-2-49,0-1-73,0 3-287,-1 0-184,-1 3 0,0 1 0,-3 1 0,1 1 0,-2 0 0,-3 6 0,-2 4 0,-4 3 0,-3 4 0,-4 2 0,-2-4 0,-3 3 0,-2-1 0,-3 0 0,-2-2 0,1-1 0,1-2-9,3 0-1132,-6-2-1078,2-3-2002</inkml:trace>
  <inkml:trace contextRef="#ctx0" brushRef="#br3" timeOffset="208351.3583">8383 16231 870,'-5'-11'805,"1"3"-129,0 1-115,1-2-22,-2 1-49,5 8-45,-7-14-77,7 14-28,-5-12-36,5 12-33,-4-10-28,4 10-37,-4-9-19,4 9-42,0 0-7,-3-10-28,3 10-1,0 0-26,0 0 2,-3-10-21,3 10 4,0 0-9,0 0-4,0 0 3,0 0-13,3-10-8,-3 10-5,0 0-1,0 0-9,0 0-6,0 0 0,0 0-7,10-2-2,-10 2-3,0 0 1,0 0-2,0 0-1,0 0-4,0 0 1,0 0 4,0 0-2,0 0 2,0 0-2,0 0 3,0 0-2,9 4-8,-9-4 10,0 0 0,0 0-5,0 0 4,0 0 2,0 0-1,0 0 2,0 0-1,0 0 0,0 0 1,0 0-6,0 0 5,0 0 2,0 0 6,0 0 11,0 0 15,0 0 5,0 0 1,0 0-10,0 0-3,0 0-2,0 0 15,1-13 11,-1 13 5,0 0 2,0 0 2,0 0 1,0 0-59,0 0-7,0 0 0,0 0 0,0-12 0,0 12 0,0 0 0,0 0 0,0 0 0,0 0 0,0 0 0,0 0 0,-1 12 0,1-12 0,-1 27 0,-2-9 0,0 4 0,0 2 0,-3 2 0,3 3 0,-5 1 0,3-1 0,-2 1 0,1-2 0,0 0 0,-2-1 0,0 0 0,1-3 0,0-1 0,-3-2 0,1 0 0,0-1 0,-1-2-282,2-1-263,2-3-87,-2 0-113,3-2-159,-2-2-706,3 0-1262</inkml:trace>
  <inkml:trace contextRef="#ctx0" brushRef="#br3" timeOffset="208808.0748">8385 16271 686,'-4'-9'555,"4"9"-93,-7-14-30,7 14-67,-7-16-52,7 16-6,-7-12-8,7 12-15,-3-12-22,3 12-14,-4-14-87,4 14 27,0-15-31,0 15 2,5-16-1,-5 16 9,11-15-8,-4 7-5,3 1 15,3 0-2,-1 1-19,5 1 4,0 1 7,3 1 1,2 3 5,4 1-23,0 3-1,4 3-14,0 2 0,0 2-10,-2 3-9,-1 1-10,-3 3-7,-1 0 1,-4 0-19,-1 0-4,-5 0-18,-2 2 1,-3-2-40,0 0 40,-4-1-14,-3 0 4,0 0-14,-3 0 4,-2 0-13,-3 2 9,-2-2-18,-3-1-4,0 1-6,-3-2 0,-1 0 0,-3 2 0,0-1 0,-3-1 0,-2-2 0,-2-2 0,1 1 0,0-2 0,0-3 0,-1 1 0,1-3 0,-3 1-96,1-3-40,0-1-117,0 0-87,2 1-89,2-5-109,-2 4-165,3-2-254,2 0-546,2-2-1132</inkml:trace>
  <inkml:trace contextRef="#ctx0" brushRef="#br3" timeOffset="209471.6652">9168 16262 600,'4'-14'734,"0"1"-87,0-2-42,2 3-40,-4 1-88,2 0-17,-1 1-45,1 0-27,-2 1-30,-2 9-56,4-14-49,-4 14-37,0 0-37,0 0 20,0 0 5,0 0-19,-1 12-12,-2 2-10,-1 3-2,0 3-18,1 2-15,-3 2-22,0 0-10,2 0-25,1 2-6,-1-3-20,1 1 5,0-2-16,2-1 0,2-1-15,1-3 7,2-1-14,0-1 13,2-1-11,3-1 6,1-4-13,2 1 5,2-3-12,-2-2 0,5-3 0,-2-1 0,2-2 0,0-3 0,2 0 0,-3-2 0,2-4 0,0-2 0,-2-1 0,0-2 0,-4-3 0,0-1 0,-3-1 0,-1-3 0,-3 0-3,-1-1 1,0 0-5,-4 3 7,-4-1-6,0-2 7,-1 3-2,-3 3-4,-1 1-3,-3 0 0,0 4-14,-3-1-23,3 5-6,-2 1-17,0 2-24,-1 3-37,2 0-70,0 6-30,-3-2-53,1 4-84,0 3-56,1 1-68,0 3-91,3 3-48,-1 0-815,4-1-1058</inkml:trace>
  <inkml:trace contextRef="#ctx0" brushRef="#br3" timeOffset="209769.3579">9637 16291 480,'4'-10'852,"-4"10"-115,2-20-81,-2 20-38,1-17-65,-1 17-41,-1-16-58,1 16-36,0-13-41,0 13-51,0 0-36,-1-16-61,1 16-4,0 0-10,0 0-12,0 0-8,0 0-6,0 0-10,0 0-28,-1 20 8,-3-9-24,3 2-97,-2 2-38,1 1 0,-1 2 0,0 0 0,1 1 0,-1-2 0,1 2 0,0-1 0,0 1 0,1-1 0,-1 0 0,2-1 0,0-2-94,0-1-286,2 0-96,0-1-93,1-4-71,1 3-100,-1-2-126,4-3-541,-2 1-1011</inkml:trace>
  <inkml:trace contextRef="#ctx0" brushRef="#br3" timeOffset="210200.0339">9851 16424 345,'6'-12'787,"-3"2"-128,0 0-50,1 1-70,-4 9-41,5-15-55,-5 15-64,4-12-41,-4 12-15,0 0-17,0 0-43,0 0-8,0 0-2,0 0-17,0 0-23,-5 8-29,5-8-22,-8 13-17,2-4-45,0-1-8,-1 0-25,1 1-3,-1-1-23,-1-1 4,0 0-21,0 1 7,-1-1-13,0-1 6,0-1-16,1-1 10,8-4-45,-15 7 0,15-7-18,-13 4-17,13-4-3,0 0 8,-14-4 1,14 4 8,0 0 5,-5-13 10,5 13 4,3-14 5,-3 14 2,7-15 10,-7 15 1,9-14-6,-2 7 9,0 2 2,1-2 0,-8 7 7,17-5 17,-17 5-3,17-3 6,-17 3 16,22 5-3,-12-2 9,1 2-2,0-1-2,-1 1-4,2 2-8,-1 0-10,-2-1 4,0 1-3,1-2-7,1 2-3,-4-2 1,3 1-8,-1 0-5,-1-1-24,1-1-45,0 1-70,-9-5-73,15 3-45,-15-3-31,16 5-44,-16-5-23,16 0-17,-16 0 4,17-3-17,-17 3 8,15-5-14,-5 0 90,-2 0-24,1-2 0,3-1-84,-3-1-307,0-3-225</inkml:trace>
  <inkml:trace contextRef="#ctx0" brushRef="#br3" timeOffset="210417.1213">10222 16256 631,'4'-19'515,"0"7"-27,-3-5-3,2 2-35,-3 1-2,1 1 17,-1 0-29,0 0-18,0 13-33,0-21-4,0 21-23,0-15-47,0 15-25,0 0-13,0-16-7,0 16 46,0 0-15,0 0-16,3 14 6,-3-14-6,1 22-144,-1-7-137,2 4 0,-2 0 0,2 1 0,-1 2 0,-1-1 0,0 3 0,0-2 0,-1 2 0,-2-2 0,2 2 0,-2-2 0,-1 0 0,2-1 0,-1-1 0,2-2 0,1 0-322,0 0-234,3-2-25,-1-1-95,5 1-162,-1-4-813,3 0-1315</inkml:trace>
  <inkml:trace contextRef="#ctx0" brushRef="#br3" timeOffset="211141.3769">10642 16304 919,'6'-16'821,"-4"2"-93,1 4-65,-1-2-50,-2 12-79,4-17-98,-4 17-35,0 0-21,0 0-1,0 0-19,0 0-44,0 0-21,0 0-21,-6 17-32,2-3-22,0 1-31,0 2-7,-1 0-42,0 2-41,-1 0-99,1 3 0,-1-4 0,0 1 0,2-2 0,-1-1 0,0 1 0,0-3 0,1 1 0,0-4 0,1-2 0,0 3 0,3-12-165,-4 14-90,4-14-48,-3 12-22,3-12-2,0 0 6,0 0-10,0 0-15,0 0 16,0 0 34,0 0 31,0 0 43,4-12 44,-1 2 36,-2-2 19,4-2 33,-2-1 22,-1-4 29,2-3 38,1 1 36,-1-1 45,1 2 27,-1 3 31,4 1-2,-3 3 13,1 1 13,2 1 53,2 5 4,-2 1 15,2 3 4,-10 2-11,23 0 24,-11 3-19,2 2-19,-2 2-40,4 0-3,-3 2-18,-1 1-9,0 0-25,-1 2-18,2 0-14,-3-2-24,2 2-12,-3-2-11,0 2-5,-2 0-2,2-3-1,-1 0-19,-2 0-17,1-2-9,0 0-30,0 0-23,-7-7-58,13 12-41,-13-12-38,11 7-28,-11-7-15,12 4-4,-12-4-12,11 1-17,-11-1-38,13-2-3,-13 2 5,13-6 10,-13 6-27,14-11 19,-7 4-14,1-3 40,1-2 4,1-1 56,-1-4-1,1-2 76,1-1 8,-1-7 87,0 0 30,0-1 80,-1-1 24,-1-1 60,-1-1 44,-2 0 38,2 3 37,-3 4 32,-3-3-5,2 5 9,-1 4 50,-2-1 6,2 4 4,-2 2-23,1 1-29,-1 12-33,2-18 14,-2 18 1,7-9 31,-7 9-13,0 0-16,10 8 7,-5 1-15,2 5-168,0 6-107,-3 0 0,1 4 0,-1 3 0,-3 1 0,0-1 0,-2 4 0,0 1 0,-1 0 0,-4-1 0,2-2 0,-3 2 0,2-8 0,-1 0 0,0-1 0,2 0 0,-5-1 0,4-6 0,-1 0-264,2 0-537,0-4-128,0-1-1023,0-1-1692</inkml:trace>
  <inkml:trace contextRef="#ctx0" brushRef="#br3" timeOffset="211365.1358">11497 16513 621,'0'0'1110,"18"0"-139,-18 0-57,17 3-57,-17-3-113,14 8-66,-6-2-79,-2 0-56,0 1-76,-6-7-61,9 15-125,-9-15-281,3 17 0,-3-17 0,-1 20 0,-3-11 0,0 2 0,-2 1 0,-1 0 0,-3 0 0,2-2 0,-1 2-399,-1-3-229,1 2-163,-1 0-200,-1-1-710,2-1-1379</inkml:trace>
  <inkml:trace contextRef="#ctx0" brushRef="#br3" timeOffset="212096.2636">12163 16269 47,'6'-8'823,"-2"-1"-147,-4 9-79,9-12-69,-9 12-58,9-9-29,-9 9-50,0 0-24,12-1 11,-12 1-33,8 10-31,-8-10 2,6 19-12,0-5-11,-4 3-47,-1 0-25,0 1 2,0 2-30,-1-1-31,0 0-14,-1 2-12,1-2-15,-1 0-22,1 1 0,0-3-24,0 1 4,1-1-18,0 0-23,2-3-38,0 2 0,1-3 0,0 0 0,4-1 0,-2-1 0,3 0 0,2-2 0,1 0 0,3-2 0,1-1 0,2-2 0,0-1-114,3-1-159,4-2-111,1 0-94,3-2-98,0 1-126,3-2-114,4-3-721,-2 1-1173</inkml:trace>
  <inkml:trace contextRef="#ctx0" brushRef="#br3" timeOffset="212336.1105">12941 16402 824,'0'0'874,"0"-16"-87,0 16-78,0-11-58,0 11-66,0 0-74,3-12-38,-3 12-40,0 0-36,0 0-20,0 0-10,-5 13-45,5-13-19,-6 21-38,4-10-6,-1 5-205,-1 0-54,2 2 0,-3 0 0,0 2 0,3-1 0,-2-1 0,1 1 0,-1-2 0,0 1 0,2-1 0,-1-1 0,1-2 0,-1-2 0,1 0 0,0-2-242,2-10-205,0 15-95,0-15-122,0 12-111,0-12-211,0 0-454,0 0-1054</inkml:trace>
  <inkml:trace contextRef="#ctx0" brushRef="#br3" timeOffset="212552.9763">12928 16375 796,'0'-14'797,"1"0"-134,1 3-59,2-3-36,0 2-68,3 0-50,2 0-58,0 2-35,2 0-34,3 0-30,-1 3-39,3-2-61,-2 4-33,4-2-47,-3 2-9,3 1-26,1 0-3,-2 1-26,-3 2-10,-1 1-15,3 0-59,-16 0-73,24 0-74,-24 0-71,21 4-70,-21-4-71,18 5-91,-18-5-46,9 7-161,-9-7-514,0 0-816</inkml:trace>
  <inkml:trace contextRef="#ctx0" brushRef="#br3" timeOffset="212736.8603">12991 16387 766,'-13'6'729,"3"-1"-61,4-1-49,6-4-40,-11 9-79,11-9-57,0 0-62,-5 10-17,5-10-66,9 8-21,-2-4-32,-7-4-33,21 7-37,-4-4-39,-1-1-28,-1 1-22,4 1-18,-2-2-19,-1-1-40,3 2-56,-6-2-80,3 0-60,-3 1-71,0-2-64,-1 1-76,-12-1-56,17 4-20,-17-4-88,10 7-663,-10-7-832</inkml:trace>
  <inkml:trace contextRef="#ctx0" brushRef="#br3" timeOffset="212908.756">12924 16676 583,'-10'9'841,"4"-2"-117,6-7-99,-9 10-93,9-10-72,0 0-63,2 13-65,-2-13-53,13 5-41,-1-2-39,3-2-35,6-1-11,0 1-24,8-1-27,2-1-24,-2 0-19,3-1-54,2 0-93,3 2-135,-5-4-98,-1 1-36,5-1-88,3 0-101,-5 2-691,1-5-845</inkml:trace>
  <inkml:trace contextRef="#ctx0" brushRef="#br3" timeOffset="213163.5932">13757 16479 360,'-2'-12'810,"0"2"-69,2 10-44,-4-19-57,4 19-33,-7-15-37,7 15-41,-4-12-48,4 12-52,-5-9-51,5 9-50,0 0 9,0 0-21,0 0 7,0 0-27,-1 12 4,1-12-251,1 19-49,1-7 0,-2 3 0,3 2 0,-3 0 0,0 0 0,-3 2 0,3-1 0,0-1 0,0-1 0,-2 1 0,1-2 0,-1 1 0,2-4 0,0 1 0,-2-3 0,2-10 0,-2 18 0,2-18 0,0 15-374,0-15-140,-2 10-47,2-10-80,0 0-57,0 0-107,0 0-655,0 0-1077</inkml:trace>
  <inkml:trace contextRef="#ctx0" brushRef="#br3" timeOffset="213376.463">13643 16378 379,'-9'-13'860,"2"3"-151,1-1-38,3 1-60,-2 1-72,1-1-72,4 10-85,0-17-53,2 7-31,3 3-51,2-1-16,2 1-2,5-1-44,-1 2 1,5-1-70,2 2-24,2-2-19,1 2-4,-1 2-22,1-2-15,-1 1-12,-1 2-48,-4 0-67,4 1-75,-4 1-95,0-2-77,-3 2-98,0 2-100,-2-1-70,0 2-750,-2 1-961</inkml:trace>
  <inkml:trace contextRef="#ctx0" brushRef="#br3" timeOffset="213632.9534">13740 16530 126,'-12'3'1017,"12"-3"-200,-15 4-94,15-4-76,-14 3-67,14-3-74,0 0-64,-9 4-8,9-4-12,0 0-37,0 0-76,9 5-37,-9-5-50,18 3-37,-18-3-30,25 0-29,-10 0-24,2 0-21,-2-3-16,1 3-16,-1 0-23,1 0-52,0-1-78,-2 0-87,1-1-72,1 1-68,-3-1-96,3 0-91,-5 2-104,3-3-104,-3 3-699,2-2-1032</inkml:trace>
  <inkml:trace contextRef="#ctx0" brushRef="#br3" timeOffset="213963.2737">14437 16423 442,'0'0'944,"0"-12"-133,0 12-120,0-13-47,0 13-37,-1-13-56,1 13-42,0 0-44,1-17-55,-1 17-46,0 0-42,4-12-31,-4 12-9,0 0-31,0 0 23,0 0-21,11 2-173,-11-2-80,6 10 0,-3-1 0,-3-9 0,2 22 0,1-9 0,-3 1 0,0 1 0,0 2 0,-3-1 0,3 1 0,-1 0 0,0-1 0,-2 0 0,1 1 0,0-1 0,2-3 0,-2 0 0,0 0 0,2-1 0,-1-2 0,1-10 0,-1 20 0,1-20 0,-2 12 0,2-12-181,2 11-294,-2-11-26,0 0-30,0 0-64,4 9-60,-4-9-22,0 0-776,0 0-1069</inkml:trace>
  <inkml:trace contextRef="#ctx0" brushRef="#br3" timeOffset="214303.8693">14288 16281 602,'-20'-11'843,"3"0"-103,4 4-89,3-1-71,0 1-77,1 1-87,9 6-82,-4-11-28,4 11-44,13-8-37,1 5-30,5 2-37,7-4-26,4 4-14,7 0-8,1-1 3,0 2 17,0 0 15,-2-1-4,3 1 45,-6 0 15,-1 0 3,-1 0 30,-1-1 9,-3 1 25,0-1-117,-5 1-151,-1-1 0,-1 1 0,-3-1 0,-2 1 0,-1-1 0,-14 1 0,23-2 0,-23 2 0,20 0 0,-20 0 0,16 0 0,-16 0 0,14-2 0,-14 2 0,11-1 0,-11 1 0,0 0 0,13-1 0,-13 1 0,0 0 0,0 0 0,13-1 0,-13 1 0,0 0 0,0 0 0,0 0 0,0 0-9,0 0-635,-10-5-120,10 5-123,-12-2-970,12 2-1572</inkml:trace>
  <inkml:trace contextRef="#ctx0" brushRef="#br1" timeOffset="216396.0348">18863 3906 604,'0'0'836,"-12"-1"-118,12 1-81,0 0-63,-12-3-1,12 3-73,0 0-41,0 0-32,-13 0-32,13 0 19,0 0-29,0 0-31,0 0-7,9 10-11,-9-10-7,20 9-34,-5-7-287,3 0-8,4-1 0,5 1 0,-1 0 0,5-2 0,0 0 0,2 0 0,3-2 0,-5 0 0,3 1 0,-5-1 0,0 0 0,-3-1 0,-5 3-126,-6-1-445,-1 0-155,-2-1-180,-12 2-943,14-4-1563</inkml:trace>
  <inkml:trace contextRef="#ctx0" brushRef="#br1" timeOffset="222339.6114">19998 3764 589,'3'-12'726,"-2"2"-49,2 0-23,0 0-73,-3 10 4,3-19-43,-3 19-37,3-16-27,-3 16-31,3-11-57,-3 11-78,0 0-16,0 0 39,0 0-26,0 0-17,12 5 5,-9 6-121,1 2-176,-1 4 0,0 0 0,1 6 0,1-2 0,-1 3 0,-2 0 0,1 0 0,-1 1 0,0-3 0,-1-1 0,0-2 0,1 0 0,-1-1 0,-2-1 0,2 0 0,-1-5 0,1 2 0,-1-2 0,0-12 0,1 20 0,-1-20-156,3 14-260,-3-14-29,0 0-18,4 10-51,-4-10-26,0 0-8,0 0 11,5-10 5,-5 10-19,1-17-4,0 8 41,-2-5-254,-2-1-283</inkml:trace>
  <inkml:trace contextRef="#ctx0" brushRef="#br1" timeOffset="222547.4852">20069 3935 1420,'-1'-19'298,"-2"2"16,3-2 24,-1 2 12,1 0 11,1 1 30,0 2-34,2 0-17,1 3-33,0 1-39,3 2 15,1 2-4,2 1-14,-10 5-2,24 0-2,-11 2-20,4 2 6,2 4-29,-1 1-7,2 4-20,2 2-33,-3 1-21,3 0-29,-2 1-22,-2 1-16,-1-3-17,1 3-10,1 0-1,-4-3-13,2 0-6,-2 1-8,0-1-7,1 1-54,-1-2-26,0-1-68,-2 1-77,-1-4-60,-1-1-11,-1-1-65,-1-2-71,0 0-75,-9-6-40,13 7 0,-13-7-40,10 3-45,-10-3-429,0 0-671</inkml:trace>
  <inkml:trace contextRef="#ctx0" brushRef="#br1" timeOffset="222792.6679">20549 3827 123,'-5'-28'714,"0"0"-129,-1 0-18,2 3-52,0 2-20,1-2-15,1 3-54,1 4 8,-1 0-34,1 3-29,0 2-51,1 13-33,0-18 10,0 18 9,0 0-24,7-6-12,-7 6-15,11 10-3,-4 0-3,1 3-9,0 6-9,-1 0-139,2 5-92,-1 1 0,1 3 0,0-1 0,-2 4 0,0-3 0,-1 2 0,0 0 0,0-4 0,-4-1 0,2 0 0,-1 0 0,-2-3 0,0-3 0,1-2-135,-1 0-330,0 0-53,0-4-59,1 2 15,2-1-7,2 0-56,0-4-201,2 0-408,1-4-845</inkml:trace>
  <inkml:trace contextRef="#ctx0" brushRef="#br1" timeOffset="223132.8781">20976 3938 414,'0'0'823,"-3"-17"-165,3 17-9,-6-15-102,6 15-32,-11-5-51,11 5-59,-14 1-43,14-1-10,-16 10-29,9-4-10,-1 4-27,0 3-44,1 1-31,2-2-41,1 1-33,1 0-24,3 0-25,0-1-5,3 2-18,-1-3-9,2 2-10,4-2-4,-1-1-14,2-2-1,2 0 5,0-1-14,2-2-5,1-3 11,-1 1-19,2-3 4,-2-1-7,3-2 6,1 0-10,-1-2 9,0-2-10,2-3 8,-3-3-10,0 1-1,-2-2 6,-1-1 5,-2-2-9,-4 3 11,2-2 1,-3 2-10,-4 1-1,-1-1-1,-1 2 4,-4 1-1,1 1 0,-2-1-3,-3 3 4,-4 1-5,2 0 0,-3 2-11,1 3-19,0-1-82,-2 3-61,0 0-128,0 0-68,2 3-134,-2 1-118,1 1-149,3-3-680,2 3-1071</inkml:trace>
  <inkml:trace contextRef="#ctx0" brushRef="#br1" timeOffset="223640.1725">21873 4025 165,'0'0'929,"0"0"-166,0 0-106,-1-12-81,1 12-52,-3-10-55,3 10-68,3-13-60,1 4-36,1 0-16,2-1-31,4-2-11,4 0-27,4 0 2,2 2 2,4-4-10,5 4-3,-1 1 7,2 3-8,-3 4-21,1 2-22,-2 2-37,1 3-23,0 2-20,-3 5-19,-2 1-68,-3 3 0,-5-2 0,1 2 0,-6-1 0,0 2 0,-5-3 0,-1 2 0,0-1 0,-3-3 0,-1-1 0,0-11 0,0 22 0,0-22 0,-1 16 0,1-16 0,-2 13 0,2-13 0,-3 9 0,3-9 0,0 0 0,0 0 0,0 0 0,0 0 0,0 0 0,0-13 0,3 4 0,4-4 0,-1 1-7,3-2 0,0-3-7,1 0 6,4 1-2,-1-1 4,4 3 2,-2 0 2,2 5-6,-2-3 5,2 7 8,-3-1 10,2 4 3,-3 0 13,1 5-31,-1 1 0,1 4 0,-4-1 0,-1 5 0,-1 0 0,1 1 0,-4 0 0,-1 0 0,0 2 0,-3-1 0,2 0 0,-3-2 0,1 1 0,-1-1 0,0-12-96,-1 21-220,1-21-90,0 18-69,0-18-84,0 13-100,0-13-36,0 0-102,1 11-531,-1-11-931</inkml:trace>
  <inkml:trace contextRef="#ctx0" brushRef="#br1" timeOffset="223976.5276">22778 3978 241,'5'-14'758,"-3"5"-114,-2 9-24,6-17-90,-6 17-96,2-13-67,-2 13-17,0 0-15,0 0-35,0 0-10,0 0-31,0 0-22,4 13-4,-4-13-30,1 19-30,1-9-28,0 3-19,-1-1-36,2 0-10,1 1-13,1-2-7,0 0-12,0 2-11,2-2-5,0-1-4,2-1-4,0-2-5,3 0-4,0 0-1,0-4 2,3 1-2,-1-3-4,3 0-5,1-2-1,1-1 3,2-2-4,1-3-1,1-2 0,-1-1-7,4-1 12,-6-2 4,-1 0 46,-1-2 5,-5 1-7,-2 0 1,-2 2 12,-2-2-16,-5 3-10,0-1-6,-4 3-4,-2-1-1,-1 2-21,-4 1 2,0 0 0,-1 3-3,-2-1-10,0 2 23,-2 1-74,0 0-69,-1 2-69,-1 3-121,-2 0-97,3 2-136,-3 0-75,3 0-140,1 2-635,1-2-997</inkml:trace>
  <inkml:trace contextRef="#ctx0" brushRef="#br1" timeOffset="224491.59">23625 4018 105,'11'-9'971,"-3"-1"-191,-3 1-87,-1-1-98,-3 0-67,-2-1-58,-1 0-79,-2 1-26,-3-1-55,-3 1-4,-1 2-64,-2 1-1,-2 1-27,-1 3-21,0 2-25,0 1-21,-2 1-16,-1 5-8,0 0-18,0 3-21,2 1-24,-1 1 3,3 0-7,1 3-19,4-2 1,1 0-9,2 0-2,1 1-2,3-2-6,3 1-12,0-12 14,4 20-13,3-9-1,0-1-14,5-1-34,-1-2-29,5-1-24,-2-1-19,2 0-9,1-4-25,0-1-26,1-1 11,-1-4-17,2 1 3,-1-3 14,2-3 4,-4-1 24,2-2 14,-5-3 22,1-2 27,-1-4 4,-2-3 11,-1 0 35,-2-3-17,-3-1 25,-1 4 1,-3 0 35,-1 0 10,-1 1 21,-3 2 25,2 3 34,-1 1 0,1 1 13,-1 3-2,0 3-12,3 11 15,-5-14 9,5 14 11,0 0 33,0 0 7,0 0 14,-4 14-1,6-2 4,-1 4 18,2 3-3,-1 5 3,1 1-178,1 1-44,-1 5 0,3-1 0,0 0 0,0-2 0,1 0 0,-2-2 0,1-4 0,2-1 0,-2 0 0,1-1 0,-1-3 0,0-5 0,1 2 0,-1-3-229,-1-2-269,2 0-71,0-2-106,0-1-97,-7-6-164,10 10-498,-10-10-1043</inkml:trace>
  <inkml:trace contextRef="#ctx0" brushRef="#br1" timeOffset="224808.0584">23927 4088 549,'0'0'713,"14"-11"-61,-5 5-66,1-1-39,3 0-75,-1-1-17,2-2-24,3 1-44,1-1-41,-1-2-44,2 0-34,-4-2-33,3 2-43,-4-3-26,1 1-38,-3 0-8,-1 3-27,-3 0-9,-2-1-28,-2 3-3,-4 9-38,3-14 22,-3 14-22,-7-10 8,7 10-11,-12-2 10,0 6-23,2 0 14,-2 2-7,0 4 19,0 1 27,-1 5 39,3 1 21,2 1 9,2 1 12,2 2-10,2-2-3,2 0-19,3 2-21,3 2-8,1-4-13,4 1-7,2-3-8,-1-1-15,5 0-29,-1-3 0,5-2 0,-1-1 0,2-2 0,1-2 0,0-2-114,0-3-193,-3 1-186,2-5-198,2-1-324,0-3-744,0 0-1452</inkml:trace>
  <inkml:trace contextRef="#ctx0" brushRef="#br1" timeOffset="225580.87">25859 3873 4,'0'0'824,"25"-3"-155,-8 0-56,-1 2-37,1-3-102,-2 0-6,2 0-34,-3 0-25,-1 0-30,-1 1-6,-2 0-54,-3-3-21,3 2-39,-10 4-30,6-7-35,-6 7-14,0 0-26,-9-10-22,9 10 4,-20-4-10,4 4-11,-2-2-19,-2 5-14,-1-2-12,-2 2-9,0 3-16,-2-2-6,2 2-8,3 1-11,2-2-6,5 2 3,1-1-9,2 1 6,3-2-6,7-5 10,0 15-4,4-8-7,5 1-5,4 1 0,5 1-15,1-1 0,2 1-9,2-1-1,2 2-4,2 0 9,0-2-2,-5 0 7,-1 0 0,-1-2 11,-3 1-8,-3 0-4,-2-3 2,-1 1 10,-6 0-3,-5-6 12,8 12-5,-8-12 9,-2 12 10,2-12 9,-16 11-1,3-5-4,-3-1-1,-4 1-1,-3 0-1,-4-2-5,-2-1 2,0-1-4,-3-2-9,-1 0 0,1 0-6,-3-2 1,5-1-6,1 1-19,4-2-56,0-1-70,2-1-74,6 1-68,1-2-113,5 0-121,4-2-148,7 9-149,0-18-687,7 7-1140</inkml:trace>
  <inkml:trace contextRef="#ctx0" brushRef="#br1" timeOffset="226019.2742">26357 3728 100,'0'0'1055,"-2"-15"-263,2 15-50,-3-14-44,3 14-52,-4-12-81,4 12-109,-2-11-76,2 11-67,0 0-22,0 0-23,0 0 1,0 0-9,4 11-23,-1-2-35,3 5-31,0 1-27,0 2-22,0 3-11,1 0-8,2 0-28,-2 2-9,0 0-19,-1 0-6,-1-1-10,4 3-25,-4-2-6,-1-1 0,2 1 0,-3-4 0,1-1 0,-2 0 0,0-4 0,1 0 0,0-1 0,-3-12 0,2 17 0,-2-17 0,2 15 0,-2-15 0,0 0 0,0 0 0,0 0 0,0 0 0,0 0-43,0 0 0,0 0 7,-2-16 12,4 5-3,2-3-4,1 1 8,1-1-2,6-2 6,-1 0 16,2 3-4,3-1-11,1 2 8,0 1 0,3 4 5,2 2 4,1-1-3,0 2 13,1 4 9,1 0 2,-1 4 6,1-1 1,-2 4-5,-2-1-3,-2 1-3,-5 0-3,-1 1 4,-1 1-9,-3 0 11,-3-1-16,-1 2-40,-1 0-69,1-3-95,-5-7-114,2 16-117,-2-16-96,0 17-153,0-17-141,-5 15-748,5-15-1216</inkml:trace>
  <inkml:trace contextRef="#ctx0" brushRef="#br1" timeOffset="226375.9704">27175 3988 507,'4'-9'873,"-4"9"-127,3-13-88,-3 13-77,0 0-51,-5-11-51,5 11-76,0 0-19,-11 0-40,11 0-11,-14 6-29,7 0-26,-1 0-50,-1 3-21,0 1-22,2 1-37,1-1-21,-1 2-26,3-2-22,-2 0-2,4 1-25,2-11-9,2 20-8,-2-20-7,6 19-5,-2-9-2,3-4-2,3 0-3,2 1-8,1-2 0,1-2 1,0-1-7,6 1 1,-5-6 0,4 3-5,-2-2 0,1-2-2,1-2 4,0-2 19,0 0-23,-4-3 2,1 0 0,-3-2 1,-3 1-2,0-2 4,-5 1-6,2-2 0,-5 3-4,-2 0 2,0 0-9,-1 1 11,-3 2 2,-2 1-15,-3-2-12,0 2-28,-3 1-50,1 3-69,-2-2-76,0 5-84,-1 0-55,3 1-149,-6 2-96,4 1-138,0-3-645,2 4-1025</inkml:trace>
  <inkml:trace contextRef="#ctx0" brushRef="#br1" timeOffset="227052.5415">27591 4006 1024,'0'0'844,"8"-5"-137,-8 5-78,0 0-68,0 0-28,0 0-61,0 0-34,0 0-29,-8 12-41,8-12-32,-5 12-54,1-3-40,-1 0-42,3 2-32,-1-2-30,3-9-28,-1 21-12,1-21-25,4 21-13,-2-13-9,6 2-8,-2-1-8,3 0-7,4-1-5,-2-2 2,2-1-13,1 1-11,0-2-20,2-2-25,-1-1-24,1-1-19,0 0-18,2-2 7,-2-2-4,1 0-5,0-3 2,-2-3 11,3 1 16,-3-3 10,-1-1 11,-2-1 14,-2 0 9,-2-2 4,-1 5 4,-3-3 6,2 5 6,-3 0 6,0 0 2,-3 9 5,2-13 10,-2 13 0,0 0 15,0 0-10,-5-7 9,5 7 17,-5 8 1,5-8 7,-5 14-5,5-14-2,-4 20-7,0-11 12,2 3-22,0-3-7,1 2-8,1-11 0,-1 20-1,1-20 1,2 18-8,2-8-36,-4-10-41,8 14-45,-8-14-50,13 10-34,-13-10-59,19 7 14,-10-5-57,5 0 7,-1-2-15,1-2-2,1-2-20,4-1-11,-2-3 31,3-1-9,1-2 70,-1-5 1,-2 1 86,1-3 16,-4-1 80,1-3 29,-6 2 46,0 0 57,-1-1 63,-4-1 6,0 0 38,-2 0 19,1 4 2,-2-2 15,-2 2 1,2 0 6,-2 2 10,-2 0 49,2 4-24,-1 0 1,1 12-36,-1-20-13,1 20-7,-4-11 9,4 11-6,0 0 27,0 0 9,0 0 13,-4 7 2,4-7 12,1 21-23,0-6 2,1 2-4,-2 2-22,3 0-36,-1 5-172,1-2 0,-2 3 0,3-1 0,-1-2 0,0 0 0,-2 1 0,2-3 0,-1-3 0,0 1 0,-2-1 0,5 0-3,-4-4-387,2 0-55,2 1-40,-1-2-114,1 0-51,1-2-28,1 2-147,3-3-479,1-1-907</inkml:trace>
  <inkml:trace contextRef="#ctx0" brushRef="#br1" timeOffset="227544.346">28557 4134 686,'9'-14'696,"-2"0"-82,-1 1-57,1-3-20,-2 1-94,-1-1-3,-1 0-57,0 2-51,-3-1-27,0 4-6,0-1-35,-3 0-29,-1 2-39,-1 0-25,0 3-16,-4 1-22,9 6-3,-15-6-20,15 6-16,-19 3-16,10 0-11,-2 5-15,-1 0-1,1 2-15,0 1 8,1 3-21,1 3 7,2-2-22,0 1 13,2-1-13,1 0 10,1-1-9,3-1 2,0 1-16,1-4-13,2 1-41,0-1-30,2-2-9,2-1-44,1-1-11,1-1-33,-9-5 7,19 3-20,-19-3 30,18 0-18,-7-3 24,0-2-12,3-1 24,-3-3 17,1-4 19,2-2 21,0-5 2,4-1 5,-3-4 34,-1-1-4,-1-2 15,2-4 9,-4 2 25,-5-1 10,3-1 29,-4-1 13,-3 1 50,-2 5 3,-2 1 33,-1 0-31,-2 2 60,-1 1-11,1 2 48,-3 4-21,3 2-14,-4 1-12,4 6-6,-1 0 2,6 8 40,-9-4-19,9 4 36,-11 8-13,11-8 16,-7 20 3,7-5-12,-2 2 11,1 4 4,1-2-110,1 8-101,-1-1 0,2 0 0,-2 1 0,2 1 0,1-2 0,-2 0 0,2 1 0,-1-2 0,1-2 0,2 1 0,-1-2 0,-2-5 0,0 2 0,3-2 0,-3-3 0,1-2-521,1-2-215,-1 1-178,0-1-983,-3-10-1625</inkml:trace>
  <inkml:trace contextRef="#ctx0" brushRef="#br1" timeOffset="228623.8102">29664 3630 290,'-11'-14'924,"4"0"-175,-5-1-94,2 0-46,2 2-41,0 0-25,1 1-87,1 5-94,1-3-66,-1 4-27,6 6 32,-8-5 8,8 5-18,0 0-15,-3 14-6,3-2-18,1 2 13,1 6-16,-1-2-30,2 4-181,0 3-38,1-1 0,-1 1 0,0-1 0,1 0 0,1 0 0,-1-1 0,3 0 0,-1-4 0,-1 1 0,2-1 0,-1-2 0,-1-2 0,4-1 0,-1-2 0,-1 0 0,3-3 0,1 0 0,0-3 0,2 0 0,-1-2 0,1-3 0,0 0 0,3-2 0,-1-1 0,3-2 0,-3-2 0,3 0 0,-1-2 0,-1 0 0,0 2 0,-1-2 0,-2 1 0,0 2 0,-3 0 0,-1 1 0,-9 4 0,19-4 0,-19 4 0,18 1 0,-8 2 0,-1 1 0,-1 1 0,2 3 0,-2-3 0,2 4 0,1-1-88,0 0-160,-1-1-52,1 2-42,1-2-36,3-2-5,-2 2-72,3-1-31,0-2 10,0 2-29,2-3 24,1 0-22,-1 0 29,3-3 59,-2 0 59,-1 0 100,2-3 176,1 2 109,-2-4 101,-1-1 26,2 0 17,-1-2 47,-1-2-1,-2-1 42,0 0-15,-3-3 34,0-1-1,-4 5-11,-2-4 19,-1 1-42,-1 3 23,-3-1-20,-2 11-12,-2-17-28,2 17-18,-12-10 23,12 10 2,-15-2-25,2 4 18,0 3-23,-2 0-6,0 3-10,-2 1-37,2 3-15,-1 0-25,3 1-26,1-2-7,3 0-15,1 0-4,3 0-9,1-1-3,1-2-6,3-8-36,3 17-52,-3-17-45,9 14-32,-1-8-20,1 0-18,3 0 9,3-1-31,0-1-7,-2-2-13,2-2 38,-1-1 12,1-2 52,1 0 18,-1-1 29,-2-4 1,2-1 44,-3 1 39,-2-2 38,1 1 36,-2 0 26,-1 2 15,1 0 22,-9 7 9,11-11-46,-11 11-4,8-4 2,-8 4 36,0 0-18,10 6-4,-10-6-6,5 12-10,-5-12-22,4 15-15,-4-15-4,3 20-19,-3-20 1,4 20-20,-4-20-2,4 20-24,-2-10-74,2-2-62,1 2-68,-5-10-70,9 14-45,-3-7-57,-6-7-61,16 8-57,-16-8-29,16 4-40,-16-4-127,19 0-424,-8-3-730</inkml:trace>
  <inkml:trace contextRef="#ctx0" brushRef="#br1" timeOffset="228888.6352">30793 3987 977,'9'-13'468,"-2"1"-44,-1 0 14,-1 0-28,-1 2 5,1 0-7,-1 2-23,-4 8-62,8-13-55,-8 13-43,6-8 29,-6 8-35,0 0-20,15 0-31,-15 0-14,12 11-17,-7-5-13,1 4-12,1-2-12,-2 3-1,1 2-22,-1-1-4,1 0-2,0 0 25,-2-3-10,1 1-3,-1 0 20,1-2 16,0 1 17,2-4-4,-7-5 6,12 11-8,-4-6-18,-8-5 4,16 4-13,-16-4-10,18-3-26,-6 0 6,-2-3-31,2 1-8,0-5-34,2-1 0,2-2 0,-2 0 0,2-1 0,-2-2 0,3 0-81,1-1-99,2 1-96,-3 3-72,-2-1-71,0 4-27,-3 1-82,0 1-43,-2 1-49,-10 7-95,13-8-551,-13 8-874</inkml:trace>
  <inkml:trace contextRef="#ctx0" brushRef="#br1" timeOffset="229203.4907">31262 3880 757,'7'8'643,"-7"-8"-69,9 4-47,-9-4-48,18 0-33,-18 0-25,25 0-24,-8-3-53,1 1-31,2-2-34,-2-1-24,4-1-26,-1 0-27,0-2-22,-1-1-14,-1-2-28,-2 2-18,0-3-6,-5 4-11,1-2-12,-4 2-18,-1-1-16,-2 2-17,-6 7-16,5-13 25,-5 13-38,0 0-1,-6-11-6,6 11-1,-13-1-2,13 1-8,-22 5 6,10 2-6,-2 2 45,-1 1 22,0 3 50,5 3-10,-2-1 40,2 3 18,3 1 3,0-1 29,3-1-23,2-1-135,2 1-32,1-2 0,2 1 0,2-3 0,1 0 0,2-1 0,3-2 0,1-2 0,2 0 0,0-3 0,4-1 0,-3-1 0,4-1 0,-2 1 0,0-3 0,1-3-100,2 2-565,-4 0-206,-1-1-289,2-3-546,-1 2-1382</inkml:trace>
  <inkml:trace contextRef="#ctx0" brushRef="#br1" timeOffset="230224.3417">18377 5668 407,'10'-10'730,"-2"1"-135,1-1-20,1-1-41,-2-2-43,-1 1-78,1 0 23,0-1-65,-3 1-15,0-2-56,-3 2-18,0 1-38,-2 11-34,-3-20-14,-2 11-15,-3 3-26,-3 1-20,-1 2 9,-4 3-17,-3 4 10,-4 2 6,-4 3-16,-1 4-12,1 2-10,-2 6-6,4-4-16,2 1-7,3 1-9,1 1-11,6-3-4,1 1-13,3-2-11,4 0 1,3-2-7,2-2-5,4 3 0,1-5-6,3 1-21,3-3-42,0-1-25,5-2-22,-1-3-24,0 1-11,-1-3 2,4-3 2,-1 1 30,1-3 5,-2-1 20,-2-3-6,2 1 37,-2-3-12,0-3 23,-1 1-3,-3 2 28,0 0-12,-1 0 32,-1 0 11,-1 2 23,1 0-1,-3 2 5,-5 7-16,10-10 10,-10 10 14,11-3 31,-11 3 3,11 5-4,-11-5-13,12 11 14,-7-3-3,2 0-14,1 3-13,-2 1-16,1 0-5,2 1-8,-3 0-6,1 1-8,-1-1-46,0 0-64,2 0-66,-2-1-93,-1 1-126,2-2-114,-1 1-150,3 0-120,-1-1-91,2-1-493,4 0-949</inkml:trace>
  <inkml:trace contextRef="#ctx0" brushRef="#br1" timeOffset="230916.2881">19199 5779 385,'8'-13'788,"-2"0"-128,-2-1-15,-2 3-90,1 0-50,-3 11-47,2-20-59,-2 20-38,-4-14-57,4 14 8,-10-10-42,10 10 2,-15-2-2,15 2-18,-21 4-23,7 3-22,0 1-7,-2 3 11,0 2-8,1 1-30,1 2-29,-1 0-25,3 1-24,1-2-11,3 2-19,1-1-40,2-2-25,4 1 0,2-1 0,2-1 0,3 0 0,3-2 0,4 0 0,0-3-129,5 0-43,-2-1-99,4-4-50,0 1-47,-1-4 5,2 0-38,0 0-26,1-4 4,0-1 15,1-3 24,1-1 14,1-3 22,0-2 32,-1-2 63,-1-3 2,-1-1 76,-4-2 22,2-5 85,-4 2 44,-4-2 78,0-2 48,-1 0 35,-3 0 76,0 2 5,-3 2 44,-1 0 19,-2 5-28,1 0 17,-3 2-23,0 1 17,0 4-26,0 13-40,-3-20 0,3 20 41,-2-10-16,2 10 17,0 0-17,0 0-10,-8 14 6,7-2-12,-2 5 2,0 1-21,2 7-3,-1 0 1,-1 1-28,2 1-21,-1 2-74,-1 0-63,3-3 0,-1 3 0,1-5 0,1 1 0,1-2 0,1-3 0,1-2 0,-1-1 0,1-1 0,3-3-140,-1 0-116,3-3-16,-1-2-23,2-3 14,1-1-9,2-1 9,2-1-19,0-4-13,4-1 62,-3-1 33,4-4 31,-1 1 37,-1-5 30,-1 0 20,0-3 24,-2 1 41,0 0 49,-3 1 69,-1 3 24,-4 1 19,2 1 1,-4 1-3,-5 7 3,9-9 14,-9 9 12,0 0-13,0 0 25,0 0-31,7 9 3,-7-9-23,-2 12-2,2-12-26,-1 15-3,1-15-30,0 17 2,0-17-7,1 17-10,-1-17-6,4 17-10,0-7-19,-4-10-46,10 12-50,-3-5-81,2-3 10,2 0-63,3 1-17,3-4-91,1 2-72,2-3-39,0-3 8,1 2-29,3-3 25,2-2-102,2-4-344,-3 0-449</inkml:trace>
  <inkml:trace contextRef="#ctx0" brushRef="#br1" timeOffset="231083.6593">20209 5805 1353,'9'-9'421,"-4"2"-20,-5 7-34,8-10-11,-8 10-1,0 0-5,0 0-20,0 0-48,0 0-3,0 0-47,0 0-11,5 12-38,-5-12-6,0 13-51,0-13 0,0 16-41,0-16-6,4 15-27,-4-15 8,4 16-29,-4-16 13,8 15-32,-8-15 0,10 10-64,-10-10-33,14 8-59,-14-8-12,18 4-83,-18-4-64,18 1-52,-6-2-32,0-1-86,-1-1-113,3-3-400,1 0-581</inkml:trace>
  <inkml:trace contextRef="#ctx0" brushRef="#br1" timeOffset="231399.4076">20211 5629 396,'-21'7'715,"7"1"-123,0-2-17,6 0-85,2 1-70,6-7-71,-3 12-58,3-12-46,8 10-56,1-5-25,4-2-42,1 0-14,5 0-13,0-3 15,3-2-35,0 0 27,3-1-13,0-4 19,-1 0-28,-1-3 22,-2 1-26,-1-4 18,-1 1-14,-4-2 13,1 0-20,-6-1 23,-1 0-30,-4 0 6,-3 0-27,0 2 4,-4-2-28,-2 1 18,-1 0-10,-3 1-14,-1 1-3,-2 0 2,-4 4-4,1 2-2,-3 1-4,2 2 1,-3 1-19,2 2 21,-1 4-37,0-2-35,2 2-71,0 2-42,2 1-93,2 1-65,0-1-80,5 3-46,1-3-150,2 4-586,3-11-808</inkml:trace>
  <inkml:trace contextRef="#ctx0" brushRef="#br1" timeOffset="231663.1597">20840 5579 562,'4'-10'877,"-1"0"-123,-3 10-59,1-17-93,-1 17-38,0-14-83,0 14-42,0-12-68,0 12-41,0 0-70,0-13-5,0 13-2,0 0 3,0 0-16,0 0-4,3 14-15,-3-14-1,2 23-19,1-6-17,-2 0-26,2 2-126,-2 1-32,0 4 0,1 0 0,-1-2 0,0 2 0,1-2 0,-2 1 0,1-3 0,-1 0 0,2-1 0,-2 0 0,1 0-91,1-2-303,-1-2-65,2-1-119,-2-1-146,3 1-126,1 0-764,3-4-1266</inkml:trace>
  <inkml:trace contextRef="#ctx0" brushRef="#br1" timeOffset="232179.8371">21393 5893 115,'14'-14'945,"-2"3"-179,1-3-73,-4 2-110,1-1-56,-2 1-39,-1 2-81,-4-1-69,0 1-34,-3 10-10,1-16-48,-1 16 5,-7-17-38,7 17 8,-13-12-71,1 9-4,1 1-18,-2 1-7,-2 1-1,-3 3-33,1 0-7,-2 4 6,0 0-5,0 3-16,-2-1-1,6 1-8,-3 5-7,5-3-10,0-2-5,4 2-7,3 1-2,0-2 25,3 1-40,2-2 23,1-10-22,2 21 20,1-11-39,2-3 29,0 1-58,3-1 10,2 0-65,-1-2 35,1-3-59,3 1-7,-2-1-1,2-2-21,3-1-23,0 0 21,0-3-13,0-2 31,2-1-24,-1-3 24,-1-2-24,0-2 3,-2-1 24,2-6 15,-3 0 20,-2-5 9,0 0 14,-4-4 15,-1-1 8,0-3 5,-4 0 18,1-2-12,-2-1 25,-1 1-10,0 0 30,-1 2-3,0 7 32,-2-1 25,2 4 13,-3 2 33,3 3 3,0 4-8,-2 3-4,0 3 33,3 9 39,0 0 14,0 0 17,0 0 13,-6 6 51,5 5-32,2 4 13,0 3 0,2 6 3,-1 3-163,4 2-90,-1 4 0,0-1 0,-1 1 0,1 0 0,-1-2 0,-1 0 0,1 1 0,1-8 0,-1 1 0,1 0 0,-1-3 0,1-2 0,0-3-111,-1-3-418,4 1-93,-2-1-114,2-1-207,1-3-717,1-1-1329</inkml:trace>
  <inkml:trace contextRef="#ctx0" brushRef="#br1" timeOffset="239711.7351">22876 5461 390,'0'0'474,"3"-12"-85,-3 12 6,2-11 12,-2 11-36,3-17 10,-3 17-32,4-17 25,-4 17-2,2-17-23,1 8-44,-3 9 13,2-15-10,-2 15-15,3-13-25,-3 13-38,0 0-19,4-9 31,-4 9 40,0 0-22,7 10 23,-3 2-49,-1 3 37,-1 3-55,1 5-7,-2 3-199,1 2-10,-1-1 0,-1 3 0,1-1 0,-1 1 0,1 3 0,-1 0 0,3-1 0,-2-3 0,3-4 0,-4 1 0,2-1 0,1-1 0,0-6 0,-1-1 0,2-1-262,-1 0-215,-1-5-84,1-2-97,-1 1-148,-2-10-177,4 11-430,-4-11-1017</inkml:trace>
  <inkml:trace contextRef="#ctx0" brushRef="#br1" timeOffset="240655.5729">22665 5666 245,'-20'-7'935,"3"2"-202,2 0-82,1 2-52,2-1-78,12 4-55,-19-6-97,19 6-55,-11-4-61,11 4-5,0 0-53,0 0-14,0 0-51,16-3-4,-3 3-44,4 0 7,5 0-40,6-1 5,2 0-25,7-1 19,3-1-34,0 1 16,-1-2-32,1-1 7,-2 0-32,0 1 0,0-3-45,-3 1 7,-3 1-19,-5-2 21,-4 1-14,-1-1 36,-3 0-10,-5 0 28,0-1-20,-4 0 28,-1-1-23,-4 0 35,2 1-11,-7 8 37,3-14-10,-3 14 38,2-12-19,-2 12 28,0 0-22,-4-12 39,4 12-27,0 0 25,-13 5-3,8 2 37,0 5 4,-1 2 13,-1 6-27,1-2 0,-1 4 0,2-1-15,1 1-3,-1-1-28,2 1-5,1-3-10,1 0-7,1 2 36,3-1-44,3 0-12,0-3 6,2 2 0,0-7-3,3 0 4,2 0-26,0-4-16,1-1-29,2-4-13,0 0-22,-1-2-24,-1-2 23,4-2-20,-3-1 22,2-2-17,-3-2 29,3-1-20,-3-4 35,0 1-2,-1-2 31,-3 2-14,0 0 33,-1 0-18,-1 4 33,-1-1-14,-2 2 21,-5 7-27,11-10 35,-11 10-6,0 0 29,0 0-12,11 0 18,-11 0-28,6 11 18,-6-11-25,4 11 19,-4-11-22,4 15 13,-4-15-25,7 16 20,-4-9-30,3 1-12,-6-8-46,12 12-22,-4-7-78,2 2-1,4-3 10,2 0 1,5 0-69,5-2-53,1-2-23,1 0 23,2-2 33,4 0 13,0-3 29,1-3 39,-2 2 34,0-2 32,-2-4 20,-3 0 37,-1 0 59,-8 2 61,-2-2 54,-5 5 28,-4-1 68,-3 1 2,-5 7 18,3-10-20,-3 10 27,-9-7-12,9 7 22,-22 0-23,8 4 18,-4 0-14,-1 5 14,-3 0-5,-2 4-21,0 1-27,1-2-20,2 3-27,3-2-28,3 0-22,1 0-24,4-1 12,2 0-44,0-1 21,6-1-44,2-10 21,6 19-56,0-13-11,3 1-74,4-2 16,3 0-70,-1-2-6,4-2-2,0-1-18,-1-1-18,1-2 33,2-2-6,-1 0 53,-1-4-4,0 1 25,-1-2-7,-1-2 43,-3 0-6,1-1 33,-3 0-11,-2 1 29,0 2-6,-2 0 49,-3 0 3,2 3 22,-7 7-24,8-12 24,-8 12-14,0 0 22,8-7-14,-8 7 26,0 0-16,0 0 11,3 13-23,-3-13 2,-2 13-24,2-13 7,0 16-20,0-16 9,2 16-3,-2-16-8,2 14-4,-2-14-41,8 15-51,-8-15-8,11 12-48,-2-5-20,-9-7-77,19 7-20,-7-6-77,0 0-28,1-1-31,0-1 2,5-3-67,-1 0 13,2-4-53,1-1 44,1 0-4,-3-3-204</inkml:trace>
  <inkml:trace contextRef="#ctx0" brushRef="#br1" timeOffset="240892.5228">24514 5620 1512,'3'-17'212,"-3"2"17,0 1 26,0-1 33,0 2-4,0 0 46,-3 0 11,0 2-5,1 1 8,2 10-49,-2-20-10,2 20 10,-3-13-2,3 13-16,-1-13-33,1 13-39,-5-8-11,5 8 28,0 0-11,0 0 30,-8 8-40,8-8 5,-4 20-5,3-7-26,0 4-17,1 1 2,-3 3-11,3-2-101,-1 6-48,0-3 0,0 2 0,-1 0 0,2-2 0,0-1 0,0-2 0,2 1 0,-1-3 0,0-2 0,4 2 0,-1-4 0,1 0 0,0-3-144,2-1-137,1-2-46,0-1-36,1-1-29,0-1-30,-9-4-32,18 2-41,-18-2-41,20-2-60,-11-2-730,2-1-928</inkml:trace>
  <inkml:trace contextRef="#ctx0" brushRef="#br1" timeOffset="241080.4071">24348 5663 655,'-25'0'898,"4"0"-159,2 0-95,4 0-103,2 0-35,13 0-78,-19 0-62,19 0-81,0 0-38,0 0-62,0 0-16,19 3-55,-4-3-1,7 0-44,6-3 4,7 1-38,4-1 16,1 0-30,6-2-25,0 1-117,-1-1-62,4 0-141,-1 1-82,-6 1-89,4 1-285,0-2-425,-6 1-815</inkml:trace>
  <inkml:trace contextRef="#ctx0" brushRef="#br1" timeOffset="241578.7741">25530 5543 724,'2'-9'924,"-2"9"-152,2-16-64,-2 16-60,1-12-42,-1 12-109,0 0-81,-1-10-33,1 10 10,0 0 4,0 0-44,-4 17-16,2-5-42,0 5-20,-3 0-37,3 0-43,0 3-165,0 1-30,2 1 0,0-3 0,0 1 0,0-2 0,2 0 0,0-1 0,2 0 0,1-3 0,-1-1 0,3-1-27,2-3-276,1 0-57,0-3-78,0-1-6,0-3-65,0 1-52,-10-3 2,22-3-63,-13 1-114,3-5-403,-3-2-753</inkml:trace>
  <inkml:trace contextRef="#ctx0" brushRef="#br1" timeOffset="241859.4849">25503 5474 625,'-13'0'714,"1"1"-115,12-1-64,-17 3-52,17-3-47,-12 4-54,12-4-81,0 0-17,0 0-68,0 0 3,8 8-32,-8-8 1,21 0-26,-7-3 9,4 0-34,5 1 11,1-3-30,-1-2-5,-1 2-32,0-3 20,-3 1 3,-2 1-9,-2 0-15,-3-3-15,0 1-12,-1-1-1,-4 1-14,-1 1-1,-6 7-8,8-13-10,-8 13-9,2-11 5,-2 11-6,-10-7 5,10 7-18,-11-5-13,11 5-37,-18 2-49,7 1-45,0-1-84,-3 5-45,-3 0-94,3 1-70,3 2-90,-1 0-147,1 1-573,3 2-861</inkml:trace>
  <inkml:trace contextRef="#ctx0" brushRef="#br1" timeOffset="242271.4818">26072 5684 52,'13'-4'940,"-3"-1"-195,0 1-77,-3-1-90,0-3-43,2 1-97,-4 1-20,-5 6-84,8-16-20,-8 16-58,3-12 3,-3 12-49,-3-12 5,3 12-28,-11-12 6,3 7-16,-2 2 13,-1 1-25,-5-2-27,3 4-13,-5 0-21,0 0-23,0 2-17,-1 1-12,2 1-14,1-1-10,1 1-6,1 1-4,5 1-8,2 0-13,7-6-19,-6 12-26,6-12-37,6 15-22,1-8-29,5 0 11,1 1-41,5 2 13,-1-2 6,2 2 42,0-2 1,0 2 38,1-1-9,-2-1 31,-2-1-6,-3 0 33,-1 0 11,-1 1 66,-3-3 16,-1 2 57,0 0 14,-7-7 3,3 10-4,-3-10-10,-5 14-21,-4-9-18,0 2-8,0-2-16,-5 2-7,-1-2-6,-1 0-11,-2-1-16,-2 1-6,1-2-9,0 0-6,-4-2-40,1 0-48,4 1-61,-3-4-92,-1 1-72,4-3-113,0 2-157,-1-3-129,5-1-923,-1 0-1279</inkml:trace>
  <inkml:trace contextRef="#ctx0" brushRef="#br1" timeOffset="242755.0405">27353 5642 438,'18'-6'749,"-3"-1"-171,1 2-10,-3 1-99,1-3-25,-1 1-39,-4 2-42,1-1-33,-1 0-38,-9 5-28,15-8-31,-15 8-31,9-8-42,-9 8-5,0 0-14,-4-9 1,4 9 21,-14-2-28,14 2 5,-25 0-16,8 1 10,-1 3-16,-3-2 32,-1 3-50,0 1-19,-1 1-14,1 0-14,3 0 7,-1 0-26,5 1-2,1 0-13,1-2-1,1 4 1,3-4 6,9-6-22,-6 13 3,6-13-10,0 15-15,0-15-21,10 14-7,0-6-10,3-1 8,1 3-6,4-1 19,2 1-3,3-1 18,3 1-7,1 1 17,-4-3-9,-2 2 17,0-2-4,-2-1 24,-4 1-1,-3-2 27,-1-1 37,-2 0 21,-9-5 14,7 10 4,-7-10-5,-3 9-11,3-9-3,-18 5-15,9-1-16,-7-1-9,-1-3-12,-4 2-14,1-1-8,-2-1 3,-1-1-15,0 1-4,-1 0-9,6-2-44,-2 2-49,2 0-58,2-2-83,0 1-58,5 0-98,0-2-86,11 3-144,-14-4-122,14 4-883,0 0-1280</inkml:trace>
  <inkml:trace contextRef="#ctx0" brushRef="#br1" timeOffset="243751.6246">27939 5726 484,'9'-5'931,"-9"5"-162,7-8-114,-7 8-68,0 0-66,-2-11-48,2 11-72,-14-5-41,14 5-8,-18-2-39,18 2-8,-27 0-29,9 2-35,0 1-1,-2 1-26,-3-1-26,0 3-24,1 0-25,-2-1-29,5 4-26,2-3-24,1 0-8,3 2-14,-1-1-5,5 0-8,1 0 0,3 1-10,5-8-7,-4 10-37,4-10-33,9 9-28,-9-9-31,17 8-34,-5-6 5,1 0-27,3-2 10,4-2-17,0 0-5,5-3 13,-3 0 15,2-3 31,0 1 19,-2-2 26,-1 1 23,-4-1 8,-1 4 15,-3-3 26,-1 2 36,-1 3 29,-2-2 5,-9 5 0,14-7-1,-14 7 23,0 0 25,0 0 14,12 3-26,-12-3 19,0 0-5,3 12-5,-3-12-23,2 13-9,-2-13-18,3 13-6,-3-13-11,3 14-4,-3-14 0,8 17-13,-3-9-17,-1 1-49,4-4-69,-1 2-41,2-2-75,0 0-43,0 0-50,-9-5-63,21 5-44,-9-4-8,-12-1 15,22 0 5,-22 0 44,22-4-11,-22 4 48,16-8 80,-5 2 104,-5 0 129,1 0 61,0-3 84,-7 9 34,10-15 80,-5 7 38,-5 8 56,8-14-32,-8 14-8,6-10-48,-6 10-54,7-7 16,-7 7 12,0 0 5,11-3 0,-11 3-15,9 3 7,-9-3-14,12 10 1,-12-10 9,13 12-52,-13-12-5,12 14-22,-8-7-19,2 0-24,-6-7-7,8 13-21,-8-13-10,7 12-7,-7-12-11,7 11-3,-7-11-3,5 10 2,-5-10-3,0 0-3,7 8 1,-7-8-11,0 0 1,0 0-6,0 0-14,0 0-9,0 0-20,6-7-11,-6 7 9,0 0-9,1-18 8,-1 18 16,2-16-3,0 4 1,1 3 18,2-2-5,-1 1 0,2 1-1,1-3 10,2 4-2,1 1 2,-2 3-1,1-1 2,4 2 1,-13 3 0,21 0 3,-8 1 4,-2 3 6,2 1 2,0 2 12,-3 0 18,4 1 13,-1 1-1,-1 3 1,-1-2-8,0 0-8,-1 2-7,-1-3-1,-2-1-9,0 1 5,-2-3-16,0 2 4,-5-8 1,8 10 2,-8-10-1,5 10 0,-5-10-5,0 0-11,4 8-16,-4-8-3,0 0-18,0 0-2,0 0-8,-10-5-5,10 5-10,-5-8 13,5 8 4,-4-15 7,4 15 8,0-21 7,2 9-5,2-2 13,0-1 7,3-1-1,3-1 0,0 0-2,2 2 5,0 0 3,3 2 8,0 2 11,-1 4 36,2 0 32,0 3 6,3 3 18,-5 1 22,5 1 22,-1 4 10,-1 1-6,-1 1 18,1 3-13,-2 1-20,-3-1-41,-2 0-97,-1 2 0,-1-1 0,-3 0 0,-1-1 0,-4-10 0,2 20 0,0-10 0,-2-10 0,-4 17-140,0-9-209,-1 0-69,5-8-92,-12 13-161,12-13-129,-10 8-877,10-8-1348</inkml:trace>
  <inkml:trace contextRef="#ctx0" brushRef="#br1" timeOffset="244088.1746">28966 5796 467,'0'0'887,"14"-9"-102,-5 4-119,1 1-83,4-1-75,0-1-68,4-1-76,-1 0-58,3-3-48,2 2-50,-1-3-34,3-2-31,0 1-22,-4 0-30,-2 0-21,-1 0-11,-2 0-12,-3 2-9,-2 1-10,-2-1-13,-2 1 4,-2 1-10,-4 8-3,1-12-1,-1 12-2,-5-9-1,5 9-3,-14-5-4,14 5 7,-20 2-2,8 2 0,-2 2 2,-1 2 16,2 0 20,-4 5 25,4-1 20,0 2 7,2 1 2,2-1 9,2 0-16,3 1-3,1 0-16,2-3-6,2 1-10,3 0-11,1 0 0,5-4-15,2 3-1,4-3-2,3 0-7,0-2-10,1 0-55,1-2-45,2 1-86,-1-2-140,4-2-105,-3 0-192,0-1-219,0-2-672,3-1-1136</inkml:trace>
  <inkml:trace contextRef="#ctx0" brushRef="#br1" timeOffset="245055.7078">30600 5556 120,'9'-9'844,"0"1"-188,-2-1-56,-1 0-45,-2-1-60,0-1-46,-2 1-53,-2 10-33,2-20-43,-2 20-47,-5-20-10,-2 13-20,-1 0-8,-4 0-37,-1 4-5,-4 1-32,-1 2-4,-2 4-14,-4 2-17,1 1-13,-6 2-14,4 3-31,-1 1 6,3 1-18,5-3-6,1 5-7,4-4-8,1 2-5,6-2-5,3 0-4,2-1-1,2 0-9,5 0 7,1 0-12,6-4-29,0 3-20,3-5-18,1 0-30,1-1-20,2-1-10,-2-2-16,3-2-28,-1-2-12,-2-1-12,4-1 18,-3-3 2,1 1 37,-1-3 0,-2 1 30,-2 0 9,-2 3 49,0-3-19,-4 3 30,-1 0-15,-8 6 28,14-5-16,-14 5 33,0 0-6,11 2 33,-11-2-4,0 0 19,3 17-5,-3-17 21,0 15-24,0-15 7,1 17-18,2-8 11,-3-9-20,8 19 10,0-9-10,2-2 9,6 1-23,-1-2 17,5-2-9,5 2 16,-1-4-23,4 0 13,2-2-15,0-2 14,7-2-14,-2-2 14,-1 0-8,-1-4 3,-2-2-10,-3 0 11,-1-4 7,-1 2 7,-6-4 5,-1 2 40,-5-1 5,-1 0-5,-4 2-6,-1 1 6,-2-1-11,-3 3-11,-3 11-8,0-21-10,0 21-5,-7-14-6,2 6-3,5 8-3,-14-9-1,14 9-2,-19-4-7,19 4-2,-18 1 2,8 3-15,1 0-25,2 4-42,2-2-33,0 5-57,5-11-18,3 22-89,3-9-53,2 2-43,1 0 12,5 1 34,0-1 85,2 0 92,0-1 100,0-2 98,0 0 64,-3-2 65,-3-1 75,-2-1 86,-3 1 18,-5-9 22,1 15 9,-5-6-46,-4-4-38,-3 4-74,-7 0-50,-2 0-35,-1-1-48,-1 1-113,1-2-140,0 2-157,1-3-229,1 2-261,1-4-765,1 1-1217</inkml:trace>
  <inkml:trace contextRef="#ctx0" brushRef="#br1" timeOffset="246055.49">18400 7108 183,'-8'-11'904,"8"11"-161,-6-11-76,6 11-60,-8-8-65,8 8-22,-6-6-65,6 6-67,0 0-22,0 0 17,0 0-44,-14 6 24,14-6-64,-5 18 1,1-7-51,3 0-21,-3 3-30,3 3-30,-1-3 5,0 4-66,2-3-98,0-1-9,0 0 0,1 0 0,2 1 0,-1-1 0,2-3 0,2 1 0,1-3 0,-1 0 0,3-2-167,1-2-98,0 0-45,2-2-51,-12-3-27,24 0-61,-11 0-83,0-5-32,2 1-53,-1-4-165,1-4-399,-2 0-793</inkml:trace>
  <inkml:trace contextRef="#ctx0" brushRef="#br1" timeOffset="246380.6898">18419 7013 405,'-16'0'645,"3"0"-87,-1 0-28,2 3-35,1-1-29,-2 2-24,3-1-67,1 0-18,9-3-72,-16 9-21,16-9-44,-9 8 5,9-8-54,0 0-4,3 9-24,-3-9-25,10 3-22,-10-3-14,19 0-10,-19 0-11,27 0-9,-10-3-9,-1 0-4,0-2-11,0-1-5,-1 1-3,-3 1-3,0-3 6,-3 0 4,0 1 36,-3-2-44,-6 8 20,6-15-32,-6 15 27,-1-16-43,-3 7 36,4 9-41,-11-14 33,2 9-30,-1 0 26,-1 4-30,-3-2 30,0 3-29,-1 1 3,-2 1 2,-1 1 2,1 2-1,0 2-8,0 0-2,5 3-23,-2-3-42,2 4-44,3-3-74,3 5-9,1-5-84,5-8-90,5 21-53,0-12-101,4 1-163,2-1-406,5-1-724</inkml:trace>
  <inkml:trace contextRef="#ctx0" brushRef="#br1" timeOffset="246616.3543">18744 7046 19,'11'-9'963,"-4"0"-187,-2 2-58,1-1-82,-6 8-42,9-14-27,-9 14-38,5-13-99,-5 13-2,5-8-76,-5 8 0,0 0-74,0 0 24,0 0-58,0 0 35,2 11-57,-2-11 26,-2 21-55,1-9-132,0 5-61,-1 1 0,1 2 0,0 0 0,-2 3 0,1-1 0,0 2 0,2-1 0,-1-2 0,0-2 0,1 2 0,0-3 0,0-1 0,1-2 0,0 0-64,-1-2-412,2-1-70,-2-12-127,0 18-103,0-18-190,0 13-522,0-13-1113</inkml:trace>
  <inkml:trace contextRef="#ctx0" brushRef="#br1" timeOffset="247072.2724">18590 7289 707,'-9'-6'869,"9"6"-131,-11-7-159,11 7-62,-5-11-110,5 11-55,0 0-98,5-12-38,4 9-64,2 0-5,5-1-51,3 0 0,4 1-34,2-1-5,4 1-29,4-2 20,-5 2-31,5-1 16,0-1-21,1 0 13,-4 0-22,6-2 16,-2 1-23,2 0 17,0 1-18,-3-3 19,-1 1-25,-2 0 28,-5 0-19,-3 0 20,-3-1-18,-2 3 74,-3-1 10,-2 0-5,-1 1-3,-3 1 13,-8 4-4,10-11-17,-10 11-8,2-11-3,-2 11-6,-5-7 6,5 7 22,-13-4-25,13 4-1,-16-3 4,16 3 4,-26 2 7,12-1-6,-3 2-12,1 1-6,0 0-11,0-1-9,3 4-5,2 0-10,3 0-9,3 0-29,5-7-36,-1 15-37,1-15-59,7 17 4,3-7-25,-1-2 37,2 3 19,3-2 42,-2-1-3,1 0 39,1-1-1,-2 1 58,0-2 15,-2 2 59,-1-4 20,-9-4 21,13 11 19,-13-11 8,7 9-7,-7-9-18,0 0-16,-3 12-14,3-12-21,-11 8-12,1-5-12,-1 1-11,-3-1-4,0 1-44,-4 0-54,2-2-84,-5-1-110,0-1-106,-1 2-201,-5-2-195,-1-3-781,-1 2-1176</inkml:trace>
  <inkml:trace contextRef="#ctx0" brushRef="#br1" timeOffset="247811.8106">20653 7294 45,'-9'-9'854,"1"1"-209,2 1-26,-2-1-14,3 2-49,5 6-13,-9-14-38,9 14-55,-8-14-28,8 14-27,-6-8-33,6 8-7,-4-10-61,4 10 48,0 0-16,0 0 63,0 0-9,9 14-276,-4-3-104,0 2 0,0 3 0,2 2 0,-2 4 0,3 2 0,-2 0 0,-1 6 0,0 2 0,0 0 0,0 1 0,-1 2 0,0-2 0,-1 2 0,-1-2 0,1-1 0,-1 2 0,0-8 0,0-1 0,0 1 0,0-2 0,2-3 0,-2-3 0,1 0 0,1-4-559,-2-2-190,1 0-110,-3-12-119,6 15-619,-6-15-1251</inkml:trace>
  <inkml:trace contextRef="#ctx0" brushRef="#br1" timeOffset="248099.4472">20729 7406 695,'0'-20'858,"2"1"-188,2-3-132,2 4-38,4-2-60,4-1-27,5 2-60,1 2-18,5 2-24,3 4-8,3 0-18,2 2-14,0 7 26,3-2-42,-1 5 15,0 0-24,1 3 9,-1 2-39,-5 4-6,-5-3 27,-4 1-60,-3 2-121,-4-2-56,-3 1 0,-5 0 0,-2-1 0,-4-8 0,-4 20 0,-2-12 0,-5 1 0,-4 2 0,-3-4 0,-5 2 0,0-1 0,-2-2 0,-1 0 0,0 1 0,-1-5 0,2 3 0,-1-4 0,6 2-185,1-3-258,0 1-62,5 0-117,0-1-108,2-1-115,12 1-696,-13-2-1178</inkml:trace>
  <inkml:trace contextRef="#ctx0" brushRef="#br1" timeOffset="248820.4758">21518 7297 660,'17'-7'849,"-2"0"-124,-4 1-104,-1 0-33,-2 0-89,-8 6-23,8-12-76,-8 12-39,0 0-31,-5-14-45,5 14-42,-13-5-15,13 5-36,-19 0-14,7 1 2,-2 0 0,-1 5-44,0-1 26,-1 1-48,0 1 5,-1 1-54,3 1 14,2-1-44,0 2 24,1-2-36,2 2 19,2 0-37,2-1 33,5-9-39,-3 16 28,3-16-46,7 13-5,-1-7-63,3-2 15,1 2-62,4-5-11,-1 1-14,1-1-10,5-2 8,-1-2 13,-1-2 24,-1 2 5,1-5 46,1-1-11,-3 0 41,2-1-7,-6 0 28,3 1-12,-5-1 45,-1 3 19,-1 0 55,0 0 12,-7 7-7,9-8-16,-9 8 18,0 0 23,0 0 28,10 4 17,-10-4-30,3 15 5,-3-15-49,1 21 16,-1-21-48,1 23 17,-1-11-40,1 1 21,-1-2-36,2 3 23,-1-4-42,2 1 24,-2 0-62,1-2 2,-2-9-77,7 16-9,-7-16-106,11 12-65,-3-8-59,1 0-50,-9-4-53,18 2-46,-18-2 8,22-2 15,-11-2 2,2-1 65,2-2 59,-2-3 87,2-2 39,-1-1 108,0-3 62,-2 0 81,1-1 67,-2 0 77,-3 2 46,-2 2 38,1-1 37,0 1 16,-2-1 16,1 5-44,-3-1-4,3 3-46,-3-3-15,4 3-48,-7 7-1,10-9-26,-10 9-15,13-3-13,-13 3 1,16 3-3,-5 2 3,-3 1 0,3 4-5,-1 0 4,1 2-11,-2 0-11,-1 3-17,0-1-8,-1 2 39,0-1-64,-3-1 34,-1 0-47,1-3 38,-2 1-57,-1-2 55,-1-10-56,0 20 55,-3-11-63,3-9 47,-7 14-52,7-14 50,-11 11-53,11-11 51,-12 4-50,12-4 39,0 0-47,-18-1 59,18 1-50,-13-10 51,13 10-55,-9-12 50,6 2-54,3 10 7,2-22-2,0 8 1,5-1-2,0-2-26,5-1-69,1 1-49,1 0-74,4-1-71,3 3-77,1-2-98,1 5-54,4-2-94,-4 6-726,5-2-955</inkml:trace>
  <inkml:trace contextRef="#ctx0" brushRef="#br1" timeOffset="249504.2946">22470 7277 740,'0'0'695,"0"0"-92,1 10-50,-1-10-61,0 0-46,9 6-87,-9-6-27,0 0-48,15-3-11,-15 3-57,16-5 9,-16 5-42,15-7 20,-7 3-41,-8 4 7,15-10-6,-9 3-1,-6 7-6,10-9-23,-10 9-24,0 0-17,3-12-12,-3 12-5,0 0-3,-10-4-6,10 4 4,-15 3-12,3-2 36,1 6 10,-5 0-22,4 0 27,-2 3-37,2 0 23,-2 2-46,3-2 22,2 2-46,1-1 22,3 1-35,0-1 31,2 0-40,3-11 34,1 18-40,3-9 20,2 0-80,1-1-9,2-2-72,4 1 11,-1-5-79,3 4-25,0-5-22,-1 0-6,3-1 2,2-1-2,-1-1 22,2-3 37,-3 0 45,3-2 20,2-1 44,-5-1 3,-1 0 30,-3-1 12,0-1 32,-2 0 20,-1 0 38,0 2-27,0-1 30,-1 1-5,-1 2 20,-1 1-9,-7 6 16,11-11-30,-11 11 52,10-5 6,-10 5 9,0 0-11,15 2 7,-15-2 2,9 7-11,-9-7-4,8 11 0,-8-11-7,7 14-10,-7-14-4,6 14-4,-6-14-3,4 15-8,-4-15-11,4 12-6,-4-12-5,3 11-4,-3-11 2,3 11 0,-3-11 0,0 0 38,3 11-47,-3-11 37,0 0-47,0 0-3,0 0-2,0 0 1,0 0 1,0 0 1,-12-3-4,12 3 2,-2-11-8,2 11 11,1-21-3,0 9 0,3-3-1,2 0-1,2-3 2,1 0-12,4-1 11,0 2 3,3-2-4,0 4-1,1 0 3,0 2-2,2 2-2,1 2 5,-1 2 3,-2 4 6,0 1 22,1 4 11,-1 0 13,-1 4 8,-2 3 9,0-1 14,-2 1 17,-1 3-51,-2 1 30,-1-2-48,-3 2 26,0 1-41,-1-2 20,-3 0-39,1 1 30,-2-13-45,0 22-6,0-22-102,-3 20-60,3-20-63,-4 17-68,4-17-76,-2 12-112,2-12-93,0 0-94,-2 13-757,2-13-1059</inkml:trace>
  <inkml:trace contextRef="#ctx0" brushRef="#br1" timeOffset="249827.5871">23399 6965 556,'6'-20'706,"-2"2"-84,0 0-31,0 4-62,-2-1-33,2 3-67,-4 12-38,4-18-89,-4 18 12,0 0 18,2-8-23,-2 8-7,0 0 24,2 12-63,-2-12 20,1 24-60,-1-10 19,1 4-51,1 3 10,-1 1-56,0 3-8,-1-1-15,0-1-9,1 3-47,-1-2-66,2 0 0,-2-3 0,1 0 0,0-1 0,-1 0 0,3-2 0,0 0 0,0-1 0,1-1 0,1-2 0,2-1 0,-1-1 0,3-2 0,-1-1 0,2-1 0,0-1 0,1-2 0,1 0 0,1-2-56,0-2-154,2-1-76,-1-1-41,4-3-24,0 0-31,2-3-72,1-1-33,-2-2-59,0-2-42,-1 0-82,1-2-538,-1 2-817</inkml:trace>
  <inkml:trace contextRef="#ctx0" brushRef="#br1" timeOffset="250023.968">23308 7127 848,'-22'5'867,"6"-3"-151,0 3-139,5-2-4,11-3-71,-15 5-57,15-5-112,0 0-51,6 9-70,-6-9-22,28 3-61,-9-1-22,4-2-110,5 0-72,0-2-103,3 0-125,0-2-77,2 3-99,3-6-195,6-2-484,4 1-772</inkml:trace>
  <inkml:trace contextRef="#ctx0" brushRef="#br1" timeOffset="250280.6064">24365 7154 728,'0'0'1062,"10"7"-131,-10-7-13,8 4-94,-8-4-46,0 0-80,11 6-20,-11-6-77,0 0-8,9 4-213,-9-4-380,0 0 0,12 3 0,-12-3 0,0 0 0,15 3 0,-15-3 0,0 0 0,13 1 0,-13-1 0,0 0 0,14 0 0,-14 0 0,0 0 0,0 0 0,14-1 0,-14 1 0,0 0 0,10-3 0,-10 3 0,0 0 0,9-5 0,-9 5 0,0 0 0,0 0 0,5-8 0,-5 8 0,0 0-324,-5-6-756,5 6-1058,-10-5-1910</inkml:trace>
  <inkml:trace contextRef="#ctx0" brushRef="#br1" timeOffset="251311.6482">18040 9261 342,'-14'-2'751,"0"0"-111,14 2-40,-20-4-65,20 4-30,-18-1-44,18 1-31,-12-1-34,12 1 15,0 0 50,-16 2-39,16-2 35,0 0-70,0 0 22,6 11-47,-6-11 11,17 7-124,-2-2-249,4 0 0,4-1 0,3 1 0,2-1 0,4 1 0,3-1 0,-6-2 0,1 0 0,-1 1 0,-1-1 0,0 0 0,-1-2 0,-4 1 0,-1-2 0,-2 1 0,-3 1-306,-2-1-565,1-1-232,-2 1-761,-2-2-1582</inkml:trace>
  <inkml:trace contextRef="#ctx0" brushRef="#br1" timeOffset="273962.4452">19247 9244 887,'0'0'923,"0"0"-147,-1-14-77,1 14 3,-1-12-86,1 12-25,0 0-56,-2-14-49,2 14-55,0 0-50,-2-11-51,2 11-61,0 0-17,0 0-6,0 0-179,0 0-67,0 18 0,1-4 0,0 1 0,1 5 0,-1 1 0,-1 2 0,2 4 0,0 5 0,-1 2 0,0 0 0,1-1 0,-1-1 0,0 0 0,2-3 0,-2-3 0,4-1 0,-2 0 0,2-4 0,0-2 0,1 1 0,-1-6 0,4-1 0,-1-1 0,1-1 0,2-5 0,2 0 0,2-3 0,0-1 0,4-4 0,-1-1 0,6-2 0,0-2 0,6-3 0,-1-2 0,0 1 0,1-2-159,4-2-570,-4 3-62,4-2-37,-3 4-130,-1 0-541,0-2-1127</inkml:trace>
  <inkml:trace contextRef="#ctx0" brushRef="#br1" timeOffset="274532.2647">19949 9612 592,'-11'7'938,"11"-7"-203,0 0-110,-6 6-77,6-6-34,0 0-81,0 0-50,9-3-63,-9 3-46,19-6-47,-6 1-14,0-1-56,3 0-32,-1 0-24,4-4-17,-2 1-20,0-1-12,1 2-11,-3-4-8,2 0-4,-6 3-13,2-1 6,-4 0-4,0-2 1,-2 2 4,-3 1-2,-4 9 6,4-15 14,-4 15-7,-2-13 4,2 13-8,-12-7 13,12 7 7,-15-1 25,15 1 16,-22 7 40,11 0-22,-3 1 44,0 5-28,-2 0 18,4 2-33,-2 0 23,3 2-52,2-1 18,2 1-49,2-3-29,1 1-21,3-3 0,1 0 0,2 0 0,3 0 0,3 0 0,-2-2 0,4-2 0,2-1-6,1 0-144,1-3-101,2 0-26,0-3-34,-1-1-18,4 0 8,-1-1-17,3-2-25,-1-2 30,0 0 24,5-3-10,-2-1 43,-3-1 2,5-4 46,-3-1 39,0-2 38,-3-2 31,0-1 25,-1-1 42,-4-1 38,-1 0 67,-3 2 35,-2-1 72,-1 2 57,-2-1 32,0 2 2,-2 1 24,-1 2 7,-2 2 9,1 0-17,-1 13 55,0-21-66,0 21 10,0-15-30,0 15-15,0 0-28,-3-9 49,3 9-7,0 0 20,0 14-39,-1-4-146,2 3-76,1 4 0,-1 0 0,0 2 0,1 0 0,-1 3 0,-1 2 0,0 1 0,1-1 0,-1 0 0,3 0 0,-1 0 0,1-3 0,0-1 0,-1-2 0,3 1 0,-1-4 0,0 1-460,0-2-128,-2-1-115,1-1-94,1-2-163,-4-10-526,5 14-1110</inkml:trace>
  <inkml:trace contextRef="#ctx0" brushRef="#br1" timeOffset="274721.1462">20301 9636 1066,'-11'-4'885,"2"-2"-213,9 6-81,-9-7-78,9 7-47,0 0-88,0-12-60,6 5-65,6 1-46,4-1-33,6-2-39,3 2-29,4 0-32,2-2-87,-1 1-103,1 1-86,2 2-61,2 0-12,4 1-70,10-2-134,1 4-217,3 1-381,1 1-694</inkml:trace>
  <inkml:trace contextRef="#ctx0" brushRef="#br1" timeOffset="275370.7444">21869 9551 671,'0'0'962,"0"0"-169,0 0-61,-6-9-68,6 9-53,0 0-79,-14 2-52,14-2-46,-13 13-25,8-5-92,1 3-28,0 0-79,2 0-3,-1 2-73,3 0 7,0 0-51,1 1 8,2-1-50,2 0 20,0 0-40,2-1 24,1-3-41,2 1 20,1 0-26,3-4 18,-1 0-46,3-4-14,1 1-56,2-2-10,0-1-66,-1-2 7,5-2-37,0-3 4,-1-1 13,1-1 7,1-3-12,1-2 48,-5 1 6,-2 0 41,-2 0 1,0 1 35,-6 4 0,2-1 34,-6 3-17,-6 6 39,9-7-12,-9 7 40,0 0-11,0 0 30,0 0 6,-4 15-6,0-6 3,2 1-1,-2 0-10,1-1-8,1 2-5,-1-2-8,0 0-3,3-9-1,0 20 1,0-20-4,7 17-2,-1-12 0,2 2-14,2-2 6,2-3 9,3 1-10,3-2 7,1-2-1,2-2-5,4 0 4,6-6 1,1-1-2,5-3-1,-1-3 0,-1-1 2,-4-2-6,2-2-1,-3-2 12,-4 1 3,-6 1 23,-1 2 21,-4 2 16,-3 0 16,-6 4-6,1 0-10,-4 2-8,-3 11-10,-1-15-11,1 15-1,-8-11-4,8 11-23,-15-5 7,15 5-3,-20 2-5,9 1-4,-1 2-4,0 1-3,-1 2 1,4 2-11,3 1-7,1-1-41,2 1-62,3 0-55,3 1-77,1 4-15,2-3-29,2 1-5,3 1 43,-1 0 55,1 0 49,0-4 61,-1 0 67,-1 0 61,2-1 80,-6-3 71,1 3 59,-6-10 36,5 13 63,-5-13-51,-1 11 35,1-11-54,-9 12 14,1-7-64,-3 0-9,-1 0-66,-3-1-4,0-1-139,-3 1-10,1-1 0,-2-3 0,2 1 0,-1-1-192,1 0-252,-1-1-155,-1 1-234,-2-5-1097,6 1-1662</inkml:trace>
  <inkml:trace contextRef="#ctx0" brushRef="#br1" timeOffset="275906.4879">24182 9682 1168,'-7'-6'863,"7"6"-148,-16-8-66,16 8-58,-20 0-24,7 4-90,-2 4-31,-2 1-11,-1 4-74,1 0-18,-2 7-71,3-1-8,0-1-40,5 2-34,1-2-34,2 2-27,4-3-23,3 0-20,2-3-41,4 1 19,2-1-42,4-4-4,3 2-18,5-4 0,-1-1 0,5-1 0,-1-5 0,-1-1 0,4-2 0,1-4 0,-1 0 0,2-5 0,-2-1 0,-1-2 0,-3-3 0,-3-1 0,-3-3 0,-3 3 0,-4-2 0,-5 0 0,1 3 0,-6-2 0,-2 2-12,-1 2 10,-4 2-10,-1 1 0,-2 4 6,-2-1-3,0 4-4,0 2-2,0 3-68,-1 0-23,2 2-121,1 1-91,1 2-77,3-1-36,2 3-68,6-7-65,-5 13-13,5-13-82,3 12-690,4-6-952</inkml:trace>
  <inkml:trace contextRef="#ctx0" brushRef="#br1" timeOffset="276203.9365">24434 9737 86,'0'0'954,"19"-2"-187,-19 2-112,13-2-84,-13 2-66,0 0-36,21 4-53,-12-1-59,2 2-29,0 3-39,1 1-22,-1 1-76,3 4-4,-3 0-64,0 1 10,-1 1-55,-1 2 17,2-2-59,-4 1 33,-1-1-43,0-2 22,-1 0-47,1-1 44,-3-1-42,0-2 47,-3-10-29,4 17 66,-4-17-33,0 14 52,0-14-54,0 0 52,0 0-48,-4 7 43,4-7-6,0 0-12,-1-11-14,1 11 9,1-18-6,3 6 0,-2-3-35,1-2 36,1 2-58,3-3 20,2-2-32,0 1 28,1 0-37,2-1 32,1 4-37,1-1 9,0 1-108,2 2-98,-1 0-81,-1 4-93,3-2-70,-1 7-123,2-1-111,-1 2-195,2 2-505,3 0-990</inkml:trace>
  <inkml:trace contextRef="#ctx0" brushRef="#br1" timeOffset="276718.9149">25390 9864 478,'10'-7'773,"-10"7"-117,6-8-8,-6 8-75,9-9-39,-9 9-77,10-13-51,-10 13-44,6-13-14,-6 13-42,1-13-35,-1 13-23,-5-14-8,5 14-35,-12-11 13,1 7-60,-3 3 23,0-1-38,-5 4 37,-5 1-39,1 2 20,-6 3-34,0 3 17,2-1-42,4 2 14,0-1-101,5 1-15,1 1 0,3-1 0,5-2 0,2 2 0,3-2 0,4-10 0,2 19 0,4-11 0,5 1 0,2-3 0,3 0 0,1-3-135,5-1-97,1-2 9,2-2-32,2 0-26,1-6-14,5 0 12,-5-3-5,0-3-27,3-4 9,0-2 34,-2-3 49,-3-3 30,-2-2 43,-1-1 33,-5-4 27,0 1 24,-3-2 12,-4 3 20,-2 0 54,-4-1 37,2 0 52,-6 6-12,-1 1 16,2 2 17,-4 2 42,1 5-4,-4-1-13,3 5-9,-2 3 8,-1 1-2,5 8 12,0 0 20,-13 3-14,7 4 18,2 2 1,0 5 39,2 4-45,-1 2-7,1 3-1,2 4-13,0 0 24,2 2-53,-1-2 3,3 1-71,-2-1-65,0 0 0,2-2 0,2 1 0,-4-1 0,2-2 0,1-1 0,2-3-124,-1-1-228,2-2-90,0-4-96,-1-1-104,4-2-102,-1-1-141,2 0-534,0-5-1025</inkml:trace>
  <inkml:trace contextRef="#ctx0" brushRef="#br1" timeOffset="277267.4108">25879 9806 358,'0'0'859,"4"-10"-169,-4 10-75,9-10-86,-9 10-59,15-11-62,-3 5-24,-1-2-67,5 0 18,0-2-58,2 0-8,-3-2-59,1 2-7,-1-2-39,-1 0 4,-5 1-37,0 0-21,0 0-18,-2 1-16,-3 2-2,-4 8 2,3-14-29,-3 14-10,-3-8-6,3 8-7,-11-3 0,11 3-3,-20 8-7,7-1 8,-3 3 1,0 3 0,0 1 8,1 0 1,1 2 38,1 0-60,-1 1 44,5-3-51,3 1 41,-2-1-50,4 0 49,4-3-45,0-11 28,2 24-40,3-15 35,2 1-73,0-3 3,3-2-80,0 1-18,-1-2-48,4-2-16,-2-2-19,5 0 11,0-2-22,2-2-17,4-4 8,-3 0 44,2-3 41,-2 0 31,-3-3 23,1-2 28,-3 1 39,-1 0 39,0-2 68,-3 0 32,-1 4-7,-1 0 44,2 1-11,-3 3 20,1 1-42,-3 0 23,-5 8-20,18-6 15,-18 6-13,13 2 28,-13-2-23,18 8 13,-11-2-12,3 4 10,-2 0 0,1 1 11,-5-1-13,3 3 15,-2-2-28,-3 1 57,1-2-21,-3-10 34,2 18-27,-2-18 32,0 18-27,0-18 29,-2 15-180,2-15-2,-3 10 0,3-10 0,0 0 0,-4 9 0,4-9 0,0 0 0,0 0 0,0 0 0,2-19 0,1 10 0,3-6 0,0 0 0,3-4 0,1 0 0,3-2 0,3-1 0,-3 2 0,4-2 0,0 2-12,-1 5-586,2-3-181,4 3-263,1 1-776,2-1-1523</inkml:trace>
  <inkml:trace contextRef="#ctx0" brushRef="#br1" timeOffset="279434.4901">27746 9905 456,'0'0'948,"-9"3"-176,9-3-128,0 0-48,-9 7-17,9-7-57,0 0-77,0 0-16,13 4-109,-13-4 11,23-3-92,-8 1-10,2-2-90,2 1 12,4-4-63,0 1 20,0-1-57,-4 1-9,4-5-10,0 2-3,-6 0-6,3 1-1,-5-4-5,-1 5 2,-3-3-6,-1 1-2,-4 2-4,-1-3-3,-5 10-1,3-14-2,-3 14-14,-7-10 19,0 5-2,7 5-2,-23-3 0,9 3-2,-3 4 35,-1 2 24,0 2 53,-2 4-11,-3 2 39,4 3-32,0 2 47,1 0-34,5-1-32,2 1-89,3 0 0,1 1 0,5-3 0,2-1 0,2 1 0,3-2 0,4-1 0,3 1 0,1-3 0,7 0 0,-1-4 0,3 1 0,2-4 0,1-2-252,-4 0-112,2-3-26,3-2-32,1 0-32,-2-3-20,6-3-12,-2 0-11,1-5-9,-1 1-33,-2-5 53,-2 0 55,-3 1 136,0-2 138,-4-1 162,-5 0 48,-2 2 84,-1-1 49,-3 2 38,-3 1 75,1 2 36,-3 2-12,3 0-21,-5 11-17,4-15-7,-4 15 41,0 0-24,0 0 26,0 0-3,0 0-26,9 8 9,-4 0-46,-1 2 4,0 5-56,3-2-2,-3 3-61,1-2-19,-1 3-26,0-3-17,-1 1-16,-1-1-11,1-3-36,1 1-15,-2 0 0,-2-12 0,3 17 0,-3-17 0,2 13 0,-2-13 0,2 11 0,-2-11 0,0 0 0,0 0 0,0 0 0,0 0 0,0 0 0,-7-10 0,7 10 0,0-19 0,0 7-10,3 0-21,1-2 3,1 1 8,1-1 0,1 1 1,4 1 4,-1 2 2,4 0 1,-1 4 7,2 1-1,1 0 0,0 3 3,-2 2 6,5 1-2,-3 2 29,3 0-27,-4 3 30,2 0-22,-3 3 20,0-1-36,-1 2 35,-1-3-38,-2 4 29,-1-2-27,-1 2 1,-2-3 3,-1 1-1,-5-9 2,5 15 5,-5-15-3,1 12 1,-1-12-3,0 0-6,-5 12-7,5-12-15,0 0-25,0 0-14,0 0 43,-12-2-36,12 2 42,-2-13-37,2 13 44,5-19-33,0 5 43,0-1-36,4-2 15,3-1 3,-1 0-2,3 1 2,4 0 6,-1 1 4,-1 3 3,4 1 5,-2 2 9,-1 3 16,0 4 10,-2-2 24,-2 5 14,2 0 9,-3 3 10,1 1-5,-2 2-3,-2 2-13,1 1-69,-3 0 0,-2 3 0,0 3 0,-2-4 0,-2 2 0,-1 1 0,0-1 0,-1-1-151,-1 5-180,0-3-88,-1 1-26,1-2-89,0 0-87,2-1-32,0 0-145,0-12-547,0 17-948</inkml:trace>
  <inkml:trace contextRef="#ctx0" brushRef="#br1" timeOffset="279699.5726">29169 9907 553,'3'-14'847,"-1"2"-107,1 0-68,-3 12-25,4-18-85,-4 18-69,4-13-97,-4 13 4,0 0-3,0 0-19,11-3-26,-11 3-13,8 14 5,-2 1-3,-1-1-50,3 6 9,-2 1-161,1 9-139,0 2 0,1 6 0,-2 3 0,0 0 0,-3 1 0,0-4 0,-3 0 0,0 1 0,-1 4 0,-3 0 0,0-1 0,-1-1 0,0-4 0,-2-4 0,0 1 0,0-4 0,1 2 0,-3-5 0,3-3 0,-2-2 0,5-4 0,-1-2-154,1-3-392,-2-3-50,5-10-73,-3 16-52,3-16-114,0 0-647,0 0-1105</inkml:trace>
  <inkml:trace contextRef="#ctx0" brushRef="#br1" timeOffset="279934.1165">29206 10219 501,'-2'-33'801,"0"6"-192,2-1-44,3 1-76,2-2-30,5 6-22,3-1-64,5 5-6,3 0-46,3 5 3,4 2-35,3 2 2,2 5-16,1 2 15,-2 1-22,3 6-41,-2-1-9,-6 2-56,-3 3 0,-1-1-51,-4 2-16,-7-1-2,-3 1-8,-4 1-13,-5-10-9,0 19-16,-7-9-8,-2-1-9,-2 2-4,-6 0-6,-2-2-9,0 1-17,-1-2-56,-2 1-63,3-2-81,1-2-60,1 1-98,2-2-89,1-1-177,2 1-119,12-4-914,-11 3-1332</inkml:trace>
  <inkml:trace contextRef="#ctx0" brushRef="#br1" timeOffset="280186.9033">30011 9861 966,'9'-17'949,"-4"5"-99,1-2-62,-1 2-15,0-1-97,-3 3-51,2 1-56,-4 9-66,5-17-58,-5 17-59,5-12-57,-5 12-36,0 0-254,0 0-39,0 0 0,0 0 0,13 12 0,-10-2 0,-1 2 0,1 5 0,-1 1 0,1 3 0,-1 4 0,0 1 0,-1-1 0,0 3 0,1-2 0,0 1 0,-1-1 0,1-1 0,-1 1 0,3-3 0,-2 2 0,0-5-264,0-2-348,-1 0-109,1-1-87,-2-3-202,1-2-505,-1-12-1145</inkml:trace>
  <inkml:trace contextRef="#ctx0" brushRef="#br1" timeOffset="280715.0238">29991 10099 1146,'-7'-10'768,"2"3"-125,5 7-93,-6-13-73,6 13-39,5-12-88,-5 12-34,18-8-57,-1 6-14,2-1-49,9 2-23,1-2-39,2 1-1,0 0-49,-1 1 5,2-2-37,-1 2 7,-2-2-31,1 1 19,-3-4-31,-1 2 22,-1-1-25,-6 3 32,0-3-5,-4 0 57,-2 3-59,-3-1 10,-10 3-31,16 0 22,-16 0-11,0 0 34,6 8-3,-6-8 16,0 0-10,0 18 0,0-18-15,0 16 11,0-16-10,4 19-24,-2-9-6,4-1-1,0 0-5,0-1 2,5 0-5,1-3 1,1 0-5,2-1 2,2-3-2,2 0 0,0-2-7,3-2 11,2-2-10,1 0-15,-2-4 4,4 0-6,-1-5-4,-1 1 8,-1 0-15,-1-4 21,-4 2-3,-2 1 9,-2 2-1,-1 0 3,-2 2 13,-2 1 5,-1 3-28,-3-1 4,-6 7 38,10-4-8,-10 4 19,7 6 19,-7-6 21,5 20 20,-5-6 7,-2 3 8,-2 8 13,-2 4 25,0 5-53,-3 4-106,-1 3 0,-2 2 0,2 1 0,-3 0 0,2 1 0,-3 0 0,2 1 0,1-1 0,-3-1 0,2-2 0,-2-2 0,0 0 0,-1-3 0,-2-2 0,-1-2 0,-1-4 0,-3-3 0,1-6 0,-2-2 0,-1-2 0,-1-2 0,2-6 0,-1-1 0,1-4 0,1-3 0,-4-3 0,2-1 0,1-3 0,1-6 0,1-2 0,7 1-729,0 0-501,5-7-733,2-1-1705</inkml:trace>
  <inkml:trace contextRef="#ctx0" brushRef="#br1" timeOffset="281720.0142">19551 11030 399,'-4'-12'917,"4"12"-166,-2-13-134,2 13-38,-4-13-30,4 13-41,-6-13-70,6 13-48,-13-12 17,4 7-97,-2 0 31,-2 3-87,0 0 12,-4 1-62,-2 3 5,-1-1-60,-5 6 9,1 0-49,-3 5 10,1-1-54,0-2 11,2 5-42,2-3 21,3 1-40,3-2 25,2 1-42,4-1 30,4-1-31,2 1 29,4-10-35,4 17 27,3-6-33,9-1 25,2 1-38,5-1 32,3 1-36,5-1 23,1 0-23,5 2 27,0 0-25,-3 0 37,-2-3-33,-3-1 36,-5 1-31,-4-2 35,-2-1-25,-4 1 48,-3-2-14,-4 1 36,-7-6-27,3 10 33,-3-10 3,-12 11-14,2-6-54,-6-1 0,0 0 0,-4 0 0,-6 0 0,2-2 0,-3 0 0,-1-2 0,-1 0 0,-1-2 0,-4-2 0,0-1 0,0 0 0,2 0 0,1-2 0,3-1 0,5-1 0,2-1 0,0-2-83,4 0-112,3 0-34,4 0-20,4-1-42,3 2-61,3-1-15,3 2-74,4 0-26,2 0-21,5 4-12,4-3-68,3 2-115,3 2-339,3 0-633</inkml:trace>
  <inkml:trace contextRef="#ctx0" brushRef="#br1" timeOffset="282123.8606">19935 11105 621,'18'0'700,"-2"-1"-70,-4 0-20,0-2-80,-12 3-37,16-4-74,-16 4-10,10-6-69,-10 6-2,0 0-34,0 0-28,0 0-18,-6-8-7,6 8-11,-18 4-14,2 0 21,1 2-42,-4 1 11,-3 2-55,-1 4 21,-1-1-52,1 2 11,0 0-49,5-2 7,0 0-46,4 1-33,1-1-20,3-3 0,2 1 0,3 0 0,5-10 0,-2 17 0,2-17 0,10 12 0,-1-8 0,1 1 0,3-3 0,1-1-41,2-2-69,3 0 36,0-2-28,0-1 45,1-3-35,1 0 60,-2-1-35,-1-2 45,-2-2-29,0 1 54,-2-2-40,-3 3 47,0-2-40,-3 0 52,0 3-24,-2 0 74,1 2 5,-7 7 43,10-13-35,-10 13 26,6-7-43,-6 7 33,0 0-53,0 0-48,0 0 0,4 8 0,-4-8 0,-1 12 0,1-12 0,-3 16 0,3-16 0,-2 19 0,-1-9 0,3-10 0,-4 18 0,4-18-24,-4 19-347,4-19-78,-4 17-71,4-17-119,-3 15-78,3-15-113,-3 13-643,3-13-1094</inkml:trace>
  <inkml:trace contextRef="#ctx0" brushRef="#br1" timeOffset="282694.0353">19677 11147 75,'0'0'423,"0"0"-134,0 0-13,-4-10-63,4 10-19,0 0-8,0 0-4,-4-9-5,4 9-2,0 0-1,0 0 13,-3-10 21,3 10 12,0 0 9,0 0 14,0 0 3,0 0 17,0 0-14,0-13 18,0 13-27,0 0 25,0 0 3,0 0-8,0 0 6,0 0 28,0 0-9,0 0 44,9 13-17,-5-2 34,-1 4-38,-1 4 25,2 5-124,-2 3-209,2 3 0,-2 5 0,0 3 0,1 6 0,-3 2 0,1 1 0,-1-1 0,0 0 0,0 0 0,-1-3 0,1-2 0,-3 1 0,1-5 0,-1 0 0,-1-3 0,2 0 0,-2-7 0,1-1 0,1-2 0,-1-5 0,2-2 0,0 1-291,1-5-349,0-13-121,2 18-91,-2-18-930,5 8-1482</inkml:trace>
  <inkml:trace contextRef="#ctx0" brushRef="#br1" timeOffset="283019.3914">19797 11338 665,'-8'-20'905,"1"3"-172,1 0-162,4 1-25,2 2-46,1-2-17,5 1-66,3 3-45,5-2-22,5 2-15,3 3-9,6 0 5,-1 3-53,4 5 21,-2 1-27,6 4 5,-2 3-55,-4 0-13,1 4-109,-5 1-100,-4 1 0,-3 1 0,-6 1 0,0-1 0,-6 1 0,-2-1 0,-5 1 0,-2-1 0,-3 1 0,-6 2 0,0-3 0,-5 3 0,-2-1 0,-4 0 0,-1-1 0,-1-3 0,1-1 0,2-1 0,1-1 0,-1-4 0,5 1 0,-1-1 0,3-3 0,0 1 0,3-2-66,12-1-422,-20 1-38,20-1-154,0 0-115,-9-3-195,9 3-484,10-9-1097</inkml:trace>
  <inkml:trace contextRef="#ctx0" brushRef="#br1" timeOffset="283448.0991">20729 11292 1048,'9'-9'808,"-3"1"-87,-3-1-106,-3 9-9,5-15-78,-5 15-53,-5-13-42,5 13-41,-11-12-25,3 8-41,8 4 2,-22-5-53,22 5 4,-25 2-46,11 2-5,-4 3-56,1 1 4,-2 4-46,1 0-79,2 2-51,0 2 0,2-3 0,3 3 0,2-4 0,1 2 0,2-1 0,3-3 0,1 1 0,3 1 0,1-4 0,4 1 0,1-3 0,1 0 0,3 0 0,1-2 0,1-3 0,0 0 0,-1-2 0,5-2 0,-1 0-107,1-2 24,0-2-28,-1-3 52,2 2-25,-1-4 43,-1 0-19,-1-1 49,-1 0-40,-4 1 52,-1 2-35,1-1 51,-4 3-14,1 2 62,-1-2-30,-6 8 45,0 0-4,10-5 41,-10 5-30,0 0 41,2 13-96,-2-13-32,-2 14 0,2-14 0,-1 21 0,0-12 0,-1 3 0,2 0 0,-1-1 0,1-11 0,0 21 0,0-21 0,1 19-121,2-9-295,-3-10-53,6 15-123,0-8-88,1-2-110,3 2-131,2-5-412,0 1-935</inkml:trace>
  <inkml:trace contextRef="#ctx0" brushRef="#br1" timeOffset="283699.9584">21326 11194 901,'4'-9'807,"-4"9"-109,0-14-101,0 14-13,-6-8-66,6 8-30,-12-3-59,12 3-16,-20 7-16,7-2-3,0 3-49,-1 2 8,1 2-60,-1 3 10,0-1-60,3 2 6,0-1-70,4-1-179,0 2 0,1-4 0,4 2 0,0-2 0,4 1 0,0-1 0,6-2 0,-2 1 0,3-2 0,4-1 0,1-2 0,0 0 0,4-1 0,0-3 0,0 0-9,2-1-377,0-2-84,1-2-24,2-1-107,1 1-43,0-2-29,-2 0-38,0-1-622,0 0-936</inkml:trace>
  <inkml:trace contextRef="#ctx0" brushRef="#br1" timeOffset="284050.8556">21606 11343 213,'0'0'856,"0"0"-168,0 0-59,0 0-89,0 0-60,0 0-54,0 0-49,12 1-56,-12-1-55,15-5-5,-5 1-12,0-1-14,6 0-13,-2-2-20,1 0-27,0 0-18,-1-1-22,3-3-28,0 1-15,-2-1-21,0-2-13,-2 0-8,1 1-10,-5 0-7,0-1-10,-1 1 0,-3 1-3,-3 1-6,-2 10-4,2-17-3,-2 17-2,-4-9 4,4 9-12,-14-6 4,14 6 1,-19 3 6,6 2 20,-1 4 34,-1 2 46,0 2 52,1 2-19,2 0 40,3 1-36,-2 4 33,4-3-20,2-2-130,2 2-28,2-1 0,1-3 0,2 3 0,2-2 0,1-1 0,3-1 0,2-2 0,0-2 0,2 1 0,3-2 0,-1-3 0,3 0 0,1-1 0,-2-2 0,2-1 0,0 0 0,1-3 0,-2 1 0,1-3 0,0 0-461,1-2-190,0 0-130,1-3-233,-3-1-657,1 0-1341</inkml:trace>
  <inkml:trace contextRef="#ctx0" brushRef="#br1" timeOffset="319023.3018">23079 11244 193,'-10'-7'1018,"10"7"-171,-8-7-134,8 7-54,-7-7-35,7 7-57,-6-5-22,6 5-112,0 0-42,0 0-71,-8-4-11,8 4-1,0 0 13,0 0-43,4 12 5,-4-12-50,7 17-84,1-6-149,-2 1 0,1 1 0,-1 0 0,1 1 0,0 1 0,0-1 0,-1-1 0,0 0 0,1 2 0,-2-4 0,0-1 0,-3-2 0,2 2 0,0-3 0,-4-7 0,5 13 0,-5-13 0,4 11 0,-4-11 0,0 0 0,0 0 0,0 0 0,0 0 0,0 0 0,0 0 0,-11-9 0,11 9 0,-6-18 0,4 9 0,1-4 0,-1 1 0,1 0 0,2-1 0,1 0 0,1 1 0,1 2 0,2 0 0,1 1 0,2 0 0,0 4 0,1 0 0,2 2 0,-12 3 0,25 1 0,-11 3 0,3 1 0,0 2 0,2 3 0,-3 1 0,4 2 0,-4-1 0,-1 1 0,1 0 0,-2 1 0,1-1 0,-5-2 0,-1 0 0,-1 0 0,0-1 0,-3-2 0,0 1 0,-1-1 0,-4-8 0,4 12 0,-4-12 0,0 0 0,-2 14 0,2-14 0,0 0 0,0 0 0,-7 7-66,7-7-7,0 0 8,-8-11 11,8 11 15,-4-15 4,4 3 6,-1 0 8,2-2-29,2-2 36,-1-1-39,3 0 60,2-2-34,2 2 46,1 1-21,1-1 48,2 3-17,1 2 54,1 2-20,2 0 50,1 4-17,-1 1-24,2 4-72,1-2 0,-2 6 0,1-2 0,-2 3 0,0 2 0,-3 1 0,0 1 0,-4 3 0,-1-2 0,0 3 0,-4 0 0,-1 2 0,-3-2 0,-1 1 0,1-1 0,-3 0 0,0 0 0,-1 0-279,0-1-319,0 0-107,0 0-125,3-11-183,-5 17-499,5-17-1141</inkml:trace>
  <inkml:trace contextRef="#ctx0" brushRef="#br1" timeOffset="319387.1276">24020 11265 330,'9'-12'958,"-5"2"-192,-4 10-104,5-13-98,-5 13-22,0 0-75,-3-11-24,3 11-54,0 0-18,-12 4-30,5 3 0,-1 1-60,1 2-12,-3 2-66,2 0-4,-1 2-28,0 0-33,1 0-27,3 2-21,0-2-17,1 1-10,2-2-18,0-2-10,4 2-15,0-2 2,2 0-8,2 1 2,2-3-15,4 0-14,-1-2-15,3-2 5,-1 0 9,1-2 1,1-3 3,-2 0 10,5-3-5,-3-1-7,3-2 14,1-2-2,-1-2 2,-1-2-27,-3-1 35,0-1-24,-2-1 32,-5 1-23,2 1 39,-5-1-23,-2 2 31,-3 0-40,0 0 34,-4 2-36,-1 1 31,-3 1-35,-2 0 29,-3 2-36,1 1 28,-3 0-30,0 4 22,-1 1-41,0 0-27,-1 1-100,0 4-68,0-1-112,1 3-83,2-2-149,1 4-118,4-2-142,4 1-643,1-2-1096</inkml:trace>
  <inkml:trace contextRef="#ctx0" brushRef="#br1" timeOffset="319737.9631">24287 11313 359,'5'-9'1034,"-5"9"-221,5-10-114,-5 10-89,6-7-77,-6 7-85,0 0-53,15-3-39,-15 3-50,17 3 5,-6 2-49,5 1-10,-3 1-80,0 3 15,3 0-35,-1 0-29,0 2-27,-4-2-19,3 3-17,-1-1-14,0 0 7,-3-1-27,1 0 14,0-2-9,-3 1-10,1-1 4,-2-2-1,1 1 9,0-2 24,-8-6 22,12 10 10,-12-10 9,13 5-1,-13-5-4,0 0 3,17 0-58,-17 0-38,14-8 0,-7 1 0,1-4 0,2-1 0,1-3 0,0-2 0,1 0 0,-1-3 0,3-1 0,-1-1 0,0 5 0,-1-2 0,0 1 0,-1 2 0,0 2 0,-2 1 0,2 2 0,-5 0 0,1 4-263,-1 0-163,-6 7-65,12-8-101,-12 8-94,0 0-116,14-2-760,-14 2-1206</inkml:trace>
  <inkml:trace contextRef="#ctx0" brushRef="#br1" timeOffset="320105.8368">24959 11348 331,'0'0'962,"5"11"-177,-5-11-107,0 0-73,13 2-65,-13-2-74,13-1-86,-13 1-54,19-5-43,-11 1-31,1-3-39,3 2-37,-1-4-33,1 1-23,1-1-23,-4 0-20,4-2-17,-3 1-10,0-2-13,-2 2-4,0-1-11,-3 4-4,-1-3 2,-4 10-5,3-15-7,-3 15-4,-2-11 2,2 11-2,-8-6-4,8 6 0,-13 0 0,13 0-4,-18 8 10,8-2 12,-2 2 8,0 4 19,-1 1 49,2 1-43,0 0 55,3 3-45,0-2 41,1 2 5,5-2-7,-3 2-8,3-1 0,1-3 0,2 1-5,2 0-29,3-1 41,1-1-24,1-1 54,4-3-85,2-1-44,0-1 0,3-1 0,1-1 0,-1-4 0,4 0 0,-2 0 0,2-2 0,-2-1 0,1-1 0,-3 0 0,2-2-31,-1 0-383,-4-1-139,-1 1-139,-2 0-172,-2 2-916,-3-3-1476</inkml:trace>
  <inkml:trace contextRef="#ctx0" brushRef="#br1" timeOffset="327993.7523">26823 11372 415,'0'-13'838,"0"13"-150,2-12-44,-2 12-51,2-12-64,-2 12-25,0 0-82,0-14-33,0 14-85,0 0-29,0 0-53,0 0 15,0 0-9,0 0-8,0 0-41,0 0-10,9 9 28,-9-9-65,6 18 7,-4-7-58,1-1 15,2 2-46,-3 0 22,2-1-41,-1 0 19,1 1-39,-2-2 16,3 1-71,-1 0 4,1-2-67,0 1-74,-5-10-74,6 16-34,-6-16-48,4 12-53,-4-12-71,5 8-73,-5-8-64,0 0-120,0 0-474,10-3-803</inkml:trace>
  <inkml:trace contextRef="#ctx0" brushRef="#br1" timeOffset="328314.6725">26800 11171 456,'0'0'606,"-18"0"-83,18 0-44,-13 0-75,13 0-23,-12 5-39,12-5-17,0 0-23,0 0-13,0 0-48,7 9-18,-7-9-44,20 0 4,-20 0-14,25 0 1,-7-3-39,-1-1 2,0-1-35,-2 0 27,1 1-18,-1-4 2,1 2-35,-3-2 36,-1 0-27,-1-1 5,-2 0-30,-1-2 26,0 0-30,-3-1 18,-1 3-20,-4-3 0,0 12-23,0-18 9,0 18-19,-7-16-5,1 10-4,6 6 8,-18-4-18,7 5 15,-3 3-16,1 2 9,-4 3-29,0 2-18,1 5-53,1-2-47,2 2-91,3 2-61,1 1-120,3 1-83,2-3-58,7 3-169,2-1-496,3 2-827</inkml:trace>
  <inkml:trace contextRef="#ctx0" brushRef="#br1" timeOffset="328713.4126">27277 11381 592,'-8'-8'807,"8"8"-143,0 0-55,0 0-106,-11-3-61,11 3-79,-8 6-21,8-6-76,-8 9-18,4-1-24,4-8-25,-3 18-16,-1-7-7,4 0-32,-2-1-29,2 2-14,2 1-39,-2-1 8,0-2-32,2 1 9,0-1-27,-2-10 17,1 21-26,-1-21 16,0 16-15,0-16 15,2 12-22,-2-12 19,0 0-18,0 12 18,0-12-25,0 0 20,0 0-5,0 0-3,-5-11-3,5 11 4,-2-17 2,2 17-11,0-25-2,0 12 1,2-4 5,1 1-27,1-1 24,5 3-16,-2-3 15,4-1-19,3 4 25,-1 2-9,5 1 35,0 5 7,2 1 39,-1 2-1,3 3 30,3 3-3,1 2-31,-3 0 0,0 4-11,-2 1 25,0 1-51,-4 1 29,0 2-48,-4-2-7,-1 2 2,-2 0-4,-3-1-8,0 1-48,-4-1-54,-1 0-84,-2-1-75,0 1-101,-2-2-141,0 1-124,-1-1-163,-2-1-650,5-10-1047</inkml:trace>
  <inkml:trace contextRef="#ctx0" brushRef="#br1" timeOffset="329610.1044">28553 11429 245,'7'-8'671,"-3"1"-122,-4 7-31,10-13-51,-10 13-10,9-13-44,-9 13-42,3-12-36,-3 12-23,3-11-40,-3 11-26,0 0-6,-8-9 21,8 9-30,-14-1 6,4 5-18,-3 1-11,-1 1-16,-4 6-5,2 0-4,-3 5 3,0 1-53,1 1-23,0 1-29,5-1-9,4-1-15,0 0-8,4-1-12,1-2-10,4 1-2,4-2-12,1 1-35,4-2-27,4 0-53,1-2-18,4-1-49,2-3-22,0-1-22,1-2-14,1-1-12,-2-3-17,2-2-14,3 1-28,0-4-14,-2-3-2,4-3 6,0-1 18,-1-2-2,0-3 26,1-5 14,-1-2 40,-1-1 65,-5-1 20,2-2 63,-3-2 35,-6 5 72,1 1 23,-3-2 49,-2 3 24,-1 2 32,0 2 40,-3-1-9,-1 3-17,0 0 36,-2 3 19,-2 0-11,3 1-8,-3 1-8,0 12 3,1-21-2,-1 21-14,0-16-23,0 16-35,0-13-2,0 13 23,0 0 12,0 0 5,0 0 9,0 0 9,6 16-14,-6-4 5,1 6 5,-1 0-9,0 3-18,0 4-21,-1 3-105,1-2-41,-2 3 0,-1-1 0,2 0 0,0-2 0,-2 3 0,2-3 0,0-1 0,1 1 0,1-6 0,0 0 0,2-1 0,1-1 0,2-1-246,-1-2-52,3-4-47,1 1-43,3-4-28,-1-3-40,1 1 7,0-5 15,1-1 2,1-1 2,1-5 41,2 0 24,-1-5 77,2-2 30,-1-2 87,-3 0 28,-1-2 105,1 1 54,-3 1 46,-2 0 39,-3 5 44,1-2 12,-3 3-2,-4 9 34,5-12 12,-5 12 25,0 0 11,0 0-14,0 0 4,0 0-15,-10 10 15,10-10-48,-8 15-11,5-4-25,-2-3-26,4 3-13,0-1-27,1-10-8,1 22-13,3-11-11,-2-1-4,3 0-10,2 0-5,1-2-11,3 0 5,1-2-4,4 1-3,2-3-2,1 0-9,2-3 6,-1 2-2,2-3 0,3-4 1,-3 0-3,0-2-1,1-1 2,-4-1 28,-1-2-3,-2-1 43,-1-1-26,-6 2 33,1-1-14,-4 1-6,-2-1-17,-4 11 34,-1-14-42,1 14-7,-9-14-22,0 8 14,-1 1-19,-2 2 14,-2 1-29,1 0-27,-5-1-90,3 3-70,-2 0-118,1 3-127,-3 0-105,1-1-152,6 0-697,1 1-1002</inkml:trace>
  <inkml:trace contextRef="#ctx0" brushRef="#br1" timeOffset="329947.697">29732 11507 455,'10'-7'899,"-3"1"-184,1-1-93,1 0-64,-3 0-58,-1 1-28,-5 6-85,9-12-39,-9 12-74,4-11-4,-4 11-5,0 0-40,-4-12-49,4 12-11,-10-5-27,10 5-1,-18 0-19,7 1-23,-1 1-14,-3 3-8,0 2-11,-2 2-5,-1 1 1,4 2-6,-1 3-1,2 1-15,3 2-11,0-2-1,3 1 7,3-1-19,4 0-7,3 1 13,1-3-97,5 0-16,1 1-50,3-1-15,2-2-20,2-2-26,3 0-15,0-3-34,0-2-18,-1 0-45,1-3 11,-1 0 5,2-2-18,-1-2-9,2 0-26,1-5-25,0-2-18,0-2-53,0-1 0,0-5-239,-1-2-198</inkml:trace>
  <inkml:trace contextRef="#ctx0" brushRef="#br1" timeOffset="330137.6844">30079 11515 1156,'12'-25'353,"-4"3"-6,-1 1 15,-2-1-36,-1 4 28,-3 1-17,2 3 8,-3-1-51,1 2-6,-2 3-32,1 10-5,-2-17-12,2 17-7,0 0 13,-2-11 11,2 11 9,0 0 15,0 0 2,1 16 6,0-5-2,1 2-11,0 2-22,-2 3-24,2 3-37,-1 0-30,-1 0-124,-1 1-38,1 4 0,-2-3 0,0 0 0,0 1 0,1-4 0,0 0 0,1-2-121,-1 2-185,2-1-72,-1-2-94,1-2-136,2 2-131,-1-6-85,1 1-681,3-3-1132</inkml:trace>
  <inkml:trace contextRef="#ctx0" brushRef="#br1" timeOffset="330854.8443">30456 11569 424,'8'-14'849,"-5"2"-140,1 1-63,0 1-85,-3-1-60,-1 11-63,-2-17-53,2 17-48,-10-14-14,1 9-47,-2 1-1,0 0-37,-2 1-3,-1 3-26,-4 4-14,2-1 4,-5 4-7,0 3-22,-2 2-16,2 3-6,-1 2-17,3 0-17,1 1-24,3-1-21,2 0-7,1 0-14,4 0-11,0 2 5,4-2-19,4-1-15,1-2-34,3 1-52,4-2-32,3 0-54,2-1-32,4-2-36,-2-3-20,3-1-16,1-1-27,2-2 20,0 0-38,1-3 29,4-1-9,1-3 38,1-1 21,1-2 8,0-4 38,1-1 34,-1-1 33,-3-3 34,-1 1 64,-4-1 36,-3 1 73,-4 4 25,0-1 45,-4 2-26,-3 3-7,0 0 5,-7 7 3,5-8 8,-5 8 9,0 0 2,0 0 3,0 0-5,-10 10-21,10-10-18,-9 14-13,5-6-16,0 1-12,0-1-12,1 1-12,0 1-10,3-10-3,-2 17-5,2-17-6,5 16 0,-5-16 0,10 15-6,-4-10-6,3 0 1,3 1-5,1-5 4,0 2-11,3-2-10,2-1-12,1-1 0,0-2-14,5-1 0,-1-4-5,-1 1 6,1-3-3,1-2 19,-1-1-6,-6 0 14,1 2-6,-5 2 12,1 1 10,-4-1-5,-10 9 1,12-9 1,-12 9-9,0 0 16,0 0-7,0 0 9,0 0-7,0 0 11,-7 6-9,7-6 8,-8 12-11,8-12 5,-7 13-5,7-13 6,-4 13-7,4-13 13,-1 14-14,1-14 10,2 12-13,-2-12 12,7 10-9,-7-10 9,12 9-8,0-7 4,-12-2-5,22 3 11,-8-3-11,0-2 14,4 1 14,-2-1 22,3-3 6,2-1 4,-2 0 8,-1-4 35,1 0 19,-2-1 3,-1-3 7,0 0 11,-4 0 5,-1-2-32,-4 1-24,-2 3-8,-1 1-18,-4 11-11,-1-22-16,-3 11 0,-4 1-15,1 1 0,-5 1-19,1 2-47,-1 0-54,-3 1-94,2 3-88,-1 0-89,-1 2-121,-1 2-154,2 0-167,0-1-691,3 3-1129</inkml:trace>
  <inkml:trace contextRef="#ctx0" brushRef="#br1" timeOffset="331133.4203">31413 11566 857,'5'-6'675,"-5"6"-114,9-12-60,-9 12-80,8-8-23,-8 8-69,6-5-46,-6 5 26,0 0-22,0 0-39,8 8-22,-8-8 3,1 15-23,-1-15-6,-1 20-28,0-9-28,-1 1-19,2 1-31,0 1-20,2 2-23,0 0-1,2-3-9,1 2 0,3 0-41,-1-2-37,2-1-35,3-1-43,1-2-53,0-2-56,3 1-33,0-3-66,1-1-32,0-1-56,0-2-29,0-2-155,0-2-508,2-2-718</inkml:trace>
  <inkml:trace contextRef="#ctx0" brushRef="#br1" timeOffset="331441.151">31620 11451 536,'-20'0'727,"3"3"-114,3-2-88,2 3-59,1 0-82,2 0-23,9-4-29,-14 8-9,14-8-40,-4 8-47,4-8-19,8 10-23,1-6-11,1 0-14,5-1-11,3-1-2,3 1-11,0-3 9,0-2-12,2 1-18,1-3-11,0 0 7,-2-1-12,-1-1 0,-1-3-12,-3-1-22,-1 1-4,-2-3-10,-2 1-2,-3 0 4,-3 1-28,-2 0 5,-1-1-20,-3 11 8,-3-16-21,-2 8 9,-2 2-16,-2 1 11,-3 1-47,-1 1-14,-4 2-47,1 2-51,-5 2-37,-3 2-61,2 0-34,1 3-74,0 0-56,3 4-67,0-2-63,3 2-64,5 0-661,2 0-874</inkml:trace>
  <inkml:trace contextRef="#ctx0" brushRef="#br1" timeOffset="331845.7227">31974 11625 393,'15'-4'920,"0"-3"-176,0 1-68,-2-1-99,-1-2-53,0 1-80,-3-1-42,1-1-51,-4 3-36,-2-2-53,0 0-43,-4 9-34,-1-14-4,1 14-24,-7-16-19,1 8-32,-3 3-20,0 0-19,-1 0-10,-1 1-12,0 1-11,1 1-9,10 2-4,-24 2-5,11 0-2,3 1-6,-1 1 7,-1 4-2,3-1-13,1 3 3,2-1-16,1 0-15,1 2-27,4 1-26,0 0-13,2 1-21,3 1-9,2 1 14,2 2 17,2-1-13,3-1 0,-1 1 16,4-1 7,-3 0 21,1-2 15,-1-1 24,-2-1 19,-2 0 29,-1-2 32,-2 0 51,0-1 50,-7-8 40,4 13-12,-4-13 25,-3 12 1,3-12-7,-13 10-36,4-7-26,-1 1-30,-2-1-20,-4-1-22,0 1-6,-1-3-19,0 2-8,2-1-45,0-1-24,2 0-50,-1 0-62,2-1-77,1-1-76,11 2-71,-19-3-66,19 3-112,-14-2-90,14 2-137,0 0-605,-7-10-977</inkml:trace>
  <inkml:trace contextRef="#ctx0" brushRef="#br1" timeOffset="332234.4169">32239 11681 268,'17'-3'871,"-17"3"-164,17-2-80,-17 2-69,18-4-65,-18 4-40,21-4-46,-9 3-53,1-2-33,1 1-38,1-1-33,2-1-45,-2 0-40,2 0-15,-2-1-27,2 0-25,-2-2-20,2 0 1,-2 1-32,2-5-15,-3 2-4,0-1-4,-4 1-2,1-1-12,-3 2-10,-1-2-18,-2 0-6,-5 10-18,2-14-12,-2 14 0,-5-15-4,-1 9 8,6 6 19,-18-8 1,6 8 4,0 0 2,-4 3 15,0 2 17,-2 1 28,-1 5 11,2-1 21,0 4 27,2 0-17,2 1 29,3-1-4,2 1 9,1 2-19,2-3 19,3-1-11,1 3 10,2-4 9,3 2-11,5-1-1,0-1 2,1-2-2,8 2-25,-1-3-11,5-1-18,-1-1-6,2-1-19,0-2-18,3 0-65,-1-2-41,1-1-65,-2-1-95,3-2-134,-3-2-101,3 0-86,-3-1-174,1-3-226,1-3-427,0 1-1004</inkml:trace>
  <inkml:trace contextRef="#ctx0" brushRef="#br1" timeOffset="335346.1043">19684 12932 787,'-7'-7'668,"0"-2"-74,7 9-37,-9-13-34,9 13-54,-7-12-11,7 12-74,-6-9-48,6 9-55,0 0 12,0 0 12,0 0-30,0 0-39,0 0-20,16 7-31,-11 0 20,0 1-69,0 1 10,0 3-57,0 0 22,0 1-47,-1-2 23,-1 1-57,-1 0 26,0 0-40,-1 0-2,0-2 1,-1-10-5,0 20 1,0-20-2,-1 15-1,1-15 1,-4 12-2,4-12-4,-4 9 31,4-9-45,0 0 24,0 0-50,0 0 30,-11-4-53,11 4 49,-4-13-50,4 13 54,1-22-43,3 7 7,0-1 5,1-1 11,3 0 5,1-3 3,2 3 3,2 0 3,1 3 3,1 1-6,2 2 2,0 1 15,0 5 3,0 0 1,2 5 9,2 2 9,-1 1-14,2 2-2,1 4 0,-2-1 41,-1 2-55,-1 3 49,-1-1-58,-3 1 47,-2-1-41,-2 0 2,-2 1 3,-1-4-2,-1 4 5,-3-2 3,-4-11-1,3 18 3,-3-18-3,-1 17 2,1-17-3,-6 11 4,6-11-4,-8 11-7,8-11-9,-8 5 3,8-5-12,0 0-4,-12-3-5,12 3 5,-7-9-1,7 9 5,-4-17 54,4 17-47,1-23 5,3 6-5,1 3 9,2-3 7,0 0-4,4 0 12,1 0 0,2 2 29,3 1 1,1 2 13,4 2 22,2 1 15,3 2 12,-1 4 5,2 2-13,-2 2-7,1 1-17,-1 3-8,-2 2-13,-4 0-8,-2 3 24,-1 0-37,-4 0 21,-2-1-35,-3 6 28,-2-3-39,-2 2-3,-3-2-93,-1 1-13,0-1-113,-2 2-75,-3 1-91,1-3-51,-1 0-116,-3 0-89,4-2-98,0-1-707,4-9-1067</inkml:trace>
  <inkml:trace contextRef="#ctx0" brushRef="#br1" timeOffset="335770.225">20710 13039 719,'18'-10'777,"-5"3"-119,1-3-98,-2 0-13,-2 0-37,0 1-90,-5-3-39,0 2-51,-2 0-38,-3 10-52,0-17-12,0 17-42,-8-13 9,0 7-25,-2 2 13,10 4-25,-22-2-16,7 3 1,0 2-2,-3 2 17,2 2-68,-1 2 23,-1 3-55,1 0 24,2 1-52,2-1 26,4 0-43,0 0 31,3 0-44,1-2 8,3 2-1,2-12-3,4 19-32,1-11-13,2-1-24,2-2-17,1 2-11,2-5-22,1 1 12,0 0-15,2-3 37,1 0-24,2-3 7,-1 0-34,0-2 29,1 0 6,-2-2 36,-1 0 12,0-4 7,0 0 15,-2-3 4,-1-1-14,-1 3 31,-3 0-3,0 0 37,-1 2-5,0 1 31,-2 1 1,-5 8 6,9-14-29,-9 14 16,0 0 4,9-7 28,-9 7-7,0 0-10,0 0-11,3 11-11,-3-11 39,2 13-62,-2-13-4,1 17-20,-1-17-45,3 14-37,-3-14-67,3 20-8,0-11-32,2 1-25,2-2-78,0 1-89,2-1-62,1 1-2,0-4-58,1 0-55,-1-1-485,3-1-667</inkml:trace>
  <inkml:trace contextRef="#ctx0" brushRef="#br1" timeOffset="336158.0971">21120 13015 684,'0'0'613,"7"-15"-68,-7 15-20,5-11-15,-5 11-15,3-9-79,-3 9-40,3-9-90,-3 9 0,0 0-14,0 0-26,0 0-11,13 1-23,-13-1-16,7 8-13,-7-8-27,6 13-16,-2-5-16,0 0-17,1 2-22,-5-10-20,5 18-10,-5-18-10,4 18-10,-4-18-5,1 16-4,-1-16-8,1 13-7,-1-13 3,0 16-4,0-16-2,-2 10-9,2-10-16,0 0-3,-3 13-9,3-13-8,0 0-30,0 0 13,0 0-27,0 0 20,0 0-12,0 0 27,-6-12 9,6 12 3,2-18 8,2 7 0,0-4 11,1-1 4,0 1 1,4-4 4,-1 3-19,2-1 34,1 1-5,1 2 34,1-1 2,1 3 33,-1 3 4,3 2 43,0 1 3,0 4 24,1 2 11,2 0 10,-1 2-7,-3 3 17,2 0-45,-2 1 16,0 2-36,1 2 6,-2 0-71,-3-1-48,-2 1 0,1 0 0,-2 0 0,-3-1 0,-1 1 0,-1-1-173,-3-9-80,1 18-96,-2-6-35,1-12-90,-4 17-174,4-17-85,-4 19-905,4-19-1300</inkml:trace>
  <inkml:trace contextRef="#ctx0" brushRef="#br1" timeOffset="336595.0476">21657 12983 178,'6'-10'975,"-6"10"-231,9-10-93,-9 10-70,10-9-61,-10 9-16,11-3-73,-11 3-32,13 0-7,-13 0-78,13 8-25,-5-1-28,-1-1-41,1 2-26,-3 0-25,2 1 9,-2 0-66,0-1-16,-1 2-15,0-1-4,0 2-21,-1-1-16,0-1-5,-3-9-9,3 20-9,-3-20 3,1 18-4,-1-18-3,1 15-1,-1-15-3,0 12 1,0-12-5,-2 10-8,2-10-11,0 0-16,-4 9-13,4-9-13,0 0 5,0 0 1,0 0 7,0 0 0,-5-8 2,5 8 6,3-16 2,0 7 3,1-4 0,1-1 11,2-3 4,0-2 2,2 1 2,2 0-5,0 0 10,2 4 0,0-3 2,2 5 6,0 0 14,1 4 22,0 2 8,2 3 12,-1 0 15,-1 3 41,3 3-23,-3 0 34,0 2-35,0 1 21,-2 0-43,-3 0 25,0 3-49,-1-1 22,-4 1-38,1 1 21,-4-2-38,0 3-7,-3-11-20,1 18-66,-1-18-63,-1 20-66,-2-10-54,0-2-84,-1 2-64,0 0-73,-1-1-86,-1 1-2,3-1-115,0 2-697,3-11-985</inkml:trace>
  <inkml:trace contextRef="#ctx0" brushRef="#br1" timeOffset="336910.9204">22127 13142 543,'0'0'774,"13"-9"-132,-3 2-45,2-1-62,0 0-61,5-1-22,1-1-68,1-1-30,6-3-39,0-1-36,-1 1-45,2 0-36,-3-2-22,0 3-26,-4 2-54,-3-1 9,-3 2-28,-1 3 17,-2-1-14,-1 1-26,-9 7-22,9-11 10,-9 11-20,0 0 6,0 0-4,-6-10-7,6 10-3,-14 2-2,5 0-2,-2 4 1,-1 0 11,-1 2 5,-1 1 8,0 3 6,0 0 11,4 0-9,-2 1-3,2 1-9,2-2-5,1 2-5,0 0-9,3-1 1,1-1-13,1-2-55,2-10-28,2 21-84,-2-21-56,6 18-78,-1-9-88,-5-9-71,12 13-10,-3-8-28,2-1-37,-1-2-155,-10-2-344,23 3-648</inkml:trace>
  <inkml:trace contextRef="#ctx0" brushRef="#br1" timeOffset="337194.3409">22514 13009 731,'3'-12'713,"1"3"-77,0 1-61,1-1-68,1 4-19,3-2-86,0 3-16,-9 4-74,19-1 4,-19 1-22,22 2-18,-9 2-25,0 2-8,-1 1-17,1 0-1,0 3 6,0-2-71,-3 3 5,1-1-64,-3 0 16,0 0-51,-3-1-14,0 0-7,0-1-9,-5-8-4,3 17-6,-3-17-3,-4 13 3,4-13-4,-6 11-8,6-11-2,-9 8 0,9-8-1,-9 4 11,9-4 8,0 0 8,-12-2-16,12 2 0,-4-10-2,4 10 23,3-19-37,1 7 32,2-5-39,2-2 19,1-3-79,5-2-4,0-1-95,2 2-73,2 0-99,1 1-71,2 1-92,1 3-119,2 0-147,0 1-782,0 0-1179</inkml:trace>
  <inkml:trace contextRef="#ctx0" brushRef="#br1" timeOffset="338073.9186">24111 13122 449,'8'-4'1098,"-8"4"-246,12-9-143,-12 9-67,12-3-7,-12 3-95,11 4-46,-11-4-63,8 11-63,-8-11-49,7 13-52,-7-13-39,6 18-39,-6-18-34,1 21-34,-1-21-24,1 20-16,-2-9-23,0 0-17,-1-1-65,2-10-85,-4 20-70,4-20-108,-6 16-84,6-16-85,-8 15-129,8-15-106,-10 9-179,10-9-463,-9 5-935</inkml:trace>
  <inkml:trace contextRef="#ctx0" brushRef="#br1" timeOffset="338233.5841">24169 13135 360,'4'-14'885,"3"-2"-108,-2 3-90,0-1-62,0 1-65,0 1-33,-1 2-69,0-2-58,1 3-54,-1 1-44,-4 8-47,5-16-62,-5 16-27,4-13-33,-4 13-28,3-9-26,-3 9-49,3-10-65,-3 10-108,0 0-91,5-10-124,-5 10-193,0 0-145,0 0-848,0 0-1182</inkml:trace>
  <inkml:trace contextRef="#ctx0" brushRef="#br1" timeOffset="338622.7592">24568 13221 440,'0'0'959,"10"7"-175,-10-7-131,9 5-46,-9-5-84,11 1-62,-11-1-99,16 0-42,-16 0-73,19 0-19,-7-4-56,-1 3-9,3-1-46,-1 0-2,4-2-41,-3-1 6,2 1-41,-2 0 8,4-1-22,-3-2 14,0 2-23,0-2 12,0 2-20,-2-2 11,1-1-22,-1 1 18,-3 0-19,-1 0 14,-1-1-16,-3 1 15,-5 7-17,5-12 18,-5 12-18,-1-12 18,1 12-22,-9-7 24,9 7-13,-15-2 49,15 2 24,-16 4 38,7-2 44,0 3 25,2 3 25,1 0 9,-3 3-12,2 0 20,3 2 0,1-1-203,3 1-18,0 1 0,2 0 0,2 1 0,3-1 0,0-2 0,3 1 0,1 0 0,3-1 0,2-1 0,1-2 0,1-1 0,2-1 0,4-2-99,-1-1-337,2-1-82,4-2-98,-2-1-135,5-1-181,2-4-602,0-2-1170</inkml:trace>
  <inkml:trace contextRef="#ctx0" brushRef="#br1" timeOffset="338925.5701">25949 12823 167,'12'-15'952,"0"0"-180,-1 1-108,-4 1-102,1 0-27,-2 1-66,-2 2-61,-2 0-73,-2 10-43,0-17-19,0 17-27,-6-15-13,6 15-17,-16-6 18,16 6-8,-21-3-18,6 6-10,-1 1 8,-4 6-9,-3 4-35,-6 6 2,0 3 52,-3 3 8,1 4-192,-7 7-32,2 2 0,-1 2 0,1 3 0,3 1 0,2 2 0,8 1 0,5-5 0,6-3 0,6 0 0,4-3 0,2-4 0,2 0 0,5-2 0,3-2 0,2-1 0,2-3 0,0-2 0,4-2 0,1-3 0,4-2 0,2-3-353,-2 0-116,0-7-148,0 2-150,3-4-210,1 0-609,1-3-1235</inkml:trace>
  <inkml:trace contextRef="#ctx0" brushRef="#br3" timeOffset="349098.774">27101 13208 645,'0'0'756,"0"-17"-89,0 17-42,2-12-45,-2 12-36,0-13-18,0 13-80,3-11 12,-3 11-74,0-11-28,0 11-34,0 0-52,2-11-34,-2 11-38,0 0-36,0 0-30,0 0-8,0 0-12,0 0 14,0 0-8,0 0-14,0 15-9,0-2 5,2 0-7,0 3-81,-2 2-12,4-1 0,-2 4 0,1 1 0,0 0 0,1 0 0,1 3 0,1-1 0,-2 2 0,1-3 0,4 1 0,-4 3 0,4-4 0,-3 1 0,4-3 0,-2 1 0,1-1 0,0 0 0,1-3 0,2-2 0,-2 0 0,1-1 0,0-3 0,-1-2 0,3-1 0,-2-1 0,3-1 0,-1-2 0,3-1 0,1-3 0,0-1 0,0-1 0,4-3 0,3-1 0,1-2 0,0-6 0,4 1 0,-3-2 0,4-5 0,-5-4 0,2 0 0,-3-4 0,-1-2 0,-5-1 0,0-4 0,-3 0 0,-1 0 0,-5 4 0,-1-1 0,-2 1 0,1 0 0,-5 5 0,0-1 0,0 1 0,-2 1 0,0 4 0,0 1 0,0 1 0,0 2 0,-2 4 0,0 0 0,-2 0 0,4 12-118,-8-14-86,8 14-40,-9-4-65,9 4-31,-13 3-52,13-3-68,-14 10-56,8-2-51,1 1-47,1 4-162,1-2-369,1 1-760</inkml:trace>
  <inkml:trace contextRef="#ctx0" brushRef="#br3" timeOffset="349433.6764">28275 13646 52,'0'0'1065,"0"0"-215,6-7-116,-6 7-56,0 0-23,0 0-57,6-8-49,-6 8-60,0 0-48,0 0-57,0 0-51,0 0-12,0 0 8,0 0-19,11 2-35,-11-2-147,2 11-128,-2-11 0,2 17 0,-2-17 0,1 21 0,-1-21 0,-1 22 0,-1-10 0,1 0 0,0 1 0,-2 0 0,0-2 0,1 1 0,-2 2 0,2-4 0,-3 2 0,3-3 0,-3 1-104,0-1-384,5-9-44,-2 13-112,2-13-127,-6 12-124,6-12-615,0 0-1136</inkml:trace>
  <inkml:trace contextRef="#ctx0" brushRef="#br3" timeOffset="349765.1966">28894 13539 139,'-1'-14'958,"0"4"-221,1 10-51,-1-21-96,1 21-37,-3-17-44,3 17-42,0-15-38,0 15-21,0-14-30,0 14-41,0 0-61,0-14-48,0 14 29,0 0-1,0 0-12,0 0-4,-3 13-19,3-13-11,-2 20-142,0-6-68,0 3 0,-1-2 0,1 4 0,0-1 0,-1 0 0,0-1 0,0 2 0,1-1 0,1 0 0,0-1 0,-1-2 0,1 2 0,0-5 0,1 3 0,-3-4-139,6 0-226,-3-11-47,-3 19-26,3-19-50,3 15-99,-3-15-62,1 10-91,-1-10-650,0 0-992</inkml:trace>
  <inkml:trace contextRef="#ctx0" brushRef="#br3" timeOffset="350221.8433">28876 13472 402,'2'-18'803,"-1"1"-179,2 1-17,3-1-89,0-3-30,3 3-39,3-1-35,3-2-16,6 0-22,-1 3-45,10-3-3,2 2-6,3 3-27,1-2-34,2 5-25,-4 2-6,-2 3-37,-2 0-40,-4 3-23,-6 1-29,-2 3-20,-1-1-22,-4 2 3,-1 2-11,-4 2-6,-8-5-10,5 12-7,-7-3 0,-4 1-10,-6 1 5,-4 2-10,-7 4-5,-1-1-4,-3-1 3,-5 4-5,0-2 4,2 0-2,2-2-7,2-1 1,-1-2 1,2 4-3,2-3 2,2-3-3,6 2 1,-2 0 2,4-2 0,3-1-4,1 2 7,4 0 9,3-1-13,2 2 3,3-1-5,4 2 3,3 0 5,3 1-6,2 1 0,6 1 2,2-2 1,1 1 4,3-4 8,1 1 14,-1 1 24,2-4-50,-3 0 0,-2-1 0,0-2 0,-1 2 0,-5-4 0,-1 0 0,-3 0 0,0 0 0,-4-1 0,1-1 0,-2 2 0,-9-4 0,15 4 0,-15-4 0,13 4 0,-13-4 0,9 3 0,-9-3 0,0 0 0,0 0 0,6 8 0,-6-8-544,0 0-154,0 0-144,-8 5-234,8-5-517,0 0-1244</inkml:trace>
  <inkml:trace contextRef="#ctx0" brushRef="#br3" timeOffset="350509.5466">29804 13759 1544,'0'0'926,"7"-7"-134,-7 7-47,0 0-46,9-4-67,-9 4-73,0 0-57,0 0-72,0 0-33,0 0-11,0 0-49,12 3-95,-12-3-242,0 0 0,7 13 0,-7-13 0,2 12 0,-2-12 0,0 17 0,0-17 0,-1 20 0,0-8 0,-2 0 0,-1 2 0,-1 0 0,0 0 0,0-1 0,-1 1 0,-1-1 0,2 0 0,-4 1 0,3-1 0,-2-1 0,-1-1 0,2-2 0,-1 2 0,2-3 0,-1 0 0,1-1 0,6-7-76,-10 10-615,10-10-67,-9 8-77,9-8-153,0 0-548,-8 4-1170</inkml:trace>
  <inkml:trace contextRef="#ctx0" brushRef="#br3" timeOffset="350837.7633">30673 13602 212,'-2'-14'925,"1"2"-193,1 12-65,-3-21-42,3 21-54,-3-18-25,3 18-59,0-15-47,0 15 1,0-14-47,0 14-65,0 0-31,2-12 5,-2 12-3,0 0 9,0 0-16,7 5-8,-7-5-251,5 15-34,-5-15 0,2 23 0,-2-8 0,0 3 0,0 0 0,-2 1 0,1 1 0,0-1 0,-3 1 0,2-1 0,-1-2 0,0 2 0,1-1 0,-1-2 0,2 1 0,-2-1 0,2-2 0,0-1 0,-1-1 0,2-12 0,-2 21-52,2-21-433,0 15-61,0-15-42,2 10-92,-2-10-28,0 0-200,6 8-432,-6-8-943</inkml:trace>
  <inkml:trace contextRef="#ctx0" brushRef="#br3" timeOffset="351185.2965">30700 13498 810,'-2'-19'682,"-1"2"-105,2 2-24,-1 2-46,1 0-37,1 0-40,0 13-31,0-24-51,4 15-15,0 0-8,3 1-21,2 1-10,4 2-36,2 2-6,5 3-36,0 1-18,6 3-28,4 3-17,0 3-16,0 2-13,5 5-16,-2 0-16,-1 5-2,-1-3-21,-2 3-5,-2 0-12,0 0-9,0 2-10,-3 0-3,-5-5-4,0 3-6,-3-2-12,-4-1 8,-1 0-16,0-2 0,-5-2 0,1-1 0,-5 2 0,1-2 0,-3-3 0,-1 1 0,-1 0 0,-1 0 0,-3-4 0,-2 4 0,0-2 0,-2 0 0,-2-1 0,-1-2 0,0 0 0,-2-1 0,1 1 0,-2-3 0,0 1 0,0-1 0,0-1 0,0 1 0,-1-1 0,4-1-366,0-1-185,1 1-76,-1-1-156,13-1-187,-19 1-581,19-1-1191</inkml:trace>
  <inkml:trace contextRef="#ctx0" brushRef="#br3" timeOffset="351646.8814">31596 13892 223,'8'-5'947,"-1"1"-228,-7 4-80,17-10-58,-17 10-35,19-5-37,-19 5-43,18-2-36,-18 2-30,20 2-16,-20-2-28,20 4-66,-20-4-34,16 8-33,-8-2-34,-8-6-29,11 10-7,-11-10-14,7 12-22,-7-12-14,2 11-17,-2-11 1,-2 10-23,2-10-3,-6 11-22,6-11-15,-10 6-24,10-6 0,-13 7 0,13-7 0,-19 4 0,19-4 0,-16 1 0,16-1 0,-21-3 0,21 3 0,-19-7 0,10 3 0,1-1 0,2-2 0,0 1 0,6 6 0,-7-15 0,7 15 0,-1-16 0,1 16 0,7-12-12,0 4 7,1 4-4,1-1 7,2 3-4,2-1 15,0 3 14,3 4-21,0-1-2,2 2 0,2 5 0,-2 0 0,0 1 0,1 0 0,-4 1 0,1 2 0,-4-1 0,-3 0 0,2-1 0,-5 1 0,-1 0 0,-2 0 0,-2-1 0,-2 0 0,-3 1 0,-3-2 0,-3 2 0,-1 1 0,-3 0 0,-2-2-184,-1-1-354,0-1-75,-4 0-95,3-2-135,-3 0-835,3-2-1348</inkml:trace>
  <inkml:trace contextRef="#ctx0" brushRef="#br3" timeOffset="352437.067">32239 13566 470,'0'0'476,"2"-15"-69,-2 15-65,3-14-19,-3 14-31,4-15-37,-4 15-26,3-14-14,-3 14-22,4-12-6,-4 12 4,4-13 5,-4 13 20,4-10 5,-4 10-12,2-11-5,-2 11 0,0 0 3,4-11-9,-4 11 18,0 0-18,0 0 10,5-11-29,-5 11 21,0 0-4,0 0 11,8-5-22,-8 5 2,0 0-30,11 9 3,-11-9-3,10 11 17,-7-4 1,3 4-2,-2 0-7,-1 3-148,1 3-18,-2 0 0,2 2 0,0 5 0,-1-1 0,-2 3 0,0-2 0,1 0 0,-1 1 0,-1-1 0,0-2 0,0-1 0,0-1 0,-1 0 0,1-2 0,-2-1 0,2-1 0,-1-3 0,1 2 0,1-4 0,-1-11 0,0 20 0,0-20 0,2 17 0,-2-17 0,6 12 0,-6-12 0,10 11 0,-10-11 0,17 5 0,-17-5 0,23 0 0,-8-2 0,2-1 0,4-2 0,2-1 0,3 1 0,-2-2 0,7-1 0,-2-1 0,-3 4 0,-2-3 0,-1 1 0,-1 1 0,-2 1 0,-2 1-242,-4-2-298,2 1-54,-5 2-81,1-2-84,-12 5-220,18-6-421,-9 3-1001</inkml:trace>
  <inkml:trace contextRef="#ctx0" brushRef="#br3" timeOffset="352834.7282">32970 13225 241,'0'0'800,"-3"-18"-158,3 18-50,0-14-72,0 14-38,6-10-39,-6 10-11,12-4-33,-12 4 12,15-1-44,-4 2 60,4 4-65,0 4 33,4 1-50,5 5 33,-1 1-32,4 8-8,0 1-67,-1 4-271,1 2 0,-3 1 0,0 2 0,-5 1 0,2 2 0,-3 0 0,-2 1 0,-1 1 0,-3-1 0,0 1 0,-4 0 0,-2-4 0,-1 0 0,-4-1 0,0 0 0,-3 0 0,-2-3 0,-3 1 0,-3-1 0,-2 1 0,-8-1 0,1 0 0,-6-3 0,-2-1 0,-4-2 0,-1-1 0,-2-4 0,-5 3 0,-1-2 0,-1-2 0,-3-2-485,1-3-605,-4 1-994,0-3-1847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41:24.290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A0522D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8000"/>
    </inkml:brush>
  </inkml:definitions>
  <inkml:trace contextRef="#ctx0" brushRef="#br0">22117 16108 338,'-4'-10'722,"1"-1"-82,0 1-68,0-1-31,0 1-87,-1-2 15,1 0-43,-1 1-42,2 0-19,-3-1-37,1 1-11,1 0 12,-1 1-4,1 2-6,3 8-37,-6-15-28,6 15-23,-5-11-29,5 11-27,-4-7-19,4 7 20,0 0 10,0 0-186,-6 11 0,6-11 0,-1 23 0,1-4 0,-1 4 0,1 3 0,-3 3 0,4 3 0,-1 5 0,2 0 0,0 7 0,1-1 0,0 1 0,1 0 0,0-1 0,1 1 0,0 1 0,2-3 0,2 1 0,-2 0 0,2-2 0,-1-2 0,1 0 0,-1-7 0,-2-1 0,2-2 0,-1 0 0,-2-6 0,1 0 0,-2-6 0,-1-1 0,1-2 0,0 0 0,-2-3 0,-2-11 0,3 15 0,-3-15 0,0 0 0,0 15-520,0-15-151,0 0-88,0 0-44,-14-9-916,9 2-1399</inkml:trace>
  <inkml:trace contextRef="#ctx0" brushRef="#br0" timeOffset="765.7853">22238 15842 126,'0'0'904,"3"-11"-198,-3 11-53,3-10-61,-3 10-71,0 0-46,0 0-88,0-13-58,0 13-32,0 0-20,0 0-12,-14 5-25,7 1-26,-2 1 2,-2 4-22,-5 2-37,-3 4-7,0 3-15,-4-1-8,-2 2-17,-2 2 17,0-1-52,0 1-4,3 1-11,1-5 2,1-1-9,2 1-21,0-2-3,0-1 3,5-3-18,-1 2-1,2-4-2,2 0 0,0-2-2,2 0-6,-2-2 8,5 1 10,-1-2-18,8-6-1,-14 11 21,14-11-20,-10 6-6,10-6-3,0 0 1,-13 5-8,13-5-12,0 0-17,0 0-23,-5-8-26,5 8-8,6-15-34,2 5-15,1-2-21,2-5-5,5-3-14,0-1-3,7-3 11,2-3-1,0 0 46,2 1-1,1-3 33,0 0-2,-1 2 39,1 0-6,-1 2 33,-2 0-14,-4 4 36,-2 3-16,-2 2 20,-3 3-10,-2 1 21,-1 3-66,0 0 80,-3 4-6,1 1 32,-9 4 3,15 0 22,-15 0-17,16 8 34,-7-1-14,1 3-4,0 2 11,3 2 14,-1 1 10,0 2 8,5 2 4,-2 2 13,3-2 7,0 2-14,-2-2 4,2 0 4,-1-1 18,-1-2 5,-1-2-7,-2 1 3,2-2 1,-3-3 7,-1 1 17,-1-1-7,1-2 0,-3-1-3,0 0-126,-1-2-31,-7-5 0,13 9 0,-13-9 0,10 8 0,-10-8 0,8 7 0,-8-7 0,0 0 0,13 4 0,-13-4 0,0 0 0,0 0 0,0 0 0,14 0 0,-14 0 0,0 0 0,0 0 0,9-6 0,-9 6 0,0 0-528,4-8-104,-4 8-145,0 0-198,0 0-695,0 0-1338</inkml:trace>
  <inkml:trace contextRef="#ctx0" brushRef="#br1" timeOffset="3617.1771">23206 15943 358,'0'0'513,"0"0"-52,-13 0-26,13 0-19,0 0-40,0 0-37,-14-1-28,14 1-3,0 0-39,-14 1 8,14-1-35,0 0-8,-15 1-25,15-1 3,-12 3-20,12-3 9,0 0-13,-14 2-3,14-2-8,0 0-7,-13 2-9,13-2-11,0 0-8,0 0-9,0 0-8,-11 3 4,11-3 0,0 0-14,0 0 14,0 0-10,0 0-13,0 0-10,15-2-1,-15 2-2,22-2 6,-8 1 0,3-1-6,2 0-9,2 0-63,3-1-21,2 0 0,4 3 0,-1-3 0,0 2 0,7-3 0,-1 2 0,2 1 0,0 0 0,-1-4 0,1 5 0,0-2 0,0 0 0,-3 0 0,3 0 0,-1-1 0,1 2 0,1-1 0,-2-2 0,0 1 0,0 1 0,-2 0 0,-4 0 0,-1 0 0,-1-1 0,-2 3 0,-3-3 0,-4 2 0,0-2 0,-1 2 0,-4 0 0,0 1 0,-2-2 0,-1 2 0,-11 0 0,18-1 0,-18 1 0,14-1 0,-14 1 0,14 0 0,-14 0 0,0 0 0,14-1 0,-14 1 0,0 0 0,0 0 0,0 0 0,13-3 0,-13 3 0,0 0-262,0 0-221,0 0-54,0 0-141,0 0-97,-8-8-139,8 8-529,0 0-1055</inkml:trace>
  <inkml:trace contextRef="#ctx0" brushRef="#br1" timeOffset="4050.4017">24136 15654 802,'-8'-6'693,"2"-1"-82,-1 0-18,0 3-41,7 4-67,-13-11-46,13 11-58,-14-10-20,14 10-24,-11-7-18,11 7-31,-9-8-33,9 8-18,-10-6-49,10 6-25,0 0-23,-9-5-14,9 5-5,0 0-8,0 0 21,-9 5 11,9-5 1,0 0-18,1 14-10,-1-14-16,6 16-7,-1-7 24,2 1-119,2 5 0,2-1 0,1 0 0,3 1 0,-1-1 0,3 3 0,-2-2 0,4 2 0,-1-5 0,-2 4 0,0-2 0,-1-1 0,1-2 0,-3 3 0,-1-2 0,-1-3 0,-2 2 0,-2-1 0,-1 1 0,-2-4 0,-1 4 0,-3-11 0,0 19 0,-4-7 0,-3-1 0,0 0 0,-2 1 0,-1 0 0,-3 0 0,-1 2 0,-1 0 0,-1-2 0,0 1 0,2 0 0,-3 0 0,3-2 0,-1 3 0,2-3 0,0 0 0,3 1 0,0-3 0,0 3 0,1-2 0,1 0 0,3-1-89,-3-1-448,4 0-88,4-8-100,-4 16-87,1-7-896,3-9-1386</inkml:trace>
  <inkml:trace contextRef="#ctx0" brushRef="#br2" timeOffset="5654.0276">24480 16656 312,'-8'-7'703,"8"7"-119,-7-8-50,7 8-38,-6-9-26,6 9-39,-5-11-30,5 11-16,-3-12-44,3 12-15,-2-11-11,2 11-21,-2-10-20,2 10-25,0 0-11,-3-13-37,3 13-12,0 0-39,-2-9-8,2 9-33,0 0-2,0 0-28,0 0-4,0 0 13,0 0 9,0 0-3,0 0 8,0 0-4,0 17-17,0-17-2,1 21-11,0-8 2,2 1-61,-2 3-9,2 0 0,-1 4 0,2 0 0,-2 3 0,1 0 0,0 0 0,0 2 0,0 0 0,0 1 0,-2 1 0,2 3 0,-1 0 0,2 1 0,-2-5 0,1 2 0,-2-2 0,2 1 0,-1-3 0,-1 2 0,2-1 0,1-3 0,-4 0 0,3-2 0,-2-2 0,0-1 0,2-1 0,-1-3 0,-1 1 0,2-3 0,-3-1 0,0-11 0,1 20 0,-1-20 0,0 15 0,0-15 0,1 12 0,-1-12-210,0 0-290,-2 9-60,2-9-74,0 0-97,0 0-77,-17-1-699,17 1-1133</inkml:trace>
  <inkml:trace contextRef="#ctx0" brushRef="#br2" timeOffset="6182.3184">24211 17280 695,'0'0'757,"0"0"-117,-13 2-60,13-2-39,0 0-39,-8 5-36,8-5-37,0 0-38,0 0-45,0 0-18,4 12-22,-4-12-38,10 11-34,-1-6-31,-2-1-44,4 2-14,0 0-46,3-1-9,1 0-28,0 2 5,2-3-26,-1 2-8,3-2-22,0 3-21,3-2-36,0 1-19,-1 0-31,0-1-10,2 0-24,-2 0-12,-1-1-25,-1-1-34,0 0-60,-1-1 22,1 3-10,-2-4-28,-1-1 3,-2 1-15,2-1-6,-1-1 8,-1 1-1,-3-1 41,1-2 15,1 1 56,-13 2 16,19-5 41,-19 5 13,15-9 37,-15 9 18,13-8 54,-13 8 2,8-14 36,-8 14 29,5-14 45,-5 14 2,3-15 45,-3 15 10,0-17 12,0 17 9,0-17-12,0 17 49,-3-17-1,3 17-3,-3-15-6,3 15-13,-2-12-10,2 12-9,-5-9-11,5 9-13,0 0 24,-12-3-21,12 3-3,-9 6-14,3 0 8,-1 2 7,-3 1-29,1 3-10,1 3-16,-5 2-2,2-3-16,-1 4-13,0 0-21,1 0-9,-2 1-14,3 0-6,2-2-9,-5 2 1,6-1-17,0-4-33,-1 1-29,2-4-74,-2 2-49,3-1-45,0-3-64,0-1-67,5-8-79,-8 13-107,8-13-93,-9 8-200,9-8-437,0 0-880</inkml:trace>
  <inkml:trace contextRef="#ctx0" brushRef="#br3" timeOffset="7358.1868">22777 17539 175,'0'0'525,"-13"3"-86,13-3-63,-13 2-17,13-2-17,-10 3-22,10-3-23,-11 2-17,11-2-1,0 0-10,0 0-10,-13 2-2,13-2-5,0 0-16,0 0-1,0 0-3,0 0-11,-12 1 0,12-1 2,0 0-9,0 0-12,0 0 17,0 0-45,15-4 5,-15 4-27,20-1 8,-9 0-21,7-1-9,2 0-11,1 1-15,6 1-3,1-3-5,2 1 2,8 0-20,-2-1 0,2 1-20,-1-1 5,-2 1-33,4-1-30,-4-1 0,1 2 0,0-1 0,-1-1 0,-1 1 0,-4 2 0,-1-1 0,-1-2 0,-1 1 0,-2 1 0,-3 0 0,-3-1 0,2 2 0,-4 0 0,-4-2 0,0 3 0,0-2 0,-3 0 0,-10 2 0,17-1 0,-17 1 0,15-3 0,-15 3 0,11-2 0,-11 2 0,0 0-131,0 0-178,7-7-69,-7 7-78,0 0-55,-10-6-93,10 6-59,-16-6-78,6 4-657,-3-1-1001</inkml:trace>
  <inkml:trace contextRef="#ctx0" brushRef="#br3" timeOffset="7950.2145">22847 17329 397,'0'0'709,"0"0"-97,0-14-40,0 14-73,0 0-35,-2-13-44,2 13-19,0 0-70,0 0-33,2-12-26,-2 12-33,0 0-23,0 0-20,0 0-13,0 0-2,0 0 2,0 0-5,0 0-13,0 0-15,-13 4-4,13-4-12,-12 12 13,5-4-65,-3-2 9,-1 5-27,0-2-4,-3 0-13,0 2-2,-1 1-13,-1-2 13,-2 2-16,4 0 6,-2-2-13,-1 1 1,2-1 2,2 0-10,-1-1 1,1 0 3,0-3-3,2 2-1,-1-1 2,3 0-5,0-1 2,2 0-1,-2-1-4,2 1 2,7-6 1,-13 8 1,13-8-3,-11 8 0,11-8 0,-9 9 7,9-9 8,-6 6 8,6-6 16,-7 9-13,7-9 13,-3 13-8,3-13-5,2 13-36,-2-13 0,4 17 0,0-6 0,1-1 0,1 3 0,2-1 0,2 0 0,0 2 0,4 1 0,-1-2 0,1 2 0,2 1 0,-1-1 0,4 4 0,0-2 0,-2 0 0,3 1 0,-1-2 0,-3 0 0,0-1 0,0-1 0,-1-1 0,-2 1 0,-3-3 0,2-1 0,-5-2 0,0 1 0,-2-2-379,-5-7-150,7 10-100,-7-10-144,-1 12-174,1-12-616,-7 8-1207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8:03:09.114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1212 933 154,'0'0'738,"0"0"-132,0-12-5,0 12-4,0 0-85,0-13-36,0 13-24,0 0-31,-2-14-4,2 14-2,0 0 47,0-13-102,0 13 21,0 0-73,-3-14 49,3 14-53,0 0 13,-1-11-28,1 11-265,0 0-24,0 0 0,0 0 0,-3-11 0,3 11 0,0 0 0,0 0 0,3 12 0,-3-12 0,2 19 0,-2-19 0,2 25 0,0-10 0,-2 2 0,4 2 0,-3 0 0,2 5 0,-1-2 0,1 3 0,-1 1 0,2 0 0,-1 2 0,-2 1 0,-1-3 0,2 3 0,0-2 0,-2-1 0,2 0 0,-2-2 0,2-6 0,-1 2 0,-1-2 0,1-1 0,1-1 0,-1-3 0,-1-2 0,0 1 0,4-2 0,-4-10 0,4 16 0,-4-16 0,8 11 0,-8-11 0,13 5 0,-13-5 0,22-1 0,-9-2 0,2-1 0,2 0 0,3-1 0,2-1 0,-1-2 0,2 0 0,2 2 0,-1-3 0,-1 3 0,3 0 0,-3-2 0,2 3 0,0 0 0,-1 1 0,-4-2 0,-1 2 0,-4 2 0,2-3 0,-4 3 0,0-1 0,-13 3 0,19-3 0,-19 3 0,17-4 0,-17 4 0,13 0 0,-13 0 0,0 0 0,14-3 0,-14 3 0,0 0 0,0 0 0,0 0 0,0 0 0,0 0 0,0 0 0,0 0-289,0 0-335,0 0-116,0 0-96,0 0-963</inkml:trace>
  <inkml:trace contextRef="#ctx0" brushRef="#br0" timeOffset="659.7221">2436 953 615,'0'0'491,"0"0"-21,4-11-26,-4 11-5,0 0-37,6-14-26,-6 14 5,3-9-14,-3 9-8,3-11-13,-3 11-38,0 0 2,0-16-29,0 16-1,0 0-49,-4-14 12,4 14-74,-8-5 43,8 5-7,-13-1-66,3 4 44,-1-1-63,-2 3 50,-1 2-49,-3 1 46,-1 4-47,2 0 37,-3 5-72,-2 2-85,4 2 0,0 0 0,0 3 0,3-1 0,2 4 0,1-1 0,2-1 0,3-1 0,3-2 0,3 2 0,1 3 0,3-1 0,4-1 0,2 2 0,3-1 0,3-2 0,0-2 0,4-3 0,-2 1 0,6-4 0,-1-1 0,3-2 0,-1-2 0,-3-1 0,2-3 0,-1-1 0,2 0 0,-2-3 0,1 1 0,-2-3 0,-1 1 0,-1-1 0,0-1 0,0-1 0,-1 1 0,-4-2 0,-1 1 0,0 1 0,-3-1 0,-11 1 0,21-1 0,-21 1 0,15-2 0,-15 2 0,14-1 0,-14 1 0,10-2 0,-10 2 0,0 0 0,9-5 0,-9 5 0,0 0 0,0 0 0,0 0 0,2-12-747,-2 12-213,-7-9-1081,7 9-1801</inkml:trace>
  <inkml:trace contextRef="#ctx0" brushRef="#br0" timeOffset="1872.1982">3488 723 660,'6'-10'735,"1"0"-74,-1 1-37,-1 0-46,0 0-32,-1 0-21,0 2-19,-4 7-63,7-14 6,-7 14-123,3-11 5,-3 11-111,0 0 19,0 0-73,-2-12 27,2 12-71,-12 7 24,4 1-4,-3 2 0,-3 6 4,-3 5-4,2 3-2,-4 5-131,1 3-9,1 1 0,3 3 0,-1 1 0,3-2 0,1 4 0,5-6 0,0 1 0,3 1 0,0 1 0,2 2 0,2-4 0,2 0 0,2 0 0,1-1 0,4-2 0,2 4 0,1-7 0,2-3 0,0-2 0,4 0 0,3-4 0,-1-2 0,2-2 0,1-3 0,-2-2 0,1-4 0,1-2-394,0-4-224,3-3-111,0-1-125,-3 1-156,3-8-446,1-2-1073</inkml:trace>
  <inkml:trace contextRef="#ctx0" brushRef="#br0" timeOffset="2210.6238">4041 799 568,'-4'-16'905,"2"3"-60,-2 2-101,1 0-16,1 2-74,-1 0-33,3 9-72,-6-15-76,6 15-79,-4-12-67,4 12-35,0 0-8,0 0-19,0 0-15,0 0 1,0 0-210,-2 13-41,4-3 0,0 3 0,0 1 0,2 2 0,0 0 0,-2 2 0,2 7 0,-1-2 0,-2 3 0,1 0 0,0 3 0,-1-2 0,0 2 0,-1 1 0,2 3 0,-1-1 0,0-4 0,0-1 0,1 1 0,-1-2 0,0-4 0,3 2 0,-1-5 0,-1 0 0,1-3 0,1 0 0,1-3 0,0-1 0,1-1 0,2-1 0,-2-5 0,2 2 0,2-2 0,-10-5 0,19 5 0,-19-5 0,23-3 0,-10-1-236,5-1-340,2-3-62,2-1-95,8-1-50,-2 0-870,9-5-1318</inkml:trace>
  <inkml:trace contextRef="#ctx0" brushRef="#br0" timeOffset="2976.2412">4708 1148 616,'0'0'818,"-13"3"-59,13-3-78,0 0-86,-12 4-101,12-4-94,0 0-65,0 0-46,-3-9-22,3 9-45,8-10-6,-1 3-53,2-3 10,0 3-35,4-3 17,-1-2-46,2 0 11,-1 0-40,-1-1 17,0 2-27,-3 0 31,1 1-49,-1-1 41,-1 0-55,-3 3 39,-1 0-6,-1-1-11,-3 9-14,2-12-10,-2 12 6,0 0-19,-8-10 1,8 10-60,-14 0 69,14 0-51,-21 5 63,11 0-53,-4 0 60,1 2-54,-1 2 67,3-1-46,-2 2 52,-1 2-53,2 2 48,0 1-36,3-1 42,0 3-3,0 0-3,3-1-10,0-1-8,3 1-14,0 0-8,2-3-14,1 1-15,1 0 19,2 1-16,0-1-20,3-2-64,0 0-68,4-2-101,0 0-76,3-1-40,4-2-6,1-2 11,3 1-35,5-2-29,2-3-8,4 1 7,5-4 5,5-1 0,6-4 5,1-1 44,0-3 13,-2 1 6,2-5 61,-3 0 105,-2-2 115,-3-2 79,-4 0 43,-5-1 63,-2-1 32,-9 3 90,-3-1 19,-6 3 26,-2-1 20,-5 3 13,0-1-20,-5 3 36,-1 2-8,-4-1-25,0 4-4,-4 0-24,0 3 26,-5 1-27,1 5 31,-3 0-65,-1 2 29,-2 5-74,-2 3 34,-1 2-82,2 2 33,0 3-21,2-2-27,2-1-24,5 2-17,-2-2-22,4 2-4,3-3-17,2-2-6,1 0-8,2-2-5,1-11-3,1 22-9,-1-22-26,8 14-19,-2-8-46,-6-6-25,18 5-68,-18-5 13,20-1-34,-8-3 21,2 1-16,0-6 39,1 1 12,1-4 38,-1 0 3,1 1 18,-2-2 16,1 1 15,-3 2 14,-2 0 7,1 3 15,-3 0 12,1 2 26,-9 5 67,15-7 7,-15 7 49,14 0-14,-14 0 12,13 7-28,-13-7 23,12 10-63,-12-10 25,12 12-62,-7-2 45,1-3-65,-1 1 39,0 1-24,1-1-32,2 1-65,0 0-68,-2-1-76,5 1-59,0-1-30,0-2-42,3 0-56,0-4-42,3 1 7,0-1-13,3-4-25,0-1-49,4-2-32,6-4-279,-2-3-364</inkml:trace>
  <inkml:trace contextRef="#ctx0" brushRef="#br0" timeOffset="3279.2">5954 1073 1022,'19'-20'403,"-3"1"-62,-4 1 76,-3 1-10,-2 3-1,-3 0-58,-3 2 5,-1 12-32,-1-21 17,-4 11-51,-1 3 17,-1 1-38,-3 0-4,-1 3-37,0 2-2,11 1-55,-26 0-5,14 1-53,-1 4-1,0 2-45,0 1 8,4-1-36,0 3 16,2 0-32,3 1 22,3 1-34,1-12 18,2 22-27,5-8 13,1-3-55,3 4-12,3-3-45,1 1 4,1 0-15,0-1 40,0 0-7,0-1 31,-1 0-6,-3-2 27,-1 1-11,1-3 29,-5 1 8,0 0 71,-2-2 24,-5-6 60,6 15-20,-6-15 48,-1 13-17,-5-5-23,-1-1-9,0 1-15,-4-2-20,-3 2-16,0-3-19,-1 0-14,-1 0-13,-1 0-16,-1-3-43,2 1-79,1-3-67,2 1-76,0-2-41,1-2-72,3-1-97,9 4-122,-14-10-56,14 10-889,-5-13-1152</inkml:trace>
  <inkml:trace contextRef="#ctx0" brushRef="#br0" timeOffset="3575.1854">6556 698 369,'6'-12'913,"1"2"-71,-1 1-62,-6 9-64,7-12-27,-7 12-125,5-12-16,-5 12-69,0 0-45,0 0-45,0 0-40,0 0-13,0 17 7,0-6-51,0 4-144,1 3-148,2 1 0,-2 5 0,3 2 0,-2 6 0,3 1 0,-1 2 0,0 0 0,1 1 0,0 4 0,2-1 0,0-6 0,1-1 0,0-1 0,1-4 0,1-1 0,-1-4 0,0-2 0,1-3 0,1-1 0,0-4 0,1-2 0,0-5 0,3 0 0,-2-3 0,1-2 0,3-3 0,-1-4 0,0 0-207,1-2-316,0-4-32,-2-2-80,-2 1-83,0-3-50,-8 4-750</inkml:trace>
  <inkml:trace contextRef="#ctx0" brushRef="#br0" timeOffset="3743.7655">6547 1023 682,'-27'2'944,"3"3"-121,2-3-93,4 0-48,1 1-134,4-1-94,0-1-98,13-1-47,-14 2-63,14-2-23,0 0-63,0 0-6,0 0-59,13-3 5,2-2-41,2 1-49,8-3-163,5-1-71,9-5-74,5 3-110,0-2-118,5 1-139,-3-3-701,4 1-968</inkml:trace>
  <inkml:trace contextRef="#ctx0" brushRef="#br0" timeOffset="4580.0962">8045 792 533,'5'-11'874,"-3"0"-138,-2 11-30,3-15-87,-3 15-34,-3-13-89,3 13-50,0 0-66,-15 2 7,5 5-27,-2 7-33,-3 6-42,0 4-69,0 1 38,3 1-42,-4 8-26,4 0-31,1-3-27,4-1-21,1-1-24,3 1-15,2-1-20,1-1-48,2 0 0,3-2 0,3 0 0,2-1 0,4-2 0,0-7 0,4-4 0,1-3 0,4-1 0,2-5 0,-4-3 0,4-2 0,0-1-79,1-4-57,1-3-19,-2-2-15,-1-3-14,-2-1 33,0-2 7,-3 0 25,-2 1 3,-3 2 41,-4-2-7,-1 5 42,-3 0-18,1 2 26,-7 10-11,5-12 26,-5 12-12,0 0 29,0 0-5,0 0 30,0 0 5,-12 12 38,10-2-20,-1 2 40,1-2-53,-1 2 38,2 0-13,-1 1-14,2-2-4,2 4-14,0-3 10,1-2-4,3 2-3,2-3-5,1-1-9,1-2 2,4-2 18,-1-1-9,3-2-18,3-2-6,0-3-3,4 0 2,-3-4-1,2 0-40,-1-3 51,5-1-47,-8-1 69,0 1-67,-4-2 58,1-1-55,-5 1 56,-2 0-51,0 2 43,-4-1-41,-2 1 66,-2 0 1,-1 2-3,-3 1-12,-1-2-2,-5 2 0,1 1-14,-3 0 1,-2 2-8,0 4 4,-1-1-9,2 1 3,-4 2-20,3 2-87,-3 1-109,1 0-60,0 3-88,1 1-68,1-1-106,3 1-59,1 0-51,1 2-759,2-1-1003</inkml:trace>
  <inkml:trace contextRef="#ctx0" brushRef="#br0" timeOffset="4946.673">8939 1012 478,'17'-10'754,"-4"2"-95,1-3-28,-4 0-90,0 3-20,-5-3-28,0 3-76,-1 0-54,-4 8-59,1-14-11,-1 14-54,-6-9 15,6 9-80,-13-5 6,13 5-61,-16 1 2,4 0-50,-1 3 13,3 0-43,-3 3 37,3-1-59,2 2 17,-2 2-27,5-1 16,1 1-29,3 1 28,2 0-34,3-1 22,4 4-46,-1-6-23,5 3-49,1-1-3,0-1-25,1-2 17,2 2-2,-2-2 31,2 0 12,-2 0 24,0 0-2,-1-1 27,-2 1-9,-2-1 32,-1-3 31,-2 4 78,-6-7-16,9 12 45,-9-12-24,-1 13 24,1-13-38,-9 15 17,1-8-32,-1 2-2,-4-2-18,1 1-6,-3 0-16,-1-2-13,-1 1-14,2-2-82,-2 2-54,1-2-78,0-2-75,4-1-89,0 0-110,12-2-93,-20 0-154,11-4-632,1-2-956</inkml:trace>
  <inkml:trace contextRef="#ctx0" brushRef="#br0" timeOffset="5296.045">9447 778 200,'-4'-10'875,"0"1"-114,0 0-61,4 9-60,-4-18-67,4 18 16,-4-14-100,4 14-6,-5-12-100,5 12 2,-2-10-72,2 10-35,0 0-5,0 0-37,0 0-21,-5 12 39,3 1-23,1 4 5,0 1-159,-2 4-77,2 2 0,1 2 0,-1 2 0,2 6 0,-1 2 0,-1-1 0,2 0 0,0 0 0,0-1 0,3-2 0,1-2 0,3-1 0,0-2 0,1-5 0,1-4 0,3-1 0,0-2 0,3-6 0,-2-1 0,3-1 0,-1-5 0,2 0 0,0-4-325,0-1-240,4-5-52,-3 0-110,1-2-18,-2-2-131,-2-1-502,0 0-979</inkml:trace>
  <inkml:trace contextRef="#ctx0" brushRef="#br0" timeOffset="5476.0385">9449 1051 415,'-25'5'952,"3"-1"-139,3 0-102,2 0-94,3-1-77,1-1-119,2 1-57,11-3-66,-11 2-28,11-2-55,0 0-34,0 0-50,13-1-14,4-3-34,2 0-12,5-4-86,7 0-96,2-1-89,8-4-95,-1-1-47,3-1-71,1-1-82,-2 2-240,1-3-391,-1-3-740</inkml:trace>
  <inkml:trace contextRef="#ctx0" brushRef="#br0" timeOffset="5731.0132">9871 421 411,'-12'-8'864,"4"0"-129,0 2-131,8 6-54,-9-7-40,9 7 5,0 0-31,0 0-17,6 13 21,3-1-91,4 2 46,5 6-61,5 6 26,2 3 16,3 6 39,4 8-417,2 1-46,-2 0 0,1 3 0,-3-1 0,-1 1 0,-8-8 0,0 2 0,-6-1 0,-1-1 0,-5 3 0,-3-3 0,-4-3 0,-4-2 0,-1 3 0,-7 2 0,-2 1 0,-2-2 0,-4 0 0,-4-2 0,0-1 0,-1-1-68,-5-8-1364,3 2-675,-2 0-1876</inkml:trace>
  <inkml:trace contextRef="#ctx0" brushRef="#br0" timeOffset="6530.7221">11290 788 760,'0'-12'741,"0"12"-81,0 0-31,0-16-21,0 16-24,0 0-37,0-12-40,0 12-46,0 0-48,0 0-8,0 0-5,0 0 2,0 0-33,3 17-3,-3-4-52,1 4-289,-1 1-25,0 3 0,0-1 0,0 2 0,0-2 0,0 2 0,2 3 0,-2 1 0,1 3 0,-1-4 0,1 0 0,0 0 0,1-1 0,-2-2 0,0-4 0,1 0 0,0-1-8,1-4-535,0 0-39,-2-13-68,5 21-112,-5-21-156,3 12-581,-3-12-1129</inkml:trace>
  <inkml:trace contextRef="#ctx0" brushRef="#br0" timeOffset="6983.3182">11331 771 876,'2'-20'742,"2"3"-37,2-2-80,4 0-52,-2 1-28,6 2-98,2 2-8,2 4-72,5 0-5,-6 6-82,2 3 6,-1 2-46,0 5-23,2 2-43,-4 3-34,-1 5-10,-4 0-20,-2 2-20,-5 1-7,0 1-18,-5-2-13,-4 6-7,-2-2-12,0-2-5,-4 3-8,-1-2-2,1-2-4,-1-1-6,0 0-3,4-4-4,-3-2-4,3-2-9,2 0-19,-2-3-18,2 0-21,6-7-10,-7 7-29,7-7 35,0 0-35,0 0 19,0 0-13,11-4 22,-3-1-22,2-2 29,3 4-13,2-4 34,1 1-8,1 0 29,2 3-7,0 0 23,4 2-9,0 2 29,2 2 12,0 2 37,-2 2 6,0 3 29,3 1-25,-6 1 29,-5 1 16,-1 2-2,-1 0-1,-6 0-12,-1 0-10,-5 1-2,-1-2-18,-1 3 10,-3-2-15,-5 4 17,-1-3-9,-4-1-8,0 0-4,-4-1-12,-5 1-8,1-3-7,1-2-5,-1-1-5,1-1 0,2-4-12,-1 1-22,4-2-33,0-1-113,3-2-94,-1-2-72,0-1-79,6-2-80,-2 1-114,4-3-107,-1 2-862,7 5-1215</inkml:trace>
  <inkml:trace contextRef="#ctx0" brushRef="#br0" timeOffset="7710.9165">11993 1021 456,'0'0'966,"0"0"-131,0 0-65,0 0-13,0 0-113,0 0-116,0 0-132,0 0-34,0 0-42,7-6-50,-7 6-41,20 0-33,-6 2-25,6 1-17,3 1-15,0 2-19,2 1-25,0-2-13,0 3-17,-2 1-19,-2-3-7,-1 2-10,0 1-5,-5 2-3,-1-2-3,-5 1-1,-1-3 0,-2 3-3,-2-1-3,-4-9 7,0 15-8,0-15-3,-9 14 1,2-6-7,-1-3-4,-1-2 3,-1-1 2,-3 0 1,1-1-4,1-2-4,0-3-5,-1 1 0,0-5 4,2 1-11,1-2-1,2 1-15,3-2-34,0-1-63,4 11-68,2-21-19,2 8-44,3 0-17,3 1-40,3-3-21,5 1-21,2 0-17,6 2-39,-1 0-11,3 2-18,3 2 25,2-3 36,3 5-11,7-2 27,2 1 86,0 1 107,-7 1 107,1 2 63,-2-1 21,-1 1 72,-7 1 19,-4 1 29,-2 0 40,-5-2 43,-4 3 48,2-2 26,-16 2 32,15 0-5,-15 0 4,0 0-20,0 0-2,0 0-6,-9 5 30,-1-1-17,-3 1 9,-2 2 0,-5 1-20,1 3-45,2-1-25,-3 3-38,1 1-17,4-2-36,1 2-14,0 1-26,4-2-19,0 0-11,2-1-16,3 1-9,3-3-12,2-10 0,-2 19-5,2-19-25,6 15-41,1-10-36,-7-5-58,20 7-35,-9-5-38,3-4-1,1 1-36,2-3 14,0-1 6,3-2 29,1-1 21,-3 1 33,0-4 14,-1 1 21,0-1 23,-2 0 20,-1 1 11,-3 1 39,0 1 34,-2-1 65,-2 4 20,-1-2 28,4 2-3,-10 5 60,9-3-23,-9 3 72,0 0-22,10 3-25,-10-3-4,5 9-31,-5-9-23,5 13-29,-5-13-18,4 19-13,1-7-12,-1 0-10,-1 2-12,3-1-27,-1-2-55,2 2-92,-1-2-117,3-2-85,-1 0-53,2-4-65,-1 0-76,5-1-56,-3-1-33,-11-3-163,23 0-427,-12-4-817</inkml:trace>
  <inkml:trace contextRef="#ctx0" brushRef="#br0" timeOffset="8067.081">13180 1054 89,'0'-12'756,"0"12"-131,0-19-39,0 19-33,0-14-44,0 14-80,2-11-21,-2 11-20,0 0-35,6-9-40,-6 9 5,0 0-51,15 5 16,-15-5-60,13 7-15,-6 0-42,0 0 11,1 0-90,-3 1 48,1 0-77,2-2 41,-4 4-26,2-1-11,-6-9-13,7 15-9,-7-15-7,4 12-7,-4-12-5,4 12-2,-4-12-14,0 0-5,2 13-22,-2-13-58,0 0 16,0 0-23,-8 6 28,8-6-14,0 0 22,0 0-14,-4-10 34,4 10-23,0-14 27,0 14-14,4-16 26,2 6-15,2-2 20,1-1-2,0 4 9,2-4-11,0 4 59,3-1 2,2 0 58,-2 1 3,3 3 9,1 0 14,-4 1-16,6 2 6,-3 1-13,-2 2 4,2 0-30,-1 2-13,-1 1-8,-1 2-14,-3 1-23,1 3 2,-5 1-2,1 1-29,-3 1-68,-3 0-97,1 0-134,-3 2-60,0-1-83,-5-1-72,3 3-113,-1-3-114,1 0-745,0-1-1119</inkml:trace>
  <inkml:trace contextRef="#ctx0" brushRef="#br0" timeOffset="8718.9652">14000 966 573,'6'-16'766,"-4"3"-54,0 2-68,-2 11-72,-4-21-43,-2 12-63,0 2-32,-3 2-40,-5 3 16,1 1-64,-2 1 19,0 2-53,-3 2-40,-1 3-34,2 4-26,-1 0-31,5 3-26,0 1-24,1 2-22,1 0-25,5 2-14,0-4-9,4 2-10,2-3-15,2 1-8,3-1-5,0 1-15,4-1-22,-1-1-37,4-2-37,-1-3-57,3-3-53,1 2-56,2-2-6,0-3-30,1-1-16,0-1-14,0-3-13,3 0 8,0-4 10,0 2 30,2-4 16,1-2 4,0-3-3,1 0 16,-2-3 9,2-2 12,-6-1 44,4-6 32,-5 4 45,-4-4 56,-2 0 36,-2 0 74,-5-3 42,2 5 44,-5-1 49,-1 2 25,3 1 66,-4 2-16,0 4-13,-4 1 13,3 2-28,-1 3-2,2 10-23,-7-15 59,7 15-44,0 0 38,0 0-23,-9 7-11,7 2-9,2 3-32,0 3-18,2 3-24,-2 0-26,4 6-2,-1-2-16,1 1-15,2 1-17,0 0-13,-2-1 3,2 1 2,1 0-8,-1-1-9,2-2-42,-1-2-6,1 1 0,-1-3 0,1-2 0,0-3 0,-2-1 0,1-3 0,-1 0 0,-6-8 0,13 6 0,-13-6-71,13 0-31,-13 0-16,16-9-35,-8 0-34,1-1 20,-1-3-22,1-3 5,-1-4-1,-1 0 36,3-3 2,0-1 35,-3 3 6,3 3 34,-2 3-3,-2 1 32,1 3-4,-1 3 28,-6 8 8,13-6 53,-13 6 7,14 3 37,-5 4-14,-3 0 28,3 2-33,0 4 15,-2-3-37,1 2 20,-1 0-30,4 0 4,-3 0-34,0-1-29,-1-1-89,3 1-51,-2-4-92,1-2-110,-9-5-164,18 7-185,-18-7-737,18 3-1068</inkml:trace>
  <inkml:trace contextRef="#ctx0" brushRef="#br0" timeOffset="9451.5286">15904 900 235,'17'-8'640,"0"2"-89,-1-2-45,0 2-22,-1-1-42,-2-2-33,0 1-1,0-1-34,-2 1-38,-1-2-55,-1 1 9,-3-1-52,-1-1 3,-2 2-47,-3 9 22,1-19-35,-1 19 7,-6-16-41,-2 9-40,-1 1 32,-4 3-18,-2-1-6,-3 7 1,-2-1-6,-3 4-9,-4 4 5,1 3-1,1 3 0,1 2-7,3 1-5,2 2-4,2 3 1,5-2-4,3-1-10,3-2-9,4 0-14,2-3-12,5-1-29,1 1-12,6-2 0,3 0 0,2-4 0,5-1 0,-1-1 0,1-4 0,2 1 0,1-2 0,-2-1-15,-1-4-28,-1 2-4,-1-1-2,1 0 0,-4-3 0,-1 0 7,-4 2 5,-1-3 1,-2-1 30,-1 2-24,-8 4-3,5-11 6,-5 11 8,-3-11-1,3 11 5,-14-7 3,0 5-1,0 4 3,-5-1 0,-5 3 0,-4 8 4,-2-3 2,1 5 11,-3 4 11,1 2 0,2 3 21,1 2 17,1 2 4,1 2-2,2-3-2,8-1-5,1-1-11,5 0-10,3-5-9,3-1 0,4-2-7,5-1 2,4-1-20,2-2-22,6 0-34,2-4-39,5-3-12,2-1-77,1-3-50,2-2-50,4-2-55,2-3-40,1-2-80,1-4-63,1-2-34,-4-3-108,0 0-649,-6-4-922</inkml:trace>
  <inkml:trace contextRef="#ctx0" brushRef="#br0" timeOffset="9696.5082">16021 672 19,'-23'-15'918,"4"1"-175,2 3-46,0 2-72,4 0-53,1 5-52,2 3-29,10 1-21,-16 1-41,9 6 17,0 3-41,1 5-33,-1 5-6,3 4-23,1 5-31,3 2-35,0 5-91,3 1-186,1 9 0,0-2 0,1 3 0,2-1 0,-1 2 0,2-3 0,-1-1 0,1 0 0,-1-1 0,1 0 0,-1-4 0,-2-5 0,-1 0 0,1-5 0,1 0 0,-1-5-349,0-2-244,1-2-57,-3-2-84,3-3-175,2 0-661,4-1-1215</inkml:trace>
  <inkml:trace contextRef="#ctx0" brushRef="#br0" timeOffset="9950.23">17091 1046 1005,'-2'-16'814,"-2"1"-48,0-1-71,0 2-30,-1 0-67,2 4-61,-1 1-130,4 9-23,-5-12-34,5 12-22,0 0-38,0 0-41,0 0-28,-4 13-23,6-1-27,1 0-31,1 3-26,1 5-24,2 2-17,-2 3-12,1 4-26,0 0-35,-2-5 0,1 2 0,0-1-105,-1-3-119,0-1-89,0-3-71,-1-1-47,0-2-34,1-4-90,0-2-57,-4-9-60,6 13-737,-6-13-1011</inkml:trace>
  <inkml:trace contextRef="#ctx0" brushRef="#br0" timeOffset="10389.3192">17134 971 69,'3'-23'757,"3"1"-145,1-1-55,2 4-37,4 0-85,1 2-24,3 3-40,-1 1-21,5 5-36,2 4-7,-5 2-25,2 4 4,3 2-25,-4 4-8,2 4-44,-2 1-8,-5 1-53,0 2 9,-5 0-50,-1 2 20,-5-2-47,0 0 32,-4 0-71,-3 2 32,-1-2-55,-4 2 41,-3-1-54,1-2 35,-3-1-51,0 1 13,-3-4-68,3 0 2,1-2-23,-1-2 1,4-2-27,0-2 3,10-3-18,-17 2 21,17-2-12,0 0 4,-13-3-7,13 3 30,0 0-6,8-14 5,0 6 12,3 2 4,2-2 15,2 1 5,3 0 18,2 1 9,-1 2 4,2 1 8,0 1 15,-1 1-10,3 2 11,1 4 90,3-1 12,2 4 26,1 1-26,-3 2 10,-2 1-6,-4-1 20,-3 0-24,-3 2 5,-5 0-15,-1-3 21,-4 0-10,-2-1-12,-4 3-9,-2-3-15,-2 2 0,-5-1-12,-2-1 1,-3 1-21,-3 0-8,-2-3-13,-2 0-15,0-2-11,-1-1-81,0 1-78,4-3-33,0-1-52,2-1-57,2-1-65,1-1-75,1-2-81,1 2-153,4-4-560,1 2-857</inkml:trace>
  <inkml:trace contextRef="#ctx0" brushRef="#br0" timeOffset="10756.135">18012 1045 670,'0'0'635,"15"-1"-57,-15 1 4,0 0-40,4 9-65,-4-9-33,-7 16-17,3-7-43,-2 5-13,0 0-49,1-1-1,-2 4-74,2-2-17,1 0-41,1-1-39,1 2-11,1-3-48,2-1 6,2-1-28,2 0-16,0-2-3,3 0-5,-1-1-19,6-3-2,1 2-3,1-4-7,1-1-6,2-2-4,0 0-3,2-1-3,0-1-2,2-3-26,1-2 43,-1 0-41,-2 0 40,-2-3-28,-1-2 28,-3 0-35,0-2 40,-4-1-34,-3 1 33,-1-3-36,-2 2 37,-4 2-38,-3-1 55,-2 3-62,-1-2 47,-2 4-40,-3-1 33,-1 3-38,-1 1 39,-1 2-36,0 2 30,-1 2-41,1 1-23,-4 2-106,2 2-48,0 0-96,2-1-56,0 2-64,4 1-46,0 0-33,10-7-51,-12 12-716,12-12-879</inkml:trace>
  <inkml:trace contextRef="#ctx0" brushRef="#br0" timeOffset="11812.0543">18377 1095 105,'0'0'848,"13"-7"-135,-13 7-36,7-8-75,-7 8-85,0 0-63,0 0 26,0 0-66,11 2 6,-11-2-62,-2 13 32,2-13-75,0 22-49,0-10-43,0 0-27,0 1-39,2 0-26,3 3-18,-3-3-27,3 0-17,1-1-9,0 0-13,2-2-8,2-1-7,0-1 0,-1-4-12,5 3-12,-2-2-15,0-3-28,2-1-49,2-2-24,0 0-31,1-4-15,0 2 21,0-4-14,0-3 9,0 0-12,-2-2 41,0-4 6,-2 3 29,0-3 2,-2 1 31,-3 1 0,1 2 30,-3-1 14,1 1 57,-3 4-20,1 0 9,-5 8-8,5-9 65,-5 9-33,0 0 51,0 0-31,0 0 45,2 12-5,-2-12-17,0 13-13,0-13-19,0 19-12,2-9-14,-2-10-7,2 24-7,1-12 2,-1-2-8,2 2-12,1 0 1,3 0-2,0-3-11,-1 0-30,2-2-38,3 0-31,-1-2-30,3-3-41,-1 0-44,0-2 9,5-2 22,-2-3 6,0 1-24,0-4-1,1-1 13,-1-4 10,0-1 26,-1 0 29,-2-3 20,0 2 26,-3-2 2,-1 3 27,-1 2 39,-1 1 46,0-2 4,-2 5 12,0 1-21,-5 7 31,9-7 41,-9 7 27,0 0-14,0 0 39,9 7-28,-9-7 23,4 9-57,-4-9 24,5 15-66,-5-15 27,5 19-52,-3-11 29,3 1-9,-1 1-14,0-2-7,1 1-10,3-1-8,2 1-75,0-2-74,3 0-38,2 0-47,2-2-16,2 0-34,2-2-40,-1-2-45,3-1-7,5 0-25,0-1 2,7-6-10,-1 2 33,8-3 70,1-4 51,-1 2 22,1-4 21,-2-1 78,0-2 2,-3-2 104,-2 2 39,-3-4 41,-3 0 42,-7 3 26,-4-1 29,-2-1 19,-6 5 16,-2 1-4,-3 2-8,-3 1-12,-3 11 18,-3-16-26,-3 10 12,6 6 0,-19-3 8,6 5 11,-4 3 31,-3 2 13,1 4-9,-4 3-36,0 0 20,2 3-63,0 0 37,0 1-33,5 1-28,-1 0-18,3 0-19,1-5-21,4 3-18,1-2-10,1-1 2,3-4-14,2 0-6,2-10-15,0 19-5,0-19-18,7 12-39,-7-12-11,15 10-46,-15-10-23,21 2-9,-8-2-38,0-2 12,3-1-17,3-4 3,2 0-13,0-3 17,4-2-5,0-4-12,5-4-4,-5-3 3,6-3-5,-5 0 13,-4-6 24,1 0 25,-3-4 27,-1 3 29,-4-6 13,-2 3 48,-4-1 24,0 5 47,-4 1 57,-3 5 8,0 0 28,-2 1-1,-3 3-4,1 3 19,-2 3-1,-2 2-1,-2 3 11,1 3 32,0 4 26,7 4-41,-14 0 43,14 0-57,-13 12 59,6-1 4,1 7 29,2 1-18,0 6-14,2 4-125,2 4-111,-1-1 0,1 1 0,1 3 0,1-4 0,1 0 0,0-1 0,2-2 0,1-3 0,-1-2 0,4 1 0,-1-2 0,6 0 0,-3-4 0,3-2 0,2-2 0,-1-2 0,2-2 0,0 0 0,-2-3 0,1-3 0,0-1-156,1-3-359,-1-1-65,3 0-96,1-4-99,-4 3-960,5-6-1418</inkml:trace>
  <inkml:trace contextRef="#ctx0" brushRef="#br1" timeOffset="14355.9994">22155 991 315,'0'0'817,"-1"-20"-111,1 20-45,0-14-46,0 14-42,-1-14-39,1 14-91,-1-11-39,1 11-42,0 0 10,0 0 0,0 0-44,0 0-28,0 0-32,6 13-25,-3-3-30,-2 2-33,2 1-19,-1 2-43,2 0-23,-1 0-18,1 2-43,0 0-34,0-3 0,0 1 0,1-1 0,0-1-100,1-4-59,0 0-79,1-3-52,0 1-77,-7-7-58,16 5-74,-16-5-95,16-3-35,-16 3-186,15-7-475,-7 0-894</inkml:trace>
  <inkml:trace contextRef="#ctx0" brushRef="#br1" timeOffset="14671.652">22054 853 20,'-12'7'783,"5"0"-171,1 1-94,6-8-59,-9 9-69,9-9-60,0 0-18,1 12-52,-1-12-17,12 2-43,-12-2-20,17-2-16,-4-2-40,2-2 21,1 1-1,1-4-17,2 0 11,-1-3-15,-3 3 31,0-2-16,-3 1 5,0 0 14,-2-1 8,-1 1-7,-4 0-14,0 0-8,-2 0-13,-3 10-17,0-14-10,0 14-22,-6-12-28,6 12-11,-11-8-9,11 8 1,-17-1-18,17 1-12,-20 2-57,6 5-47,1 1-49,-2 3-61,1 2-37,0 3-53,2 0-52,2-1-39,1 3-45,5-1-63,0-2-143,3 0-462,3 1-727</inkml:trace>
  <inkml:trace contextRef="#ctx0" brushRef="#br1" timeOffset="15047.5297">22683 974 186,'13'-9'798,"-4"0"-115,-1 2-49,-2-2-68,0 2-48,-6 7-67,7-12-39,-7 12-64,-2-12-53,2 12-13,-6-8-48,6 8 11,-15-3-53,15 3 6,-22 0-35,11 3 13,-5 1-66,2 0 1,0 2-44,-1 0 9,2 1-37,0 0 15,3 1-42,1-1 14,2 1-35,3 1 7,4-9-31,-3 16 11,3-16-36,9 15-7,0-10-38,1 4-14,5-3-38,0 0 25,1 1 11,1-1 10,1-1 27,1 3 19,1-2 7,-2 1 17,-2-1 4,-1 1 11,-1-3 10,-2 1 27,-2 0 21,-4 2 41,-6-7-2,9 9 22,-9-9-10,1 13 14,-1-13-16,-7 12 7,-1-7-29,-3 3 5,-2-1-23,-2 0-5,-4 1-17,-1-1 12,-1 0-38,0 0-27,-2-2-72,1-1-46,3-1-80,-2 0-69,2 0-132,1-2-124,1 2-278,2-3-400,3-3-844</inkml:trace>
  <inkml:trace contextRef="#ctx0" brushRef="#br1" timeOffset="15815.4296">24002 906 532,'0'0'787,"-3"-14"-103,3 14-30,-2-16-22,2 16-68,-6-13-72,6 13-67,-7-8-81,7 8-29,0 0-47,0 0 13,-14 5-24,14-5-1,-9 15-37,5-5-27,2 1-28,-1 1-27,3 1-16,0 1-27,1-1-18,3 1-16,0 1-9,4-3-7,-1 0-14,2 0-3,4-2-5,0-2-1,1 0-11,4-3-23,0 1-24,0-4-29,1-1-28,2-1-46,0-1 14,2-3-34,1-2 0,-1 1-3,-1-5 28,1 0-5,-3-1 12,-2 0 7,0-3 19,-4 2 7,0-2 28,-3 2 7,-4-1 18,-1 4 11,-2 1 16,-4 8-3,6-13 15,-6 13-9,0 0 20,0 0 6,0 0 27,-11 1-6,11-1 31,-14 12-21,9-4 17,1-1-24,0 2 15,1 1-28,3-10 9,-5 17-21,5-17 10,5 15-19,-5-15 20,9 15-30,-2-10 19,2-1-18,4 1 22,0-1-29,4-1 7,-1-3-20,4 0 16,0 0-16,0-3 19,4-3-9,2 1 13,-2-1-17,2-2 19,-1-1-11,1-3 14,-3-2-15,-3 2 14,-2-2-12,-1-3 16,-6 2-5,1-2 32,-6 3-11,-1 0 17,-1-1 35,-3 3-2,-2 1 11,-3 0-4,0 1-12,-5 0-18,-1 0-1,-1 2 5,-4 2 23,0 3-25,0 1-5,-2 2-22,1 2-8,3 1-5,-1 1-5,3 4-1,0 0-2,5 1 1,2 1 2,4 2-2,3 0-14,3 2-18,4 1-70,3-3-33,2 4-45,1 0 31,3 0 18,3 2 37,-1-2 4,2-1 28,2 0 2,-4 1 26,-5-3-5,0-1 25,-4-3 20,-1 0 53,-1 0 14,-4-1 40,-3 0-18,-3-8 48,4 15-51,-4-15 27,-6 14-4,-1-6-25,0-1-6,-3-1-30,-2 2-12,-1-3-11,-1 0-19,0 0-66,-2 0-55,1-2-92,-1-1-75,5 0-90,-2 1-121,1-1-129,12-2-230,-20-1-508,20 1-951</inkml:trace>
  <inkml:trace contextRef="#ctx0" brushRef="#br1" timeOffset="16567.6321">25103 1015 333,'15'-3'850,"0"-3"-90,0 1-86,1 0-80,1-3-65,-1 3-80,3-4-61,0 1-71,0-2-31,0 2-53,-1-3-18,1 1-36,-4 1-12,1-3-38,-4 6 0,0-2 6,-4 1-11,0 0 6,-1 2-12,-7 5-23,4-10-24,-4 10-17,0 0-1,-4-8-18,4 8-6,0 0-7,-19 2-4,11 4 2,-2-2 3,0 4-39,-3 0 48,4 3-34,-2-2 38,1 3 9,3 0-17,1 1 2,2-3-16,1 2-4,3-12 11,3 21-17,-1-12-2,4 0-24,3 2-54,1-5-56,3 1-26,3-1-48,-2 1-11,4-3-25,2-2-5,4 0 55,3 3 35,3-4 14,7 0 2,2-1 1,-1-2 21,0-3 14,8 1 16,-4-4 21,0-2 12,-1 1 10,-2-5 11,-2-1 3,-3 0 25,-9 0-5,0 1 35,-3-2 34,-8 1 20,0 2 35,-4 2 4,-5 0-5,-1 1 10,-4 10-12,0-15 26,0 15-21,-11-13 24,3 9-17,-4 1 23,-2 3 0,-2 0 37,-3 3-33,-2 1 57,-3 4-20,1-1 1,1 3-23,-3 2-23,4-2-21,1 2-22,2 1-26,3 0-10,1-1-20,3 0-2,2-2-9,6 0-9,-1 0 4,4-10-13,4 15-22,1-8-31,3-1-26,4-2-39,0 0-67,3-2-6,-1-2-53,6 0 1,-2-3-31,4-1-8,3-2-10,-2-1 19,4-3 24,0-3 0,0-1-15,-3-2 2,3-7 17,-4-2 29,2-1 1,-6-3 31,0-3 22,-5 1 26,-1-5 20,-3-1 10,-2-1 45,-1 4 39,-5-2 45,0 4 22,-2 4 66,0 3 6,-2 0 37,0 5 65,-1 3-46,-1 1 10,-1 4 1,1 2-3,4 10 5,-9-8 17,9 8 1,-9 3 17,9-3-11,-9 16 55,8-3-86,-1 5 44,4 1-21,0 5-22,2 3-11,0 5-26,1 1-29,1-3-23,1 2-16,-1 0-21,2 0-11,0-4-12,-1 0-20,-1-6-59,2 1-58,-2-3-72,1 0-133,1-2-61,0-4-114,-1 0-130,-1-3-102,-2 1-244,1-5-445,4 3-998</inkml:trace>
  <inkml:trace contextRef="#ctx0" brushRef="#br1" timeOffset="18419.4495">27220 927 120,'0'0'358,"0"0"-144,-11-4-67,11 4-87,0 0-98,0 0-232,0 0 82</inkml:trace>
  <inkml:trace contextRef="#ctx0" brushRef="#br1" timeOffset="19343.6021">27227 889 698,'0'0'968,"0"0"-226,0 0-81,13-3-15,-13 3-55,0 0-44,0 0-87,0 0 5,14-1-59,-14 1-56,0 0-52,0 0-38,0 0-40,0 0-39,0 0-33,0 0-28,0 0-26,0 0-15,0 0-14,0 0-15,0 0-36,0 0-52,0 0-54,0 0-79,0 0-107,0 0-51,0 0-64,0 0-42,0 0-85,11-1-76,-11 1-65,0 0-784,0 0-1059</inkml:trace>
  <inkml:trace contextRef="#ctx0" brushRef="#br1" timeOffset="20890.4094">27301 812 53,'0'0'679,"0"0"-132,0 0-58,0 0-16,0 0-41,0 0-16,0 0-45,0 0-23,0 0-20,0 0-42,14-6-44,-14 6-29,13-9-10,-4 0-46,2 1-13,2-4-34,5-3-12,-4 1-34,6-3-10,1-1-12,-4-1-5,0 1-12,-2-1-1,-1 1-6,-1-1-7,-2 2-4,-4 0 5,0-1-8,-5 0-1,0 3 7,-2-3-6,-4 2 3,-1 0-13,-3-2 11,-2 4-9,-3-2 13,2 4-14,-3 1 8,1 4-8,-1-2 9,-1 4-10,0 2 6,2 0-6,1 6 2,-1-3-2,3 6 6,-4 2 16,5 2-6,1 2 5,-2 3 20,5 5 41,1 1-3,0 4 54,3 3-13,-1 5 51,2 3 3,2 4 13,-1 3-16,1 4-12,0 1-10,2 3 37,0 2-15,-1 0-27,-1 3-23,3 0-14,-3-1-21,1-1-8,-1 1-63,0-2-9,0-2 0,0-2 0,-1-1 0,0-2 0,0-7 0,1-1 0,-2-4 0,0 1 0,2-7 0,-2 1 0,2-4 0,-2-1 0,2-5 0,-2 1 0,4-4 0,0 0 0,0-3 0,1-1 0,-1-3 0,3-1 0,2-3 0,0-1 0,-9-4 0,24 1 0,-11-2 0,2-3 0,2 0 0,4-5-51,-2 1-37,0-2-1,6-5 7,1 1-17,-2-3-1,3-3-16,0-4 17,-1 2-5,-1-3 17,-3 0 1,-6 1 22,0 1 0,-3-3 7,-7 4 9,1-2 9,-4 1-2,-3-2 14,-5-1-11,-4-2 22,-5-5-16,-6-1 24,-3 4-14,-6-1 16,-2-1-24,0 4 11,-5-1-23,2 1 38,-2 2-41,5 3 24,0 1-7,3 2 10,6 3-36,7 3-4,0-1-29,5 4 8,1-3-22,7 6 19,0-3-6,6 0 20,0 4-8,5-1 14,0 0 10,3 2 4,0 3 13,2 0 14,0 1-4,1 4 6,1 1 5,3 2 9,-3 1-4,5 2-4,-2 2 11,-2-1 3,4 0 2,-4 0 1,3 0-2,-1 1 1,-1-4-2,0 0 2,-1-2 2,2-1-5,-1 0-3,1-3 9,-1-3-3,-2 0 16,3-1 16,-2-1 24,-1-2-9,0 0 12,-3-2-5,-2 1 16,1-2-22,-4-1 27,-5 2-6,1-2 2,-1 1-29,-3-3 17,-3 2-33,-1 1 9,0-2-27,-3 1 13,-2 1-18,2 2 9,-2 2-42,2 0-36,-4 1-77,11 5-68,-16-6-92,16 6-90,-16 0-123,16 0-168,-17 3-614,17-3-898</inkml:trace>
  <inkml:trace contextRef="#ctx0" brushRef="#br1" timeOffset="21210.8232">28004 859 745,'9'-5'771,"0"2"-46,0 0-57,2-2-68,1 1-53,2 2-98,1 0-31,3 2-63,1 2-23,2 0-73,2 2-25,-3 2-66,2 0-16,-3 2-55,-2-3 7,0 4-48,-2 0 19,-2-1-43,-1 1 21,-1-1-38,-2 2 25,-3-2-27,-1 1 21,-5-9-35,5 14 25,-5-14-27,0 14 27,0-14-33,-5 11 37,5-11-21,-5 8 24,5-8-39,0 0 45,-9 6-21,9-6 47,0 0-52,-11-4 40,11 4-49,-2-10 44,2 10-54,2-19 49,2 8-59,1-4 48,2 1-60,0-4-15,4-1-108,-1 1-70,0 0-101,4 0-79,0-3-161,4 3-55,1-2-217,9-2-466,4 2-904</inkml:trace>
  <inkml:trace contextRef="#ctx0" brushRef="#br1" timeOffset="21488.3731">29130 626 573,'0'0'946,"0"0"-141,-12-9-100,12 9-37,0 0-43,-8-6-63,8 6-99,0 0-11,-5-6-124,5 6-1,0 0-92,0 0 68,0 0-68,0 0 42,0 0-12,5 16-29,-1-9-50,0 5-186,0 0 0,2 3 0,-1 2 0,2 2 0,-2-1 0,1 1 0,1 1 0,-4 0 0,3 2 0,-2-3 0,-1 3 0,0-5 0,0 1 0,0 1 0,0-3 0,1-1-278,-1 0-207,3-3-88,-1 0-95,1-3-140,-1 0-892,4-2-1378</inkml:trace>
  <inkml:trace contextRef="#ctx0" brushRef="#br1" timeOffset="21844.261">29680 717 279,'3'-14'876,"-1"1"-123,-2 1-44,0 12-107,-1-21-58,-1 12-54,-1-1-60,-1 0-29,-2 3-43,6 7-37,-12-11 9,12 11-92,-13-5 13,13 5-99,-12-3 40,12 3-91,-12 4 45,12-4-79,-10 11 41,10-11-63,-5 18 50,5-18-17,3 25-61,2-13 50,0 4-62,4 1 51,1 1-72,4-1 62,3 2-56,0 0 63,4 0-73,-2-3 56,3 2-56,-4-6 56,-2 2-59,2 0 53,-2-2-54,-1-1 51,-5-2-65,0-1 70,2 2-38,-6-4 84,-6-6-25,9 13 52,-9-13-31,0 11-7,0-11-67,-9 10 0,0-5 0,-2-1 0,-3-2 0,-4 0 0,-1 0 0,-4-4-24,-4-1-214,1-1-50,-1-1-74,-2-4-66,6 1-82,-4-4-135,4 0-96,-1-3-829,4-1-1214</inkml:trace>
  <inkml:trace contextRef="#ctx0" brushRef="#br1" timeOffset="22023.5491">29688 510 256,'14'-7'958,"1"1"-120,1-1-120,4 0-85,3 0-98,1-1-65,4-1-83,3 2-82,-1-1-55,0 2-47,-4-1-42,0 3-1,-2-1-77,-1 0-60,-5 3-106,1-3-76,-1 4-133,-3-2-125,-1 2-109,-1-1-141,-13 2-542,23 2-817</inkml:trace>
  <inkml:trace contextRef="#ctx0" brushRef="#br1" timeOffset="22343.2043">30724 696 437,'-14'-6'948,"14"6"-114,-12-5-87,12 5-51,-9-4-56,9 4-67,0 0-112,-11-6-24,11 6-111,0 0 36,0 0-47,-8 10 34,8-10-10,0 20-31,1-2-25,0 1-147,0 5-136,2 5 0,-1 7 0,1 9 0,1 5 0,-2 1 0,0 3 0,-1 0 0,0 2 0,-1 2 0,-1-4 0,0-1 0,-2-3 0,0-1 0,0-5 0,-1-1 0,0-9 0,0-1 0,0-4 0,2-4 0,-2-3 0,1-5 0,1 0-101,0-5-559,0-1-143,-1-1-145,3-10-845,-5 12-1492</inkml:trace>
  <inkml:trace contextRef="#ctx0" brushRef="#br1" timeOffset="22634.8752">30664 940 326,'-5'-26'787,"3"4"-152,-1 0-41,2 3-68,2 1-49,3 2-20,1 1-76,5 1-51,4-1-36,3 4-22,5 5-23,2 0-21,1 3-13,4 4 13,0 2-30,2 5 13,-1 1-75,-2 1 22,-4 2-58,-4 0 49,-2-1-70,-4 3 53,-4-3-69,-2 2 72,-6-1-104,-1 0 76,-4-1-72,-5 3 51,0-3-66,-4 4 45,-4-4-65,1 0 49,-3-1-87,0 1 14,-1-4-128,5 0-62,-3-2-74,4 1-54,1-2-94,1-3-130,11-1-70,-17 2-159,17-2-558,0 0-955</inkml:trace>
  <inkml:trace contextRef="#ctx0" brushRef="#br1" timeOffset="23047.188">31092 827 137,'10'-11'890,"-2"4"-129,-1 0-48,-7 7-77,11-12-55,-11 12-68,8-8-55,-8 8-35,0 0 11,0 0-78,0 0 7,0 0-106,-3 12 17,3-12-90,-5 16 28,5-16-79,-4 17 26,4-17-78,-1 18 36,1-18-81,3 18 38,2-8-56,-5-10 49,9 17-65,-3-9 54,2-1-59,2-2 45,-1 0-67,2-1 40,2 0-87,-1-1 46,2-3-78,-2 0 56,1-3-88,3 1-1,-1-3 0,0-1-2,-1-2 11,2-2 12,-2-1 13,0-5 12,-3 2 21,-2 1 6,0 1 12,-4-3 13,0 2 9,1-1 3,-4 3 11,1 0 13,-3 11 26,3-18 24,-3 18 7,0-13 8,0 13 14,0 0 42,-6-10-40,6 10 67,0 0-54,-10 11 60,6-3-47,-1 2 48,0 2-53,0 2 49,1 1-74,0 0 37,0 1-62,2 0 38,-1 0-69,2 0 47,-1-2-56,2-1-5,2 0-4,-1 0 0,3-1-12,0-2-49,2 1-112,3-1-17,1 0-100,1-2-82,2-3-63,2 2-137,0-2-115,2-4-71,-1 0-715,2-2-1094</inkml:trace>
  <inkml:trace contextRef="#ctx0" brushRef="#br1" timeOffset="23379.7941">31667 688 864,'-9'-7'772,"2"-3"-44,7 10-68,-12-12-96,12 12-72,-9-10-96,9 10-61,0 0-52,3-14-40,-3 14-42,14-7-34,-4 5-29,3 0-16,1 1-13,0 2-18,1 1-4,-2-1-11,4 3-18,-4 0 2,0 3-3,-2 0 12,-2 3 8,-3-2-10,-1 3-3,-2 0-1,-5 3 1,0 1-6,-3 1 0,-4 3-2,0-1 10,-4 1 75,0 2-65,-2-1 19,2-2-6,2 0 45,-2-1-67,4 0 45,0-4-74,2 0 59,0 0-60,3-3 44,3 1-60,1-11 37,3 16-58,2-9 0,3-2 0,3 0 0,0-1-6,2-3-58,1-1-55,5-1-27,-1-1-42,3-2-78,3-1-36,0-1-75,4-3-77,2 2-97,-2-3-83,0-2-13,-2 1-764,-1 0-1014</inkml:trace>
  <inkml:trace contextRef="#ctx0" brushRef="#br1" timeOffset="23690.886">32126 726 651,'-6'-7'729,"6"7"-76,-8-9-54,8 9-110,0 0-23,-4-9-83,4 9-26,0 0-69,9-9-36,-9 9-56,13-5-24,-13 5-27,18-2-12,-18 2-12,18-1-14,-18 1-23,18 1-9,-18-1 1,16 3 2,-16-3 9,12 8 11,-12-8-4,5 13 4,-5-13-20,-1 16-7,-3-6-6,-1 2 2,-2 1 1,1 3-13,-3-4 1,0 3 3,0 2-8,-1-3-8,3 0-5,0-2-10,0 0 12,1 0-15,2-2-2,2-1-11,2-9 7,-3 18-1,3-18-9,4 11 3,-4-11-2,13 11-6,-13-11-7,18 6-32,-18-6-56,23 2-78,-23-2-68,28-3-29,-11-1-149,0 0-130,5-3-110,-1 0-97,1-4-551,4 1-907</inkml:trace>
  <inkml:trace contextRef="#ctx0" brushRef="#br1" timeOffset="23987.9825">32641 498 320,'-4'-11'813,"2"1"-99,2 10-34,-5-17-81,5 17-38,-4-16-26,4 16-93,-4-12-48,4 12-36,-3-9-70,3 9-28,0 0-50,0 0 36,0 0-32,0 0 59,-6 7-27,6-7 38,-1 23-18,1-5-14,-1 1-16,-1 2-236,1 3 0,-2 1 0,1 2 0,0-1 0,0 1 0,-1-2 0,1 0 0,-1 0 0,2-1 0,-3-4 0,4-2 0,-1 0 0,1 0 0,1-3 0,-1 0 0,4-3 0,-2-1 0,2 0-361,1-2-99,1-1-75,1-1-145,2-2-107,-9-5-121,14 9-509,-5-5-1025</inkml:trace>
  <inkml:trace contextRef="#ctx0" brushRef="#br1" timeOffset="24326.2924">32811 863 739,'8'-4'619,"-8"4"-58,19-8-47,-9 2-68,4-2-24,0 2-54,0-4-27,3 3-62,-1-2-1,1-1-65,1-1 0,-5 3-33,1-2-6,-4 3-19,0-4-5,-1 4-6,-1 0-20,-3 0-20,-5 7-19,5-12-15,-5 12-9,0 0-5,-4-11-5,4 11 10,0 0-8,-14 0 23,14 0-12,-15 6 38,7 1 10,0 2 5,0 0 13,0 0 16,0 3-2,-1 1 10,3 0-7,0-1 21,-1 1 1,2-1-17,1 2-103,-1-2-49,3-2 0,0 2 0,2-12 0,2 20 0,2-11 0,2 0 0,0-1 0,4 0 0,4-1 0,1 0 0,2 0-167,4-1-136,3-2-60,0 0-31,2-3-9,2 0-178,0 0-107,-1-2 73,0 0-40,-4 1-616,2-2-879</inkml:trace>
  <inkml:trace contextRef="#ctx0" brushRef="#br1" timeOffset="24495.4334">33371 943 1476,'11'-3'547,"-11"3"-34,16-3-6,-16 3-10,12-2-9,-12 2-33,11-3-28,-11 3-34,0 0-2,11-3-52,-11 3 11,0 0-23,11-2-13,-11 2-9,0 0-30,0 0-16,12-4-22,-12 4-146,0 0-91,0 0 0,0 0 0,13-2 0,-13 2 0,0 0 0,0 0 0,0 0 0,0 0 0,0 0 0,11-2 0,-11 2-218,0 0-265,0 0-136,0 0-212,0 0-1074,7-6-1629</inkml:trace>
  <inkml:trace contextRef="#ctx0" brushRef="#br1" timeOffset="36450.5892">246 1467 907,'0'0'825,"0"0"-101,0 0-91,-9-4-48,9 4-46,0 0-66,0 0 16,0 0-63,0 0 15,0 0-99,0 0 8,8-7-58,-8 7 20,17-2-78,-6-1 15,2 1-35,3-1-58,2 0-156,0-2 0,0 1 0,-1 1 0,2-2 0,-2-1 0,2 2 0,-3 0 0,-1 1 0,1-1 0,-5 1 0,-11 3 0,21-5 0,-21 5-334,15-2-96,-15 2-102,0 0-130,12 2-173,-12-2-872,0 0-1383</inkml:trace>
  <inkml:trace contextRef="#ctx0" brushRef="#br1" timeOffset="37390.5035">338 3575 126,'0'0'827,"-16"0"-144,16 0-70,-14 0-19,14 0-48,-11 5-31,11-5-10,-12 2-56,12-2 20,-12 3-63,12-3 13,0 0-82,-11 3 12,11-3-25,0 0 1,-12 4-4,12-4-2,0 0-255,0 0-64,10 4 0,-10-4 0,19 3 0,-7-2 0,3-1 0,4-1 0,0-1 0,2 1 0,6 0 0,-2-2 0,0 0 0,-1 1 0,2 0 0,-5 0 0,0-1 0,-2 3 0,0-3 0,0 1 0,-5 2 0,2-2 0,-5 1 0,-11 1 0,23-1 0,-23 1 0,15-1 0,-15 1 0,14 0 0,-14 0 0,0 0 0,11 1-266,-11-1-337,0 0-90,0 0-93,0 0-227,0 0-519,-6 7-1165</inkml:trace>
  <inkml:trace contextRef="#ctx0" brushRef="#br1" timeOffset="43195.399">2255 3280 887,'5'-10'808,"3"2"-72,-8 8-53,9-14-26,-9 14-48,5-11-77,-5 11-47,5-8-56,-5 8-62,0 0-49,6-9-62,-6 9-37,0 0-15,0 0-12,-5 14-7,1-3 1,-2 3 2,-1 4-7,-3 2-112,-1 4-69,-2 0 0,2 4 0,-5 3 0,0 0 0,0 1 0,2-5 0,0-1 0,-1 0 0,2 0 0,-1-2 0,1-2 0,4-2 0,-2-1 0,2-2 0,0 0 0,0-4 0,2 0 0,1-2 0,1-2 0,1-1 0,-1-1 0,5-7-228,-8 8-146,8-8-57,0 0-33,0 0-60,0 0-55,0 0-17,-2-10-6,2 10-184,5-20-344,2 6-746</inkml:trace>
  <inkml:trace contextRef="#ctx0" brushRef="#br1" timeOffset="43442.3733">2174 3355 98,'8'-23'798,"1"3"-147,-2 0-49,4 1-22,-5 4-54,1 2-34,-1-1-42,0 3-49,1 3-28,-1 2-32,-6 6-11,13-7 15,-13 7-40,15 6-26,-7 0-25,3 5-8,-3 1-21,4 4-3,0 4-24,0 2-1,-2-2-35,3 3-46,-2 3-116,1 0 0,-2 3 0,3 4 0,1 1 0,-1 0 0,2-1 0,-3-3 0,-3-1 0,5 0 0,-3-3 0,-1 1 0,1-2 0,-2-4 0,-3-2 0,3 0 0,-4-3 0,0-2 0,0-2 0,-1 0-257,0-4-189,-4-8-111,4 13-126,-4-13-93,0 0-954,-4 13-1411</inkml:trace>
  <inkml:trace contextRef="#ctx0" brushRef="#br1" timeOffset="43671.2149">2077 3650 856,'-11'-1'767,"11"1"-92,-16-3-80,16 3-44,0 0-52,-12-1-16,12 1-51,0 0-37,0 0-38,14 3-45,-14-3-40,22 0-33,-6 0-47,2 0-49,6 0-19,0 0-24,3 0-19,2-2-28,1 2-30,-1-1-94,2 0-85,0 0-84,-2 1-65,3-1-9,5 0-46,0-1-53,-5 2-88,8-1-28,-3 1-211,0-3-361,0-1-717</inkml:trace>
  <inkml:trace contextRef="#ctx0" brushRef="#br1" timeOffset="44071.4608">3084 3532 758,'14'-8'704,"-2"0"-84,-1 1-58,0-2-53,-5 1-14,-6 8-41,9-14-39,-9 14-61,1-11-10,-1 11-39,-4-11-35,4 11-6,-12-7-10,2 3-17,10 4-35,-22-3-16,7 4-35,-1 2-27,-1 1-22,-1 1-18,-1-1-4,1 5-22,0-1-13,2 1-10,-1 2-6,4 0-11,1-1 4,3 1-14,1-1 1,0 1-6,5-1 1,3-10-4,-2 19 3,2-19-13,9 17-4,-3-8-33,6-3-9,1 2-36,1-2-20,2-2-22,1 3-9,1-3 8,1 2 20,2 1 27,-1 0 15,-1-2 18,-1 3 5,-2-2 14,-1 0 4,-4 1 19,2-2 8,-5 3 18,-1-2 15,-1 1 18,-6-7 17,5 13 17,-5-13 15,-3 12 17,-2-3 5,0-1-10,-3-1-9,-2 0 5,-3 0-11,-1 1-8,-2-3-7,-1 1-16,-4 0-8,0-1-13,-2-1-9,4-1-3,-3 0-1,0-1-11,3-1-7,-1 0-3,0-1-26,2 0-59,3 0-77,1-1-72,-1 0-46,3-1-86,2-1-81,10 3-163,-17-5-96,17 5-890,-7-5-1241</inkml:trace>
  <inkml:trace contextRef="#ctx0" brushRef="#br1" timeOffset="44510.0081">3583 3596 767,'16'-7'740,"-3"1"-62,-1 0-76,-4 0-52,-8 6-39,9-11-38,-9 11-74,3-10-41,-3 10-35,-5-8-38,5 8-27,-15-5-24,6 0-19,9 5-27,-22-2-28,9 1-40,13 1-18,-24 0-33,11 1 11,0 0-31,13-1-1,-20 3-23,8 1 11,3 0-23,2 2 12,7-6-22,-14 11 12,14-11-7,-8 16 13,8-16-28,-1 14 15,1-14-12,6 17 3,-1-9-9,3 1 2,2 0-24,0 0 0,3-1-42,0 0-16,2 1-27,0-2-10,1 1 11,-1-1 2,0 1 30,1 0-3,-2 1 26,0 0 4,-3-1 16,2 1 5,-3-1 22,-2 1 15,0-2 29,-3 1 11,-5-8 36,2 17-8,-2-17 15,-5 14 16,-1-6-6,-3-1-7,-1 0-10,-2 0-9,-4-1-7,-1 0-11,-2 1-13,-3-2 17,2-1-22,0 0-12,0-1-1,-2-2-15,4 2-1,-2-3 4,1 1-7,0-2-14,1-1-49,2 1-45,1 0-71,4-2-61,-1-1-79,2 0-100,10 4-160,-13-6-128,13 6-765,-4-11-1093</inkml:trace>
  <inkml:trace contextRef="#ctx0" brushRef="#br1" timeOffset="45587.5029">3921 3638 215,'0'0'841,"0"0"-159,0 0-1,2-11-49,-2 11-46,0 0-59,0 0-68,0 0-71,-4-9-62,4 9-19,0 0-22,0 0-12,-7 10-49,7-10-13,-4 15-13,4-15-46,-2 20-20,0-9-20,1 2-13,1-1-12,0-1-13,0 2-7,1 1-9,1 0 2,-1-1-7,2-1-8,-1 0-10,2 0 0,0-2-4,1 0-6,3-2-6,-1-2-5,2-2 2,2 0-7,1-1 1,1-2-10,2-1-13,1-1-32,2-3-43,-2 0 6,2-3-1,2-1 9,-1-2-22,-2 0-1,0-1 16,-2-2-5,-1 2 19,-1-4 4,-4 2 20,0 2-1,-1 0 14,-2-1 1,-1 3 12,-1 0 0,-4 9 6,5-13 1,-5 13 2,4-8-1,-4 8 7,0 0-4,0 0 10,0 0 15,-4 10 10,4-10-3,-2 12 6,2-12 0,-2 18-6,2-18-3,-2 19-6,2-19-1,1 22 6,0-10-2,1 0 0,0-2-4,2 1-9,1-1-1,-1 0-19,2-2 6,1 1-5,0-1-51,5-3-51,-2-1-38,3 0-48,0 0-33,1-3-30,1-1-25,3-1-31,0-3 0,0 0 31,-2-2 28,5-2 21,-8 1 31,2-1 40,-1-3 39,-1 0 34,-2 1 48,-2-2 46,1 1 53,-3-2 43,-1 2 35,-1 1 14,-1 0 27,1 2 26,-1-1-33,-4 9 16,5-8 1,-5 8 18,0 0-10,0 0 8,0 0-12,10 3-10,-10-3-5,7 13-23,-2-4-15,-5-9-20,6 19 16,-2-9 16,1 3-18,0 0-17,2-1-24,-4 2-15,3-2-13,-3 1-11,1-3-7,-1 2 6,-1-2-16,1 0-12,-3-10 5,4 16-3,-4-16-2,4 13-9,-4-13-2,0 0 0,0 14-2,0-14 2,0 0-2,0 0-2,0 0-4,0 0-6,0 0-10,-13-5-8,13 5-9,-3-15-3,3 15-3,3-22 6,-1 8 3,4-1 4,0 0 15,0-1-8,3 0 13,0 0-7,3 0 8,-2 4-2,0 2 16,2 1-16,-1 2 17,2 2-15,-2 2 20,0 2 20,1 2-22,-12-1 8,23 4 10,-14 0 9,2 2 0,1 0 15,-1 3-12,-2-1 14,2 1-20,-2 3 7,-1-2-9,-2 2-3,2 0-6,-2-1 3,-2-2-10,0 3-2,-2-3-2,1 0-1,-3-9-1,3 17-2,-3-17-1,0 15-2,0-15 1,-2 10-3,2-10 2,-4 9-4,4-9 3,0 0-2,-9 8-1,9-8-4,0 0-2,0 0 3,-10-5-5,10 5-3,-4-12 3,4 12-9,0-15 13,2 3-9,3 0 7,-2-3-3,4 1-1,-1-1 1,6-1 23,-1-1-21,2 2 0,4 0 2,-2 2-1,3 0 3,0 4-6,-2-1 1,1 4 12,-2 2 3,2 1 3,-2 3 25,1 0 16,-1 3 10,0 0 19,-1 2 9,0-1-33,-2 4-58,-2 1 0,2-1 0,-6 1 0,0 4 0,-2-4 0,-1 2 0,-2 2 0,-2-3 0,0 2 0,-2 0 0,-2 0 0,-2 3-113,0-1-257,-2-2-92,1 5-59,1 0-164,0 1-207,1-3-738,2 0-1287</inkml:trace>
  <inkml:trace contextRef="#ctx0" brushRef="#br1" timeOffset="45887.5424">5488 3795 1407,'1'-13'779,"0"2"-155,-1 11 38,2-16-3,-2 16-53,1-16-39,-1 16-91,1-11-69,-1 11-58,0 0 7,0 0 20,0 0-3,0 0-27,0 0-142,12 10-204,-7-1 0,-1 6 0,-1 1 0,3 6 0,-4 6 0,2 4 0,-1 3 0,-2 3 0,0 8 0,-1 0 0,-1 0 0,0 3 0,-3-3 0,0 2 0,0-1 0,-1 1 0,-4-2 0,1-2 0,-1-1 0,-1-1 0,-1-2 0,0-3 0,-1-2 0,1-6 0,1-2 0,-1-3 0,2-5 0,2-3 0,1-3 0,-2-1-172,2-3-620,-1-3-116,7-6-236,-9 4-494,9-4-1298</inkml:trace>
  <inkml:trace contextRef="#ctx0" brushRef="#br1" timeOffset="46194.985">5454 3872 804,'-1'-23'899,"4"1"-225,2 1-134,1 0-59,3 3 4,4 1-55,1 1-42,3 3-45,6-2-25,-1 5-8,2 3-51,1 2-14,2 2-46,0 2-20,1 1-22,-1 2 0,-1 3-22,-1-3-11,-1 5 2,-1 0 14,0 2-16,-3-1-5,-1 0-14,-7 1-2,1-1 0,-4 2 4,-4-1-6,-5-9-65,0 19-36,-4-8 0,-3 0 0,-5 1 0,-3 0 0,-5 0 0,-5 1 0,-2 0 0,0 0 0,1-1 0,-1 0 0,0-2 0,5-1 0,2-2-157,-2 1-98,6-2-41,1-1-50,3-1-91,1-1-107,11-3-116,-12 5-129,12-5-704,0 0-1120</inkml:trace>
  <inkml:trace contextRef="#ctx0" brushRef="#br1" timeOffset="46458.407">6266 3450 560,'11'-18'848,"-3"2"-178,0 0-49,-1 3 16,-1-1-4,-4 3-38,2-1-53,-4 12-66,6-15-85,-6 15-66,4-12 0,-4 12 9,0 0-8,0 0-28,5 10 15,-5-10-16,4 19-297,-1-5 0,-1 1 0,1 3 0,1 5 0,0 2 0,-1 6 0,1 1 0,-1 0 0,-1 1 0,3-2 0,-2 4 0,-1-3 0,0-4 0,-2 1 0,0-3 0,1 1 0,-2-3 0,1 0 0,-3-1 0,2-4 0,-2-3 0,1 0-488,-3-3-180,-3-1-161,0-3-231,1-3-569,-3-1-1287</inkml:trace>
  <inkml:trace contextRef="#ctx0" brushRef="#br1" timeOffset="46718.6129">6004 3817 787,'-4'-10'630,"4"10"-113,3-15-19,3 6-58,4 0-76,4 1-14,4-3-69,5 1-12,5-1-56,2 0-17,0 4-31,2-3 30,4 3-5,0 0 2,2 2-26,-1 0-13,-1 2-11,0 2 9,-5 1-4,-3 1-9,-3 2-3,0 3 13,-4 1-16,-2-1-2,-1 5-12,-5-2-16,0 0-8,-4 3-12,0 0-4,-1 0-23,-1-1-11,-1 1 2,0-1-18,-1 2-3,-1-3-13,1-1-25,-2 1-59,-3-10-94,7 16-63,-7-16-39,5 12-36,-5-12-71,5 8-98,-5-8-81,0 0-65,0 0-761,11 2-979</inkml:trace>
  <inkml:trace contextRef="#ctx0" brushRef="#br1" timeOffset="46975.4612">6704 3464 591,'0'0'734,"-8"-12"-91,8 12-34,-6-9-51,6 9-27,0 0-62,-4-10-35,4 10-56,0 0-33,9-11-21,-9 11-30,9-9 2,-9 9-50,13-10-20,-13 10-25,15-11-20,-8 3-22,1 3-20,-2-2-15,0-2-17,-1 2-13,-1-1-18,-1-2-13,-3 10-12,1-17-9,-1 17-8,-5-19-6,0 11-5,0 1-12,-4 0-23,1 2-33,-1 2-46,9 3-68,-22-1-63,11 2-45,-2 4-83,2 1-57,-3 3-160,-1 4-125,2 1-953,2-1-1308</inkml:trace>
  <inkml:trace contextRef="#ctx0" brushRef="#br1" timeOffset="47342.2184">6965 3739 642,'0'0'706,"4"10"-59,-4-10-13,-5 10-61,5-10-37,-9 12-48,2-6-59,1 2-56,-2 1-43,1 2-52,0-2-43,1 2-32,2-2-16,-1 2-30,4-1-18,1-10-14,-2 20-23,5-11-5,2-1-8,0 1-13,3-1-9,0-1-11,5-2-9,0 0-9,3-1-7,-1-2-6,3 1-5,-1-3 3,2-2-3,0 0-10,-1-1-7,1-1-6,2-2 9,-1-2-8,-2 0 5,0-2-2,-2 0 6,-3-2-2,1-2 0,-6 1 14,-2-1 12,-1-1-15,-3 0 1,-4 1 2,-2 0-3,-2-1-3,-3 4 4,-4 0-12,2 2 0,-6 1-4,0 3 1,-2 1 0,0 1 0,-1 2-3,-2 2-28,3 3-65,-6 0-76,3 1-66,0 2-65,5-2-50,1 2-135,0-1-113,4 2-135,3-3-718,1 1-1067</inkml:trace>
  <inkml:trace contextRef="#ctx0" brushRef="#br1" timeOffset="47746.2135">7315 3768 61,'12'3'923,"0"1"-157,-3-1-67,2 2-76,0 3-44,-3-1-45,1 0-75,-1 2-66,0 2-39,-1 1-22,-1 0-33,2-1-28,-3 2-39,0-1-25,-1 2-24,0-3-14,-2 2-33,2-3-21,-3 1-26,-1-11-12,4 18-19,-4-18 0,1 16-14,-1-16 4,0 12-8,0-12-4,0 0-1,-5 13-3,5-13 18,0 0 0,0 0 2,0 0-7,-13-4-4,13 4 2,-3-17 5,3 17-38,0-23-10,2 6 0,1-1 0,2-4 0,3-2 0,2-3 0,1 3 0,3-3 0,2 3 0,1 2 0,2 1 0,2 1 0,1 6 0,0-1 0,-1 5 0,2 2 0,0 3 0,0 1 0,-1 4 0,1 2 0,3 1 0,-2 5 0,-1 0 0,2 2 0,-2 3 0,0 3 0,-3 1 0,-4-1 0,-3 0 0,-2 0 0,-3 1 0,-3-2 0,-2 1 0,-2 0 0,-2 1 0,0-3 0,-5 1-311,0-1-557,-3 1-311,1-3-662,1-2-1550</inkml:trace>
  <inkml:trace contextRef="#ctx0" brushRef="#br1" timeOffset="62950.2948">9036 3601 104,'0'0'833,"0"0"-206,-11-6-87,11 6-39,0 0-63,0 0-11,2-13-58,-2 13-25,9-7-13,-9 7-31,12-5-32,-12 5-31,14-3-17,-14 3-30,14-1-28,-14 1-22,13 0-16,-13 0-14,0 0-11,15 1-10,-15-1-13,0 0-8,9 8-11,-9-8-7,0 0-10,0 0-14,-1 13-5,1-13 15,-7 5-72,7-5-61,-7 7-48,7-7-61,-10 6-48,10-6-70,-12 4-84,12-4-65,-10 7-78,10-7-250,-14 6-304,14-6-721</inkml:trace>
  <inkml:trace contextRef="#ctx0" brushRef="#br1" timeOffset="63314.7438">9128 3984 441,'8'6'882,"-8"-6"-194,0 0-65,0 0-78,9-6-32,-9 6-80,0 0-35,11-5-75,-11 5-24,8-5-71,-8 5-18,0 0-46,12-4 11,-12 4-41,0 0-8,0 0-28,12-3-1,-12 3-33,0 0 10,0 0-20,0 0 4,0 0-26,0 0 16,0 0-38,-6 11 22,6-11-24,-8 4 17,8-4-19,-11 5 13,11-5-16,-12 3 17,12-3 2,-10 2 20,10-2-8,0 0 12,-13-2-14,13 2-1,-9-6-8,9 6-10,0 0-9,-5-9 0,5 9-4,0 0 8,2-12-22,-2 12-41,3-8-72,-3 8-44,8-7-87,-8 7-78,9-9-112,-9 9-122,10-4-147,-10 4-679,14-4-1000</inkml:trace>
  <inkml:trace contextRef="#ctx0" brushRef="#br1" timeOffset="63634.1325">9924 3630 450,'4'-16'914,"-1"3"-147,-1 1-97,1 0 19,-2 1-20,1 0-68,0 2-54,-2 9-52,4-17-66,-4 17-66,1-13-59,-1 13-24,0 0-22,8-5-20,-8 5-2,9 6-18,-4 4-155,1 1-63,-1 2 0,2 3 0,-2 0 0,1 5 0,2-2 0,-3 0 0,1 1 0,0 0 0,-1 1 0,-1-4 0,0 0 0,0 0 0,-1-3 0,1 3 0,-3-6 0,2 2 0,-1-5 0,1 3-259,-3-11-234,2 13-76,-2-13-81,0 0-57,0 0-92,0 0-696,0 0-1123</inkml:trace>
  <inkml:trace contextRef="#ctx0" brushRef="#br1" timeOffset="64078.0884">9986 3621 814,'-4'-17'718,"1"2"-42,1 4-116,0 0-8,2 11-35,2-18-31,-2 18-39,7-12-33,1 7-14,-8 5-4,21-2-35,-9 4-23,5 3-15,1 1-30,2 2-31,2 4-29,2 0-34,-1 5-30,2-3-136,-4 1-33,1 2 0,-3 0 0,-1-5 0,-4 3 0,1-1 0,-2 3 0,1-2 0,-2-1 0,-2-1 0,-1-2 0,-1-1 0,-2-1 0,1-1 0,-7-8-58,10 13-93,-10-13-29,7 6 0,-7-6 26,0 0-7,0 0 37,11-3 1,-11 3 53,5-16-17,0 5 23,0-4-3,0-6-8,0-2 8,3-5 8,-1-4-2,2 1 19,0-8 0,3 4 12,-1-1-1,2-1 15,1 4 0,-1 6 34,1 0 30,0 3 27,1 2 23,-2 5 29,1 3 13,0 2 31,-1 3 2,0 3 5,-2 4 0,-11 2 10,23 7-1,-12 0 10,0 5-117,-1 2-80,1 4 0,-1 2 0,-4-1 0,2 4 0,-2 0 0,0 1 0,-2-1 0,-1 1 0,-1 2 0,1 0 0,1 0 0,-1 0 0,0 2 0,0-4 0,1 1 0,-2 0 0,1-2 0,-1-2 0,2 0-193,-1-3-313,2-2-75,0 0-68,2-3-80,0-2-121,2 0-635,-1-6-1112</inkml:trace>
  <inkml:trace contextRef="#ctx0" brushRef="#br1" timeOffset="64418.2006">10972 3716 494,'6'-15'765,"-5"3"-106,-1 12-74,2-16-30,-2 16-43,1-13-56,-1 13-43,0 0-36,-3-10-16,3 10-18,0 0-12,-12 11-8,12-11-48,-8 17-49,5-7-27,0 1-21,1 2-29,-1 0-28,2 0-32,1-1-11,0 1-12,1-1-18,2 1-7,2-1-8,0 1-5,1-2-8,3-1-5,-1-1-4,2-2 10,1-2-17,1-1-4,0-1-4,2-2-2,-2-1 4,4-3 2,-2 1 0,1-3-10,-1-2 4,0-1 8,0 1-1,-2-4 2,-1 1 2,-1-2 3,-1-1 3,-2-1-3,-2 2 10,-3-4-2,0 5 11,-2-3-5,-5 1 1,1 1 1,-5 0-7,1 1-3,-2 2-2,-3 0-4,2 3-1,-2 1-5,-2-1 2,2 4-10,-1 1-48,0 1-78,0 1-118,-2 1-80,0 4-83,4-4-87,-3 5-121,3 0-106,1 0-841,0 2-1210</inkml:trace>
  <inkml:trace contextRef="#ctx0" brushRef="#br1" timeOffset="64754.5987">11331 3733 264,'11'-6'987,"-4"1"-171,-7 5-76,9-10-17,-9 10-22,8-11-51,-8 11-85,7-6-91,-7 6-93,7-7-72,-7 7-46,0 0-12,11 4-42,-11-4-3,12 11-33,-5-4-31,1 4-29,1 0-17,1 2-17,1 1-30,1 1-49,0-1 0,-1 0 0,1 1 0,-2-3 0,0 0 0,3-2 0,-3 1 0,1-2 0,0-2 0,-1-1 0,-1-2 0,1 0 0,-10-4 0,23 0 0,-12-3 0,-1-1 0,4-3 0,-1-1 0,2-3 0,-2-2 0,3-3 0,-3-2 0,0-2 0,4-4 0,-5 2 0,2-2 0,-1 1 0,-1 4 0,-1 0-135,-2 2-111,-1 3-68,-2 1-81,2 1-72,-1 2-41,1 2-59,-1 1-9,3 0-86,-1 4-711,3-1-974</inkml:trace>
  <inkml:trace contextRef="#ctx0" brushRef="#br1" timeOffset="64978.7443">12054 3554 128,'14'4'875,"-14"-4"-172,13 2-75,-13-2-31,7 7-41,-7-7-4,6 11-29,-6-11-36,4 19-25,-4-19-16,0 24-50,0-10-38,-2 6-23,0-3-52,2 2-53,0-1-43,-2 1-35,2-1-27,0 0-23,2-1-36,-2 0-66,2-2 0,1 0 0,0-3 0,1-2 0,1 0 0,1-2 0,-2-1 0,6-2 0,-10-5-108,17 7-73,-17-7-56,21-2-6,-10-1-52,1-2-3,1-4-25,5 0-25,-2-4-78,-1-2-58,3-3-43,-2-3-51,-1-3-168,-1-2-314,-3 0-676</inkml:trace>
  <inkml:trace contextRef="#ctx0" brushRef="#br1" timeOffset="65255.0736">12109 3483 638,'-28'5'655,"-5"1"-38,1 5 23,0-2-62,3 3-36,2 0-58,3 0-72,6 1-52,2-3-32,5 0-9,2-1-42,4-1-12,5-8-42,0 13-28,0-13-36,11 10-20,0-8-16,2-1-31,2 0-15,4-2-12,2-1-10,1-1-15,3-2 1,-3-2 8,-1-1 7,-2-1 18,-1-1 7,-1-1 5,-4-1-3,-3-1 3,-3 1-2,-1 0-5,-2-3-8,-2 3-1,-4 0-22,0 0-48,-4 0 0,-1 0 0,-3 3 0,0 1 0,0 1 0,-3 2 0,1 4 0,12 1 0,-24 1-107,11 2-147,-1 3-95,3 1-87,-3 1-48,5 2-105,-1 1-58,2 1-97,2 1-711,1-2-1070</inkml:trace>
  <inkml:trace contextRef="#ctx0" brushRef="#br1" timeOffset="65646.0444">12290 3677 517,'0'0'805,"21"0"-88,-21 0-64,15 0-61,-15 0-48,13 2-61,-13-2-72,16 5-56,-16-5-29,13 11-71,-5-5-16,-1 3-48,-1-1-28,1 1-34,0 1-25,-2-1-29,1 1 1,0-2-30,-2 2 5,1-2-24,0 1 11,-5-9-20,7 14 12,-7-14-8,6 11 6,-6-11-13,0 0 3,1 11-11,-1-11 12,0 0-13,0 0 19,0 0 0,0 0 16,-9-5 13,9 5-2,-4-13-5,3 3 11,1 10 1,0-24 7,0 8-14,1-1-11,3 0-11,4-3 9,-1 2-19,5-2 17,-2 3-2,4 2 11,4 1 18,0-1 12,0 2-1,2 4 7,-2 2 18,5 1-2,-3 2-89,1 3-9,-2 1 0,4 2 0,-2 3 0,0 2 0,-3 0 0,1 2 0,-6 1 0,0 0 0,-3 1 0,-2 3 0,-1-3 0,-3 4-181,-2 0-206,0 2-51,0 0-105,-4 0-158,2 0-103,-2 0-822,2-4-1284</inkml:trace>
  <inkml:trace contextRef="#ctx0" brushRef="#br1" timeOffset="66210.3242">13178 3813 115,'16'-13'853,"-3"-2"-170,1 1-26,-1-5-91,-4 1-9,-3 0-57,0 1-42,-2-1-45,-4 3-50,0-1-39,-2 1-48,-6 1-21,2 2-27,-3 0-7,-4 3-41,-1 1-9,1 0-30,-3 4-15,0 2-17,0 2-12,-2 4-14,0-1-17,2 4-12,-1 2-9,1 2-10,1 1-14,2-1 6,5 1-12,1-1 7,1 3-13,2-2 3,2-2-8,4 3-4,0-3 0,6 2-4,-1-1-11,1-1-32,5-3 0,-1 0-12,3 0-4,0-4 5,1-1-28,-1 0-10,1-2 34,-3-2-5,6 0 28,-4-1-10,1-1 8,-3-2 5,1 0 8,-1 2 19,-4-1-5,1 1-1,-2 1 0,-8 3 4,11-2 7,-11 2 16,10 7 42,-10-7 13,9 17 30,-7-3 9,2 3 7,-2 2 12,0 7 35,1 7 90,-1 2-36,1 3-42,1 5-172,-1 0 0,-1-5 0,0-1 0,0 0 0,0-3 0,0 0 0,-1-5 0,1-2 0,0-2 0,-2-4 0,0-3 0,2-1 0,-2-1 0,0-3 0,0-13 0,-2 22 0,0-13 0,2-9 0,-7 12 0,7-12 0,-13 8 0,13-8 0,-23 2 0,5-5 0,0 0 0,-9-1 0,-6-2 0,-4 0 0,-9 0 0,-2 4 0,-1 1 0,-7 4 0,0 1 0,-1 4 0,-8 5 0,4 3 0,0 4 0,6-1 0,14 1 0,0-1 0,5 2 0,7 1 0,7-2 0,0-2 0,6 3-492,6-2-307,4-5-177,0 0-892,6-2-1587</inkml:trace>
  <inkml:trace contextRef="#ctx0" brushRef="#br1" timeOffset="66914.7977">15044 3667 556,'6'-7'719,"1"-3"-54,-3 4-48,-4 6-23,8-16-68,-8 16-16,2-12-63,-2 12-52,-4-14-43,4 14-43,-11-9-28,11 9-22,-24-1-23,8 4-19,-3 3-26,-3 2-10,2 1-39,-4 5-13,-1 0-16,2 1-30,4 2-17,0 0-15,4-2-8,3 0-6,3-1-7,3-2-5,2 0-6,4-12 0,0 19 0,0-19-8,10 14-24,-1-10-31,3 1-45,-1-5-46,4 0-17,5-3-19,-1 0 4,0-2-20,2-1 28,0-4 13,-4 0 13,3 1 36,-4-1 20,-2-2 15,-1 0 14,-2 0 38,-3 3 40,-2 0 40,2 1 32,-2 0 19,-6 8 3,8-12-6,-8 12 6,0 0 17,0 0-7,0 0 27,0 0-10,13 6-10,-13-6-28,8 14-21,-3-8-13,1 2-17,4 1-10,1 1-11,1 0-6,1-1-14,1-1-51,2 1-66,2 1-72,1-2-117,-3-2-114,2-1-170,-2 3-248,1-6-982,1 2-1501</inkml:trace>
  <inkml:trace contextRef="#ctx0" brushRef="#br1" timeOffset="67402.1702">16575 3331 521,'0'0'1035,"0"-15"-179,0 15-88,-1-11-47,1 11-70,0 0-63,0 0-40,0 0-33,0 0-29,0 0-28,0 18-44,3-6-46,-1 5-106,1 5-262,1 0 0,2 4 0,-1 3 0,1 1 0,1 0 0,-1 0 0,2-1 0,-1 0 0,1-3 0,-1-3 0,1-1 0,0-1 0,-1-2 0,-1-4 0,1-1-61,-1 1-413,0-3-56,-1-4-90,-5-8-82,9 14-91,-9-14-794,6 6-1236</inkml:trace>
  <inkml:trace contextRef="#ctx0" brushRef="#br1" timeOffset="67722.4804">16455 3678 645,'-19'-5'772,"5"2"-50,1 0-72,0-1-39,4 1-67,2-2-89,7 5-91,-8-7-47,8 7-42,6-7-41,3 1-39,6 2-32,7-2-33,9-1-21,4-2-17,12 1-17,3-1-8,3 0-19,1 1-4,2-1-6,2 2-4,-1 1-9,-3-1-1,-3 4-5,-10 1-10,-4 2 2,-8 1 3,-4 2 7,-2 2 1,-5 4 17,-6 0 15,0 3 39,-5 0 1,-3 2 11,-1 1 1,-3-1-3,0 3 5,-1 1-4,-1-1-15,0-1-14,0-1-15,2 0-15,0-2-9,2 0-7,0-1-8,1-3-11,2 0-40,3-2-48,2-1-47,0-2-55,2-1-13,2-2-56,0-2 5,5-2-79,0-3-37,2 1-101,0-5-53,5-2-73,-2-2-149,-1-6-467,0 2-813</inkml:trace>
  <inkml:trace contextRef="#ctx0" brushRef="#br1" timeOffset="68038.913">17117 3476 569,'-35'6'839,"3"0"-160,6 0-32,1 0-86,4-1-44,5 0-67,2-1-59,5 2-25,9-6-36,-7 6-51,7-6-46,0 0-43,14 3-36,0-3-28,3-2-24,3-1-21,4-1-12,2-3 25,-2 0-46,2 0-3,-2-1 1,-2-2 7,-3 0 15,-1-2 5,-3 0 12,-2-1-7,-6 0-11,0 0 0,-5-1-8,0-1 4,-4 2-17,0-3-1,-5 1-10,0 3-1,-5-2-8,2 4-5,-4 0-5,-1 3-8,1 0 3,-4 3-8,2 3 8,1 1-4,1 1-26,1 1-53,0 3-80,1 2-55,3 0-41,2 1-51,3 1-22,2 0-72,2-9-57,5 20-47,0-9-30,4 0-112,4-1-580,0 0-829</inkml:trace>
  <inkml:trace contextRef="#ctx0" brushRef="#br1" timeOffset="68265.0681">17447 3372 346,'0'0'861,"9"-10"-120,-9 10-22,0 0-73,7-7-44,-7 7-83,0 0-47,0 0-10,0 0-28,8 6-25,-8-6-38,0 17-34,1-6-22,-1 4-19,0 3-32,0 2-28,1 4-75,-1 2-161,-1 2 0,1-2 0,-1 3 0,-3 2 0,3-2 0,-2-2 0,2-1 0,-1 2 0,0-5 0,1 1 0,0-5 0,1-2 0,0-3-71,0-2-393,1 0-76,-1-12-119,4 16-124,-4-16-212,6 9-490,-6-9-1108</inkml:trace>
  <inkml:trace contextRef="#ctx0" brushRef="#br1" timeOffset="68593.9552">17610 3730 808,'0'0'789,"0"0"-79,13-7-102,-13 7-56,14-7-61,-5 4-56,5-4-76,0 1-16,5-1-58,2-2-34,-2 2-31,1-3-33,2 0-20,-3-1-23,0 0-25,-1 1-23,0-2-5,-1 0-25,-3 0-14,-2 1-8,-2 0 1,-3 0-7,-2 3-22,-1-2 4,-4 10-2,0-12-5,0 12-3,-6-9 1,6 9-4,-16-3-2,4 5 0,-1 2-2,-2 0 9,-2 6 0,-1 1 37,0 2 46,3 1 9,1 2 14,0 2 16,3-1-4,3 2 7,3-2-11,3 1-11,2-2-8,3 1-63,1-2-44,6 2 0,-2-3 0,3 1 0,6-4 0,-2-1 0,4-2 0,1-2 0,-1-1-35,1-2-213,2-1-116,-1-2-91,2-2-169,4 0-190,-1-3-970,1 0-1482</inkml:trace>
  <inkml:trace contextRef="#ctx0" brushRef="#br1" timeOffset="68987.1926">19348 3623 568,'0'0'829,"-4"-13"-103,4 13-42,0 0-66,-1-13-61,1 13-45,0 0 0,0 0-34,0 0-15,0 0-25,0 21-39,1-9-23,1 1-51,0 3-44,1 1-43,2 0-51,-1 2-187,-1-1 0,3 3 0,-1-4 0,0 0 0,1-2 0,1 1 0,-1-2 0,-1-2 0,2 0 0,-1-3-264,-1-1-83,-5-8-35,14 9-64,-14-9-102,13 5-92,-13-5-89,0 0-804,14-5-1168</inkml:trace>
  <inkml:trace contextRef="#ctx0" brushRef="#br1" timeOffset="69287.1327">19174 3600 250,'-9'5'850,"9"-5"-143,-6 9-33,6-9-79,0 0-55,6 11-62,-6-11-49,17 5-36,-5-3-22,3-2-16,3 0-22,2-2-23,6-2-45,-1-1-13,2 0-54,4-5-18,-2 1-20,-2-1-9,-1-2-26,-2-1-15,-5 0-16,-2 1-4,-3-2-7,-3 0-11,-3 0-12,-2 1-5,-3 2-44,-3-1-11,-3 0 0,-4 4 0,-1-1 0,-4 2 0,-2 2 0,0 4 0,-2 1 0,-1 3 0,-5 2 0,-1 3 0,4 1 0,-1 1-24,2 4-109,2-2-84,3 3-56,4-1-56,2 1-43,3 0-53,4-4-111,3 3-97,2-1-100,4-1-702,4 1-1045</inkml:trace>
  <inkml:trace contextRef="#ctx0" brushRef="#br1" timeOffset="69641.5767">19795 3680 836,'0'0'779,"17"-2"-110,-17 2-72,0 0-61,14 0-44,-14 0-44,8 6-62,-8-6-32,9 12-27,-9-12-42,9 17-25,-4-7-44,0 2-28,-1 2-28,2 0-24,-1 0-32,-1 1 21,0 0-32,1 0-16,-2 0-10,-1-3-16,2-2-6,-4-10-4,2 19 2,-2-19 1,2 14-18,-2-14 12,-3 10-22,3-10 5,0 0 0,0 0-10,-11 3 6,11-3 11,-7-9-11,7 9-5,-5-19 3,3 8 6,0-4 3,2-2-6,2-1 9,0 0 2,2-4 0,1 2 5,4 2 3,4 0 2,2-2 24,6 4 25,2 2 34,3 3-43,-1 4-79,3 3 0,0 1 0,3 3 0,6 3 0,-3 1 0,-1 4 0,-2 2 0,-2 0 0,-3 1 0,-7 1 0,0 1 0,-5 1 0,-2 2 0,-6 0 0,-3 0 0,-3-1 0,-5 4-278,-5 1-680,-5-3-1233,1 4-1972</inkml:trace>
  <inkml:trace contextRef="#ctx0" brushRef="#br1" timeOffset="70890.3573">21556 3855 525,'17'-4'550,"-2"2"-43,2-4-27,1 1-55,2-2-21,-2 1-12,0-2-21,0 1-34,0-3 4,-3 3-22,-3-1 7,0-1-23,-3 1-13,-1-1-37,-2-1-31,-2-1 2,-4 11-32,1-21-10,-6 12-9,-1 0-4,-3-2-11,-6 4-25,-2 2-6,-6 1-15,-2 2 4,-4 4 2,-3 3 0,0 2-10,1 2-13,-5 6-12,2 2-45,5 1-38,4 1 0,3-1 0,3 1 0,2 2 0,5-4 0,2 0 0,5 0 0,4-3 0,2 2 0,4-3 0,5 0 0,5-2 0,4-1 0,4-3-19,0-2-194,2-4-34,-2 0-6,4-3-8,0-2 16,-2-2 31,-1 0 31,-3 0 28,1-5 29,-4 1 21,-2-1 29,-1-2 36,-1 0-2,-5 1 42,0 0 21,-2 1 34,0 0 36,-4 1 19,3 0 19,-6 10 7,6-14-10,-6 14-28,6-8-3,-6 8-1,0 0 9,0 0 0,0 0-21,5 13-13,-5-13-13,2 15 0,-2-15-18,2 21-7,1-9-11,-1-2-26,2 2-62,-1 0-88,1-2-57,1-1-44,0 1-44,0-3-33,1 0-78,-6-7-4,13 9-18,-13-9 1,12 5 7,-12-5-21,12 0 86,-12 0 62,16-6 34,-9 1 53,0-1 56,-1 0 85,-1-3 54,0-2 91,0-1 25,-1 1 43,1-1 54,-2 0 49,2 1 41,-1 2-23,0-1 0,-4 10-8,6-13-19,-6 13-10,8-6 2,-8 6-16,0 0-5,16 5-2,-16-5 10,12 12-28,-7-4 2,1 2-40,-2 0 6,1 2-30,-2-1 2,1 0-15,-3 2 0,2-1-11,-2 0-9,0-1-11,-1-11-18,2 23-9,-2-23-6,0 15-3,0-15-1,0 12-15,0-12-10,0 0-13,-3 11 8,3-11-4,0 0-7,0 0 9,0 0-13,-4-9 0,4 9 12,1-17-4,2 6-20,2-2 2,1-2 5,3-3 12,2 1-13,1 1 1,1-1 2,5-1-2,1 1 5,2 2 6,-1 4 16,-1 3 21,3 0 3,0 2 29,-3 4 14,1 1 4,1 2 38,-3 1-16,1 4-23,-3 2-17,-2 0-9,-2 2-53,1 1-12,-6 1 0,1 2 0,-3 0 0,-1 1 0,-2 2-92,-2-3-155,0-2-96,-1 5-60,-1-4-52,-2 0-129,1-1-66,1-3-47,-2 2-800,4-11-1125</inkml:trace>
  <inkml:trace contextRef="#ctx0" brushRef="#br1" timeOffset="71434.6094">22473 3830 677,'0'0'703,"2"-16"-105,-2 16-6,0 0-51,0 0-46,0 0-23,0 0-22,0 0-78,0 0-23,-4 10-49,4-10-26,0 13-39,0-13-19,4 17-47,-4-17-26,8 17-34,-3-8-12,1-1-27,1 0-7,0-2-11,3 1-7,1-2-20,0-1-2,-1-1-17,1 0 4,1-2-21,0 0-1,-1-2-28,2 0 8,-1-5-28,2 2 29,-3-4-19,2-1 15,0-1-10,0-4 30,1 1 6,-3-2 1,-1 0-9,0 2-2,0 1 3,-4-1 5,3 2 2,-3 1 14,-6 10 3,9-15 2,-9 15-2,8-10 2,-8 10 17,0 0 16,0 0 18,10 5 14,-10-5 15,0 17 9,0-5 0,1 3 21,-2 4 3,0 8 72,1 2 31,0 7-34,4 8-58,-2 5-134,2-2 0,-1 3 0,-2 3 0,0-1 0,-2 2 0,0 0 0,-1 0 0,0-1 0,-1-2 0,-2 0 0,1-2 0,-3 0 0,0-3 0,-1-2 0,-1-1 0,-1-5 0,-1-2 0,-4-3 0,2-5 0,-4-3 0,2-2 0,-4-1 0,-2-2 0,-2-3 0,-2-2 0,-4-1 0,-2-5 0,-3-2 0,0-3 0,2-3 0,-6-3 0,3-5 0,1-1 0,-4-6 0,5-5 0,3-3 0,3-7 0,4-6 0,7-4 0,5-4 0,7-5 0,7-4 0,7 0 0,7-6 0,7 0-104,8-1-215,4 5-63,8 1-67,4 3-31,3 3-116,6 3-84,4 2-183,5-1-509,3 4-973</inkml:trace>
  <inkml:trace contextRef="#ctx0" brushRef="#br1" timeOffset="72286.8841">24430 3870 257,'8'-8'745,"-2"-1"-117,1 1-18,0-3-48,-2 1-52,2-1-59,-3 0-23,-2 1-2,1-1-49,-3 11-51,0-22-15,-3 12-27,-2 0-20,-3-1-24,-2 4-28,-3 2-16,-3 1-4,-4 2-23,0 2-16,-5 3-16,1 5-10,-5 1-16,1 3-14,1 5-10,3-3-16,0 4-10,4 0-15,1 0-8,6-2-7,2 1-6,3-2-6,4-1-19,2 1 0,2-3 0,2-1 0,5 0-21,3-3-67,4 1-54,3-5-47,3-1-51,3-3-38,4-1-14,1-3-18,5-3 6,-1-1-26,0-3-21,3-3-8,-1-2-5,-4-5 13,-1 1 19,-1-3 28,0-3 63,-6 0 52,-1-3 40,-5 5 42,-3-3 54,0 1 42,-6-1 52,0 3 64,-3 2 21,-2 3 43,-2 0-6,0 1 3,0 2 61,-2 4-30,-1 1 9,-1 2-19,-2 2 3,6 7 8,-14-4 6,14 4-18,-16 9 3,8 3 2,-3 4 9,4 2 10,0 6 43,-1 3-57,2 3-32,4 2-8,-1 1-23,4 0-31,1 1-18,1-1-11,5-1-20,0-1-4,2-2-12,4-1-2,-3-2-18,6-3-20,1-4-37,1-3-30,-2-2-26,2-3-35,1-2-17,-2-5-24,1-1-7,-1-2-4,3-2 14,2-4-1,0-2 28,-3-2-2,5-3 9,-3-2 18,-3-4 18,0 1 12,-3-5 28,-3 5 22,-2-2-6,-2 2 14,0-1 17,-4 5 22,-1-2 21,1 5 9,-5 10-11,5-14 13,-5 14 13,0 0 15,0 0-13,0 0 19,0 0-11,0 0 7,4 14-22,-4-14 1,0 19-11,0-19-8,3 23-6,-2-14-2,4 4-6,-1-4-2,-1 3 11,6-3-18,-2 1-30,2 0-60,4-4-50,-2 0-29,6 1-40,2-2-92,0-3-89,2 1-97,2-3-149,2-1-602,2-4-838</inkml:trace>
  <inkml:trace contextRef="#ctx0" brushRef="#br1" timeOffset="72582.7174">24917 3595 53,'-20'5'821,"4"0"-171,2 0-39,4 2-96,2-1-42,8-6-57,-7 12-53,7-12-31,3 10-38,-3-10-34,17 10-26,-5-6-26,4-2-17,2 0-9,1-1 6,3-2-32,0 0-15,-1-2-4,2-1-3,0-2 10,-5 0 2,0-2 13,-2 0-20,-5-1-17,0 0-20,-2-1 1,-4 0-4,-1 1-15,-4 9-19,0-14-11,-4 4-10,-2 3-12,-2 1-11,-1 1 2,-2 1-13,-2 4-21,0-2-42,-1 4-87,0 1-72,-2 1-69,0 1-119,1 3-95,0 1-149,1 3-128,2-3-718,3 0-1117</inkml:trace>
  <inkml:trace contextRef="#ctx0" brushRef="#br1" timeOffset="72914.1027">25227 3764 382,'0'0'848,"12"-2"-156,-12 2-23,13-3-110,-13 3-67,11 0-50,-11 0-48,14 8-47,-5-2-69,1 3-11,2 3-65,-4 0-16,2 2-57,1 3-25,-2-1-17,-1-2-17,2 3-13,-3 1-11,-2-2-4,-2-1-7,2 0-7,-3-2-3,1-1-1,-1-1 3,-2-11 0,4 16 21,-4-16 6,1 13 13,-1-13-5,0 0 14,0 0 7,0 0-5,0 0 0,0 0-8,0 0 15,-5-10-13,5 10 10,0-23-17,1 10-19,2-4 5,0-1-8,1-2-8,-1-3-11,3 4 1,3-2-12,0 0 1,2 2-13,0-1 2,3 4-36,-1-1-28,1 3-65,-1-1-54,3 4-77,0 0-68,2 2-98,-3 2-133,-1 2-126,-1 3-899,2-1-1228</inkml:trace>
  <inkml:trace contextRef="#ctx0" brushRef="#br1" timeOffset="73270.3936">25930 3827 58,'0'0'1066,"0"0"-197,-5 10-100,5-10-75,0 0-83,0 0-104,0 0-55,0 0-88,0 0-48,0 0-55,17-5-34,-8 2-34,-1-2-31,4-2-46,-1 2-11,0-2-16,1 0-23,-2-2-7,1 2-6,-3 0-8,-1 0 1,1-1 1,-8 8-8,7-11-4,-7 11-4,0 0-14,-3-14-4,3 14-2,-13-3-4,13 3 0,-22 2 2,9 2 3,-3 0 7,2 4 10,-4 1 11,1 3 12,-2 0 8,5 1 5,1 3-4,2 0-8,-2-1-11,6 0-5,3 0-4,1 1-13,3-3 0,2 2-6,1-1-20,5 0-65,4-2-77,3 1-75,4-3-62,0-2-68,4 0-55,0-1-75,4-1 61,4 1-12,3-5-28,2 0-50,0-2-94,1-3-484,7-4-707</inkml:trace>
  <inkml:trace contextRef="#ctx0" brushRef="#br1" timeOffset="73689.4619">26535 3900 839,'24'-17'494,"-5"0"-46,-6 1-6,-2 0-3,-2 4-30,-4 0 3,-1 0-45,-4 12-11,-2-20-23,2 20-28,-12-14-21,3 9 4,-4 2-16,1 3 3,-3 0 1,-5 4-12,2 2-21,-2 2-19,-1 1-31,2 3-18,0 0-27,1 3-28,5 0-32,0 1-9,1-1-13,3 1-13,5 0-11,0-2-10,4-2-4,4 0-49,2 0-49,3 0-51,5-4-60,1 2-44,2-3-38,7-3-46,-4 0-2,3-4-41,4-2-7,2 0-23,3-5-7,1-2 17,3-4 20,2-1 22,-1-4 41,-2-3 37,-3-1 67,-3-3 34,-2-3 45,-3 1 63,-1-3 54,-3-1 82,-4 1 38,-2 2 68,-3 1 19,0 1 32,-4 4 7,-1 1 14,-1 0-6,-3 3-18,2 2 19,-4-1 24,2 6-18,-2 11-19,3-21-31,-3 21 12,-5-12-30,5 12-4,0 0-26,-9-3 0,9 3-22,-8 12-8,4-2 2,1 5 9,-2 1-39,3 1-14,0 3-16,2 0-17,-2 3-11,2 2-57,0 0-1,0 0 0,2-1 0,-2 1 0,4-3 0,-2-1-66,1-3-145,0-2-81,1 0-60,0-1-93,1-2-37,1-1-106,1 0-65,-2-3-116,-1-1-608,-4-8-978</inkml:trace>
  <inkml:trace contextRef="#ctx0" brushRef="#br1" timeOffset="74014.7931">26701 3795 393,'-25'-6'941,"1"-1"-160,3 1-107,4 1-71,0 2-91,9-2-97,8 5-100,-11-7-68,11 7-46,9-6-41,1 3-35,13-1-36,4 3-19,11-3-46,12 0 1,1 0-21,3-1 2,2 1 1,-1-1-15,3-3 3,-2 0-6,-4 3 24,-3-3-14,-4 1 9,-6 3-11,-8-2 10,-6 2 9,-3 1 23,-4 1 9,-5 1 18,-13 1 16,20 1 26,-20-1 1,7 9 13,-7-9-8,2 12-16,-2-12-11,-6 19-7,4-7-1,-3 0-22,-1 2-19,-2-1-19,6 2 10,-2-2-8,1-1-3,2 1-9,0-2-36,1-11-31,3 18-48,-3-18-48,8 16-60,0-10-65,1 0-57,-1-2-43,4-3-59,-3 2-48,4-3-170,3-3-505,-1 2-775</inkml:trace>
  <inkml:trace contextRef="#ctx0" brushRef="#br1" timeOffset="74330.5695">27407 3427 823,'-23'3'651,"4"-1"-73,2 0-44,-1 2-88,3 0-56,3-1-33,1 1-64,11-4-9,-11 7-59,11-7-8,0 0-32,0 0-21,5 10-42,-5-10-8,20 1-24,-7-1-12,5-3-10,0 1-1,2-1-6,3-2 13,-4-2 5,2-1 6,-1 1 12,-4-2 24,0-1-5,-5-2-13,0 2-20,-4-1 21,-2 1-36,-3 1-3,-2 9-22,-2-16 0,-6 10-16,1 0 1,-3 4-14,-4 1 8,1 1 5,-6 3-77,0 3-72,-4 3-103,4 0-74,0 1-118,-1 3-125,6 1-61,-2 1-884,7 1-1113</inkml:trace>
  <inkml:trace contextRef="#ctx0" brushRef="#br1" timeOffset="74717.7644">27756 3681 836,'0'0'696,"-6"-7"-42,6 7-62,-9-2-102,9 2-9,-22 0-42,11 2-35,-5 2-43,3 2-37,-3-1-37,2 2-49,-4 2-35,5 2-23,1-2-41,1 1-12,5 2-39,-1 0-18,2-3-10,5 3-2,0-12-20,5 20-8,2-11 0,-1-1-12,7 3-1,1-5-15,1 1-17,2-2-8,3-1-22,2 0-2,-1-2 7,3 0 4,-1-2 14,1-3 8,3-1-4,-4-1 2,2-1 8,-3-2 4,-4-1 9,1-2 8,-5-1 14,0 1 23,-5-2 9,-2 1 18,-2-2-8,-4 2 3,-1-1-3,-1 1-15,-4-1-10,-4 1 2,0 3-20,-4 0 5,-3 3-20,-2 2 9,1 0-26,-2 3-19,-1 2-50,2 0-36,0 3-24,2 1-33,-2-1-34,5 4-39,-1-2-20,3 1-59,-1 1-34,6-3-30,-1 3-46,7-8-41,-2 11-152,2-11-452,4 10-690</inkml:trace>
  <inkml:trace contextRef="#ctx0" brushRef="#br1" timeOffset="75114.1972">28017 3720 608,'11'-4'879,"-1"0"-81,-10 4-109,14-7-46,-14 7-82,14-2-59,-14 2-27,15 0-63,-15 0-69,12 6-24,-12-6-34,14 9-41,-7-2-22,-1 2-35,0 0-24,1 2-25,-3-2-27,0 2-20,-1 0-10,-1-1-8,2 1-13,-4 0-12,0-11-12,2 17-5,-2-17-7,1 15 1,-1-15 0,0 14-7,0-14 1,0 0-3,-1 12-5,1-12-3,0 0-2,0 0-4,0 0-1,0 0-18,-6-8 0,6 8 9,0-16-6,0 16 2,0-22-1,4 6 1,-1-2 1,4-2 3,0-3 1,3-4-3,2 1 2,4 1 4,0 1 2,3 2-5,2 3 1,3 2 0,3 0 6,1 8 5,1-1 4,3 4 4,-2 4 15,-3 3 0,2 1 12,-2 5 0,1 2-4,-3 2-36,-1 3 0,-2 3 0,-6-3 0,-2 1 0,-1 3 0,-4 0 0,-4 0 0,-2 0 0,-4 2 0,-4 0 0,-3 1 0,-4 1 0,-8 1-206,-6 2-247,-2 0-151,-15 6-211,4-10-1112,-3 2-1658</inkml:trace>
  <inkml:trace contextRef="#ctx0" brushRef="#br1" timeOffset="76421.473">29849 3696 706,'-8'-8'798,"1"2"-82,7 6-58,-14-8-47,14 8-63,-11-7-68,11 7-58,-12 0-16,12 0 12,-14 7-45,6-1-32,1 1-49,0 2-18,1 1-40,-1 2-34,3 0-26,3-3-30,0 4-29,2-2-18,3 0-19,2 0-19,3-2-12,5 2-47,2-5 0,4 0 0,4-1 0,2-3-21,1-2-68,-2-1-20,3-2-41,-1-1-6,4-5-14,-3 1-15,0-3 14,-2-2-4,-2 0 25,-4-3 14,1 0 20,-5 2 20,-3-3 17,-1 2 17,-2 3 11,-4-1 13,-1 3 9,-1 2 8,-4 8 10,4-14 2,-4 14 2,0 0 1,0 0 4,0 0 22,0 0 26,-15 5 19,15-5 5,-8 16-2,4-8-7,1 2-2,1 1-13,2-11-3,2 19-7,1-7-10,4-2-7,0 2-7,4-3 8,3-2-6,0 1-9,2-3-5,1 0-1,2-2-1,1-2 3,0-1 0,1-1 15,4-4-16,-4-1 2,1 0-1,-2-5 9,0 2-6,-2-3 11,-3-1 9,-1-1 17,-1-1 11,-4-1 7,-3 1 23,-2 2-8,-1-1-25,-3 2 4,-2 2-19,0-1 13,-2 1-22,-3 2 7,0 1-22,-5 1 13,2 1-18,-1 2 2,-1 0-82,-1 2-92,13 1-85,-25 1-108,25-1-97,-22 3-104,22-3-76,-14 7-109,14-7-576,0 0-926</inkml:trace>
  <inkml:trace contextRef="#ctx0" brushRef="#br1" timeOffset="76637.7643">30717 3560 352,'0'0'843,"13"-4"-129,-13 4-70,0 0-82,11 3-47,-11-3-28,0 0-50,0 0-43,1 14-11,-1-14-76,-4 12-42,4-12-50,-1 15-35,1-15-46,-4 16-18,4-16-38,0 15 3,0-15-29,5 15 1,-1-6-27,-4-9-49,9 12-40,-9-12-39,12 11-34,-12-11-54,15 6-12,-15-6-56,15 3-42,-15-3-44,17-3-51,-17 3-37,19-6-95,-13 0-153,4-3-316,-4-2-593</inkml:trace>
  <inkml:trace contextRef="#ctx0" brushRef="#br1" timeOffset="76941.1458">30494 3420 655,'-21'1'671,"2"1"-121,3 0-45,3 3-64,4-2-40,9-3-38,-11 6-51,11-6-46,0 0-51,0 0-51,11 7-21,-11-7-14,22-1-13,-8-1 6,4 1 1,0-2 22,1-1-16,0-1 10,-1 2-7,0-3 21,-3 1-15,-1-1 15,-1-1-7,-1 0-17,-5 2-24,0-2-13,-7 7-18,8-8-10,-8 8-21,0 0-4,-2-14-23,2 14 9,-10-5-4,10 5-5,-18 0-4,18 0-2,-22 5 0,7 0-2,1 2 1,-1 0-30,2 1-66,-1 2-64,2 1-60,2 0-64,1 2-56,3 0-67,2 0-66,3 0-39,2-1-145,4 3-581,3-3-836</inkml:trace>
  <inkml:trace contextRef="#ctx0" brushRef="#br1" timeOffset="77184.9587">30970 3468 780,'5'-12'843,"1"1"-80,-1 1-63,-1 2-71,-4 8-59,8-14-129,-8 14-48,5-10-70,-5 10 24,0 0-14,0 0-21,13 2-43,-13-2-12,6 15-33,-3-5-9,-1 2-28,1 2-18,-2 3-36,0-1-15,2 2-34,-2 1-2,1-2-63,1 2-19,-2-3 0,2 2 0,-2-2 0,2-1-16,1 0-199,0-2-84,2-1-60,2-1-79,-1-2-50,1-3-112,1 0-61,2-1-135,0-3-577,-11-2-972</inkml:trace>
  <inkml:trace contextRef="#ctx0" brushRef="#br1" timeOffset="77394.1786">31331 3416 604,'3'-20'885,"-2"3"-102,1 1-78,-1 3-47,0 2-97,0 0-69,-1 11-63,4-11 60,-4 11-30,0 0-38,0 0 12,10 6 24,-5 3-28,1 4-43,0 3-386,3 4 0,-1 2 0,-2 2 0,0 3 0,1-1 0,-4-1 0,1 0 0,-1-1 0,-2 2 0,1-2 0,-1-2 0,0-2 0,-1 0 0,0-2 0,0-2 0,0 0 0,0-4 0,0-1 0,1 1-652,-1-12-396,3 17-995,-3-17-1804</inkml:trace>
  <inkml:trace contextRef="#ctx0" brushRef="#br1" timeOffset="79419.2977">4969 5741 101,'0'0'682,"-5"-19"-109,1 10-43,2-2-30,-2 1-32,0 0-17,-1 0-46,0-1-46,-1 0 11,-1 3-45,0 0-22,0-1-24,-2 4-21,-1 1-24,-1 1-18,11 3-5,-23 4-30,9 3-28,-2 5 6,0 2-9,-2 6-5,2 2-13,2 3-7,0-1-25,1 2-9,3 1-23,2 0-7,3-5-12,1 2-9,2-5-5,2 0-4,2-2-6,2 0-4,4-3-4,1-1-3,3 0 36,2-4-51,2-2 29,3-3-55,1-2 2,1-2-67,4-2-9,2-4-23,3-2-25,-2-2 5,0-2-27,-3 0 21,-2-2-23,2-1 29,-5-2 8,-4 1 26,-1 1 18,-4 0 14,-2 2 14,-1 0 15,-4 3 12,0 0 18,-4 10 8,3-14 2,-3 14-1,0 0 10,0 0 15,0 0 11,0 0 25,-9 6 2,7 5 35,-1-2-22,2 1 14,0 2-32,-1 1 14,2-1-21,2 2 11,0-2-24,2 0 14,1 0-6,2-2 1,3 2-6,-1-5-4,4 3-9,1-5-5,1 0-16,4-1 21,1-4-10,1 0 3,5-2-13,-1-1 15,2-4-12,-2 1 15,2-5 9,-2 1-21,-1-2-14,-2 1 16,-4-2-15,-2-1 17,-2-1-15,-1 0 18,-3-1-17,-3 1 22,-2 1-6,-3-1 11,-2 1-2,-1 2 6,-2 0-7,-3 0 10,0 2-6,-3 0 4,0 2 5,-1 3-11,-2-1-9,-1 5 0,-1 1-10,-1 1 4,0 2-5,-2 3 1,-1 2-35,2 2-49,0 0-62,2 2-58,4-1-49,-1 1-44,4 3-83,4-5-57,1 2-30,3 0-10,3-2-31,2-1-106,2 0-416,4-1-638</inkml:trace>
  <inkml:trace contextRef="#ctx0" brushRef="#br1" timeOffset="79761.9067">5728 5838 719,'19'-10'625,"0"0"-85,-1 0-8,-4 1-44,-2 0-43,-2-2-42,-2 2-16,-3 0-44,-1 1-30,-4 8-8,1-14-63,-1 14-27,-5-12 10,5 12-48,-12-6 2,12 6-28,-19-2-3,19 2-28,-23 3-12,12 1-30,-2 3 31,0-2-66,2 3-3,0 1-2,2 2-12,2 0-13,3 1 8,1-1-15,2 2 7,4-1-12,0 1 10,3 1-7,3 0-7,1-3-9,3 3-17,0 0-6,2-2-2,-1 0 1,-2 0 4,0-3 7,1 0 4,-3 0 0,-2 1 8,0-4-1,-1 2 4,-7-8 6,8 12 2,-8-12 14,1 14-2,-1-14 8,-5 11 2,5-11 3,-11 12 12,3-5-8,-1-2-4,0-1-2,-3 0-4,2 0-2,-2-2-1,0 1-4,0-3-8,12 0-31,-25 0-54,13 0-64,-1-3-85,3-1-54,10 4-129,-16-8-105,16 8-54,-9-12-134,9 12-565,0-16-880</inkml:trace>
  <inkml:trace contextRef="#ctx0" brushRef="#br1" timeOffset="80070.8109">6362 5576 335,'11'-12'885,"-2"2"-137,-2 1-76,-1 1-46,-1-1-67,-5 9-27,4-12-85,-4 12-21,1-12-50,-1 12-41,0 0-39,0 0-28,0 0-34,0 0-15,0 0-15,-5 9 1,4 3-11,1 1-15,0 3-8,0 3-12,0-1-38,0 3-121,0 3 0,1 1 0,0 2 0,2 1 0,-2-1 0,2 0 0,-2-1 0,2 0 0,1-1 0,-1-1 0,2-1 0,0-1 0,2-4 0,-2-1 0,2-2 0,0-2 0,1 0 0,-1-4 0,5-1 0,-3-1 0,2-4 0,2 0 0,0-3-130,0-1-284,2 1-45,2-5-44,-2-1-97,1 0-35,3-5 7,-2 1-186,0-2-452,-2-2-875</inkml:trace>
  <inkml:trace contextRef="#ctx0" brushRef="#br1" timeOffset="80300.9231">6377 5778 922,'-27'1'777,"1"2"-90,0 1-61,2-1-10,4-1-54,1 1-65,5-2-86,3 0-29,11-1-37,-19 3-19,19-3 3,0 0-73,0 0-39,0 0-32,0 0-34,20 4-20,-3-7-25,4 2-16,7-2-20,7-1-16,1-1-14,2 0 2,7 0-14,0-2-6,-1 3-4,-7-1-5,0 0-4,-2 1-32,-6 0-74,-2 0-69,-3 1-36,-2 0-84,-5 3-60,1-3-45,-6 2-84,-12 1-104,20 1-138,-20-1-752,0 0-1091</inkml:trace>
  <inkml:trace contextRef="#ctx0" brushRef="#br1" timeOffset="81113.8173">8335 5924 312,'2'-14'748,"-2"14"-140,0-12-42,0 12-80,-1-12-16,1 12-5,0 0-69,-4-15-36,4 15-73,0 0-18,-6-8-49,6 8-3,0 0-32,-13 4 19,13-4-49,-10 10 6,4-1-30,0 0 0,1 4-18,1 1-8,2-2-12,0 3 2,2-1 35,0 1-64,3-1 38,1-2-57,1-2 41,2 2-49,3-2 40,1-1-53,3-1 34,2-3-49,3 0 34,-1-2-47,2-3 39,2-1-43,0-3 39,2 0-43,-1-1 41,0-3-43,-3-1 39,1-2-41,-2 1 4,-2-2 0,-2-1 0,-4-1 13,-2 0-6,-1-1-1,-3 1 2,-2-2 3,-3 2 3,-3-3 0,-2 1 3,-5-1 1,-1 2-6,-2 0 4,-3 4 1,0-1-1,-1 3-5,-2 1 4,1 4-2,-1 0-1,-2 4 0,2 0-2,-1 3 2,-1-1 0,2 5 0,0 1-2,2-2-20,2 3-52,3-1-47,0 3-72,1 0-27,4 0-63,0 0-15,5 0-33,1 3-79,1-14-41,6 24-49,0-14-92,3 2-713,3-3-906</inkml:trace>
  <inkml:trace contextRef="#ctx0" brushRef="#br1" timeOffset="81541.455">8912 5888 283,'9'-4'855,"-9"4"-169,12-10-65,-12 10-62,0 0-25,0 0-58,0 0-35,0 0-87,0 0-17,2 15-47,-2-15-17,-2 19-41,1-7-33,1-12-21,0 22-28,0-10-29,2 0 15,1 1-57,2 0 32,0-1-59,1 1 37,1-3-61,2-1 38,1 0-57,1-1 51,2 0-64,-1-3 43,0 1-51,2-4 43,-2 1-53,2-3 33,-1-3-50,1 1 19,0-3-53,1-1-15,-1-2 6,3-4 11,-3 0 3,0 0 4,0-3-3,-2 0 24,-1-1-9,-1-1 30,-2 4-14,1-1 25,-4 2-13,0 0 27,0 2-12,-1 2 29,-4 8-17,7-14 20,-7 14-25,0 0 29,0 0-12,0 0 42,0 0 4,10 10 9,-10-10-8,3 18-14,0-7 4,-2 1 48,2 0-63,-2 0 32,2 0-45,1 2 37,1-1-47,0 2 42,1-2-36,1 0 20,0-1-35,2-2 26,0 0-39,0-1 39,2 1-80,0-3-15,0-1-93,1-1-38,-1-1-60,2-3-53,1-1-83,-1 0-106,1-1-44,1-3-146,2-2-668,0-4-957</inkml:trace>
  <inkml:trace contextRef="#ctx0" brushRef="#br1" timeOffset="81906.9334">9683 5941 176,'-8'12'735,"8"-12"-93,-2 10-31,2-10-35,0 0-61,3 15-28,-3-15-74,11 7-33,-11-7-59,19 4-41,-8-3-39,2-2-38,1 0-31,4-2-29,-1 0-24,1-1-44,-2-2 2,1 0-31,1-2 8,-2 0-25,0-1 14,-1 0-29,-3-1 17,0-1-26,-3 0 20,0-1-22,-1 0 15,-3 0-22,-3 2 19,0-2-23,-2 12 22,-3-17-22,3 17 22,-8-14-26,-2 11 25,10 3-22,-19-3 39,6 7-47,-1 0 21,-1 5-13,0 2 36,-1 2 4,2 1 38,2 2 23,1 1 24,4 1 42,-1-2-39,6-1 43,0 2-46,2-1 16,4-1-51,1-1 18,1 0-41,3-4 12,0 0-43,5-2 24,-2-1-47,3 0 9,-1-4-99,3 1-28,-3-4-107,1 0-82,1 0-72,3-1-120,0-2-129,-1 1-113,5-3-824,0 1-1204</inkml:trace>
  <inkml:trace contextRef="#ctx0" brushRef="#br1" timeOffset="83101.2047">11297 5856 1025,'0'0'804,"1"-11"-100,-1 11-46,0 0-53,-1-13-23,1 13-110,0 0-48,0 0-39,0 0-16,0 0-33,0 0-21,-7 13-31,5-1-22,-2 0-43,1 3-33,1 1-5,2 1-60,-3 0 5,6-1-48,-1 2-23,2-2-55,1 1 0,3 0 0,1-1 0,4-4 0,1 2 0,5-4 0,1-1 0,0-4 0,5 0 0,-4-3 0,2-2 0,1-1 0,2-3-101,-1-3-62,1 1 42,0-5-38,0-1 9,-3-2 19,-1 0 17,-2-1 6,-4 0 6,-3 1 39,-1-3-7,-2 2 38,-2 1-18,-2 2 27,-1-1-12,-2 4 30,1-1-15,-4 10 22,0-14-16,0 14 27,0 0 1,0 0 42,0 0 4,0 0 21,-8 7 3,8-7 12,-2 19 29,0-7-43,2 0 21,0 1-50,0 0 22,2 3-38,0 0 25,2-1-43,0 2 25,6 2-17,-1-3 19,3 0-29,3-2 26,2-1-40,2-2 32,4-1-47,-2-2-8,6-1-57,0-3 13,2-2-83,1-3-12,-1-2-8,4-2-8,-1-2 0,-1-2 12,-3-4 17,-1 1 2,-3-2 9,-3-1 36,-4 1 2,-3-1 42,-3-1-7,-2 3 34,-3 1-5,-2 2 45,0 1-3,-4 9 45,2-17-11,-2 17 37,-2-9-9,2 9 44,0 0-3,0 0 15,-14 2-2,14-2-7,-7 12 4,7-12 24,-4 17-47,4-17 19,-2 19-57,2-19 30,2 20-49,0-9 27,0-1-45,5-2 18,-3 2-32,3-3 32,4 0-42,-2 0 29,3-2-49,-1-1 20,5-1-55,-1-1 3,4-2-57,-2 0 23,2-2-54,1-2-5,0-2-11,2-3 11,-1 1 19,1-3-12,-4 0 31,1-1-8,-2-2 13,-3 0 22,-3 3 35,-2 1-4,2 1 31,-4 3-7,-1-1 34,-6 7 1,7-5 58,-7 5-6,0 0 42,0 0 2,2 9 9,-2-9-11,-2 13-18,2-13 35,0 16-59,0-16 35,0 16-60,0-16 31,2 18-47,-2-18 39,7 17-56,-2-10 43,0 0-61,3-2 55,1 2-64,5-2 30,-1 0-66,5-1-34,1 0-22,2-3-23,2-1-24,4-1-18,0-2-31,0-2-27,3-3 15,1-1-12,-4 0 32,-3-4 26,-1-1 34,-5 1 27,-3-1 27,-1 2 27,-3 1 43,-4 2 45,-1 0 31,0 2 26,-6 7 12,8-10 19,-8 10 27,0 0 9,0 0 35,0 0-22,0 0 17,7 8-35,-7-8 8,0 13-43,0-13-2,0 15-19,0-15-15,4 16-14,-4-16-11,4 17-10,-4-17-4,6 16-8,-6-16-6,8 11-6,-8-11-16,9 8-31,-9-8-41,9 5-47,-9-5-27,14 0-35,-14 0-54,11-3-36,-11 3-56,16-12-115,-5 3-103,-2-4-873,5-3-1026</inkml:trace>
  <inkml:trace contextRef="#ctx0" brushRef="#br1" timeOffset="83410.2184">13025 5557 444,'-21'2'587,"4"1"-50,1 2-26,3-1-43,4-1-42,-3 2-16,4 1-26,8-6-26,-9 8-40,9-8-38,0 0-44,2 10-37,-2-10-26,13 4-27,-13-4-18,23 0-22,-10-1-5,3-2-13,-1-1-12,1-1-15,-1-1-4,2 1 0,-4-4 16,-1 1-22,-3-1 30,-1-1-21,0 2 12,-6-2-30,-2 10 11,0-18-21,0 18 42,-8-17-49,0 7 5,-3 4-24,1 0 15,-3 1-16,2 1 18,-5 2-22,3 2 9,-3 0-12,3 2 16,-3 2-37,2 3-7,0 1-52,3 0-15,0 1-83,2 3-6,0-1-51,3 1-63,1 1-87,0 1-83,3-1-109,2-1-770,2 0-952</inkml:trace>
  <inkml:trace contextRef="#ctx0" brushRef="#br1" timeOffset="83751.247">13548 5649 41,'8'-13'877,"-2"2"-183,-1 1-31,-1-2-97,-2 3-15,-2 9-47,5-17-25,-5 17-98,0-11-22,0 11-68,0 0-3,0 0-6,-7-7-24,7 7-21,-7 12-16,7-12-15,-6 20-6,4-5-6,-2 2-8,0 1-10,4 2-12,0-1-23,0 5-4,2 0-42,0 1-95,2 0 0,-2-2 0,2 1 0,1 0 0,-1-2 0,3-2 0,-3 1 0,3-4 0,0 0 0,-1-2 0,1-3 0,3 0 0,-2-1 0,3-3 0,-1 1 0,3-3 0,-2-1 0,1-3 0,1-1 0,1 0-214,-1-1-81,1-1-29,-1 0-34,0-1-2,1-1-30,-1 1-73,-1-1-55,-1-2-52,-1 1-155,0 1-530,-1-4-863</inkml:trace>
  <inkml:trace contextRef="#ctx0" brushRef="#br1" timeOffset="83954.3772">13398 5794 530,'-24'-3'867,"5"1"-185,1-1-55,3 1-66,1 0-35,14 2-45,-18-3-48,18 3-35,0 0-27,0 0-70,0 0-54,0 0-56,18-1-24,0 0-56,5-1 0,8 1-40,7 0-42,8-5-90,5 5-81,1-2-97,4 0-99,-2-1-105,1 1-86,0 0-114,-1-1-726,-4 1-970</inkml:trace>
  <inkml:trace contextRef="#ctx0" brushRef="#br1" timeOffset="84122.0277">14229 5743 880,'12'1'828,"-12"-1"-116,20 1-69,-20-1 6,11 3 1,-11-3-71,0 0-24,16 2-35,-16-2-32,0 0-12,0 0-48,13 3-23,-13-3-33,0 0-366,0 0-6,0 0 0,11 0 0,-11 0 0,0 0 0,0 0 0,0 0 0,0 0 0,0 0 0,0 0 0,0 0 0,14 0 0,-14 0 0,0 0 0,0 0-304,0 0-475,0 0-245,0 0-894,0 0-1647</inkml:trace>
  <inkml:trace contextRef="#ctx0" brushRef="#br1" timeOffset="106317.162">603 9106 547,'0'0'848,"0"0"-161,0 0-74,0 0-21,0 0-82,-12 3-40,12-3-66,0 0-28,0 0 3,0 0-7,0 0-17,0 0-57,10 5-15,-10-5 2,0 0-7,17 1-39,-17-1-26,19 0-25,-6-1-25,-13 1-72,26 0-91,-13-3 0,2 3 0,-1-1 0,1 0 0,-1-2 0,-1 2 0,3-1 0,-3 1 0,0 0 0,-1-1 0,-1 2 0,-11 0-232,21-2-146,-21 2-64,15-3-69,-15 3-145,14 0-119,-14 0-869,0 0-1308</inkml:trace>
  <inkml:trace contextRef="#ctx0" brushRef="#br1" timeOffset="113801.8571">3021 9073 69,'3'-12'807,"-2"2"-182,-1 10-39,3-20-94,-1 8 6,-2 12-44,0-20-55,0 20-25,-1-17-46,1 17-37,-4-16-30,4 16-43,-10-13-7,10 13 1,-13-6-33,13 6-4,-19 0 12,8 6-5,-2 2-13,0 7-10,0 2-27,-3 5-2,2 2-6,-2 8-10,2 2 0,2 1-19,1 0-20,4-2-4,0-2-13,2 1-15,3-4-7,2-2-7,1 2-4,2-5-8,3 0-4,3-2-2,1-3 3,4-2-5,3-3-1,3-4-5,3-1-31,2-4-34,3-3-28,0-4-26,0-1-34,4-6 7,0 2-30,-2-4 19,0 0-19,-2-4 26,-1 1-9,-3-2 22,-1-3-8,-4 1 27,0-1-10,-3-1 33,-4 3-2,0 2 43,-2-1-12,-4 3 35,1 2-22,-2 3 18,-5 9-5,5-9 21,-5 9-23,0 0 41,0 0-20,1 15 21,-1-3-18,0 1 8,0 6 29,0-2 4,0 1 1,2 2 16,0-1-2,2 2-4,0-3-14,2 2 1,1-1 0,2-2 12,2-1 42,2-1-12,3-2-11,1-3-11,2-3-7,3 0-6,-3-5-7,4 0-6,3-4-4,-1-3-3,6-1 2,-3-4-2,1-1 18,-3-3-26,1-2 23,1-5-29,-5 3 24,-3-3-25,-3-2 20,-2 0-22,-3 0 28,-3 1 15,-3 1 9,-3 1 0,-3 2 15,-3 0-5,-1 1-4,-5-2 8,-1 4-14,-1 1 21,-6 1-16,-1 2-2,0 1-16,-3 3 0,-2 2-15,-1 1 1,0 1-1,1 3-7,-2 2-4,-1 3-5,3 0 0,-1 2-14,-2 5-44,6-1-34,1 1-67,1 1-40,1 2-76,6 0-102,-1 1-126,2 2-85,4-1-220,2-3-465,2 2-879</inkml:trace>
  <inkml:trace contextRef="#ctx0" brushRef="#br1" timeOffset="114245.7067">4371 9162 595,'10'-13'807,"0"1"-171,-2 1-26,-1-4-57,-4 3-83,1 2-31,-2-2-66,-2 12-35,-2-21-70,-2 14 0,1-3-44,-3 4-5,-1-1-52,-3 5-5,-1-3-47,0 5-5,-3 0-35,1 0-10,-4 5-5,3-2-5,-2 4-21,0 0-4,2 2-8,-1 1-3,2 1-4,2 0-7,2 4-1,0-2-3,5 0 1,1 0 2,3-1 0,2 1-19,3 0 22,4 1-18,1 1 17,4-3-20,3 1 21,2-1-23,0 0 17,6 1-22,-3-2 19,5-2-15,-6 0 18,0-1-16,0 0 21,-6-2-21,2 2 21,-5-3-18,1 2 24,-5-4-19,-2 4 23,-6-7-11,7 10 41,-7-10-3,-4 12 9,4-12 2,-12 13 2,1-6-8,-2-1-5,-4 1-11,1-1-12,-6-2 1,-1 3-8,0-4-2,-4 2-6,0-3 2,1-2-17,-3 0-30,5 0-37,2 0-53,-1 0-83,2-2-61,0 2-118,6 0-176,2-2-169,0 1-798,13 1-1166</inkml:trace>
  <inkml:trace contextRef="#ctx0" brushRef="#br1" timeOffset="114585.701">4866 8985 642,'12'-14'885,"-4"4"-143,0-2-102,-2 1-28,-1 1-80,-1 0-42,-4 10-77,2-17-10,-2 17-53,2-13-23,-2 13-44,0-13-57,0 13-44,0 0-15,0 0 29,0 0-23,0 0-5,-3 11-8,3-11-23,0 24-12,0-6 12,3 1-24,-3 2-25,0 4-88,1 1 0,0-1 0,1 4 0,1 4 0,0 1 0,0 1 0,0-1 0,2-1 0,1-1 0,0-2 0,0-1 0,2-2 0,2-2 0,-1-3 0,0-3 0,4-2 0,-2-3 0,3 0 0,-2-4 0,2-3 0,1-2 0,1-2 0,0-3-205,1 0-161,0-3-29,-1-1-48,1-2-66,2-5-73,-4 3-41,2-4-91,-3-3-670,-1-1-985</inkml:trace>
  <inkml:trace contextRef="#ctx0" brushRef="#br1" timeOffset="114770.2238">4835 9230 579,'-27'5'899,"4"-1"-139,3 0-139,3-3-36,4 2-88,3-1-39,10-2-104,-12 3-39,12-3-82,0 0-24,11-5-55,-1 2-2,5-2-28,7-3-24,6-1-23,5-2-10,6-1-95,0 1-108,2-2-124,1 3-126,0-1-130,3 2-197,0-1-600,1-1-918</inkml:trace>
  <inkml:trace contextRef="#ctx0" brushRef="#br1" timeOffset="115725.8127">6461 9102 734,'7'7'724,"-7"-7"-84,0 0-51,19 0-69,-19 0-48,19-6-57,-6 2-39,2-1-49,1-1-38,2-2-44,1-2-19,0-1-30,0-1-34,0-1-23,3-2-26,-3 0-20,2-2-35,-6 3 5,1-2-27,-3 1 11,1-2-27,-3 0 14,-2 0-24,-2 2 16,-2 0-23,0-1 17,-3 2-21,-1-1 19,-1 2-5,-1 0-2,-3 1-4,0 2-2,-1 0-5,-3 2 1,1 0 1,-2 4-3,-4 0 1,1 2 0,12 2 1,-25 2-21,9 3 23,1 2-22,-2 3 15,0 2-7,2 5 21,-1 3-6,2 3 19,1 3 11,3 2 5,1 0 3,1 2 38,3 4-49,3 0 49,-1 2-30,4 10 73,2 2 75,2 3-43,0 2-8,3 0-26,-1 8-19,2 3 19,0-2-38,0-1 5,-2-9-40,-1 3-18,1-3-30,1 0 0,-3 0 0,-1 1 0,0-5 0,-2 1 0,-4 0 0,1-4 0,-2-2 0,1-5 0,-1-3 0,-1 1 0,-1-5 0,0 0 0,1-6 0,1 0 0,-1-3 0,0-4 0,1-1 0,2-3 0,0-1 0,-1-3 0,2-10 0,0 15 0,0-15 0,7 7 0,-7-7 0,14-4 0,-3-1 0,1-3-58,4-2 29,2-4-43,3-3 34,2-1-39,4-6 50,-2 0-36,3-2 37,2-3-44,-1 2 33,1 0-57,-4-1 55,1 1-48,-3-1 64,-1 0-42,-6 6 47,0 1-48,-5-3 46,-2 6-47,-3-1-1,-3 4 2,-3-1 0,-2 1-11,-4-2-15,-7 2-18,-1-1-24,-4 2-8,-6 0-28,-2-2 20,-8 0-60,-4 2 21,-1 1 1,-3-1 9,-4 2 8,3 2-29,-3-1 17,3 0-4,1 1 17,7 3-1,1-3 0,3 1 5,7 1-13,0 1-5,5-3-20,4 4 0,4-3-49,2-2-11,4 3-91,4 8-380,3-24-241</inkml:trace>
  <inkml:trace contextRef="#ctx0" brushRef="#br1" timeOffset="116113.0395">6632 9443 863,'38'-20'534,"-2"-1"-113,-1 4-73,0-1-38,-2 1-18,-5 3-16,0 2 4,-2 0-19,-5 3-7,-2 0-5,-3 3-45,-2 0-21,0 2-46,-2 2-2,-12 2-30,19 0 23,-19 0-16,17 7 22,-10 0-23,1 1 9,-2 1-42,1 3 8,1 2-36,-2-1 13,0 0-33,2 1 11,-2 1-27,3-2 18,-1 0-28,-1-1 23,5 0-24,-2-2 10,2-1-13,3 0 16,-1-3-22,1-2 18,2-1-38,-1-1 14,1-4-35,2-2 9,-1 0-16,3-5 7,-2 1-13,-1-3 25,-2-1-7,0-4 26,-2 3-14,-4-2 26,1-1 1,-4 1 1,-2 0 5,-1 0 21,-2 1 22,0 2 9,-2 0 17,0 12 13,0-19 26,0 19 0,-4-14 22,4 14-30,-4-8 31,4 8-36,0 0 70,0 0-56,-12 2 31,12-2-60,-4 12 35,4-12-54,-1 21 12,1-21-31,0 22-11,0-9-5,1-1 2,2 0 16,0 1-40,1 1-9,-2-1-51,3 0-52,0-4-58,2 3-83,-1-1-84,2-2-27,1-1-112,1-1-104,0 0-157,2-4-672,0-1-1003</inkml:trace>
  <inkml:trace contextRef="#ctx0" brushRef="#br1" timeOffset="116522.4604">7730 9237 916,'-1'-14'679,"1"14"-63,0 0-56,-1-12-43,1 12-35,0 0-33,0 0-57,0 0-55,0 0-5,6 14-45,-6-14-14,7 14-37,-4-4-30,3 1-23,-1 0-11,1 3-27,-1-1-24,0 1-22,-1-1-18,1 1-14,-1 1-12,1-1-10,-1-2-9,-2-2-9,1 1-4,0-1-3,-3-10-3,4 17 0,-4-17-1,1 12-2,-1-12 11,0 0-16,1 14-1,-1-14-3,0 0-5,0 0 1,0 0-4,0 0-2,-8-10-4,8 10-3,-2-18-4,0 7-20,2-1-3,2-1 2,0-4 41,2 2-44,3-4 42,1 1-32,3-1 40,2-2-47,1 4 53,0 0-56,2 2 64,0 1-57,3 2 52,0 0-45,-1 4 37,2 1-6,-3 2 57,1 3-43,1 1 52,-2 1-8,-1 3-41,1 0 29,-3 4-41,0 0 30,-1 2-35,-4 0 28,0 2-39,-2 1 35,2 0-72,-5 1-13,1 1-109,-2 1-49,-1 2-102,0-1-104,-1-1-162,1 1-107,1 2-180,1-4-477,-2 1-948</inkml:trace>
  <inkml:trace contextRef="#ctx0" brushRef="#br1" timeOffset="117053.1235">8698 9303 471,'10'-13'826,"-2"1"-200,-1-1-24,0 0-65,-4 1-79,-1 2-61,-2 10-44,-3-20-39,3 20-31,-11-14-17,3 9-13,-2 2-34,-2 1 7,-1 2-51,-2 0 26,0 3-57,-3 2 34,1 4-71,-2-1 39,2 3-69,-2 2 34,4 1-67,1 1-7,2 2-6,0-1-8,3 1-4,1 1 7,2-3-8,1 2-15,2-1-2,3-3 0,1 0 1,3 1 3,4-1-10,1-2-17,2-1-50,3-2-44,4 1-60,4-4-5,1 0-50,2-2-5,1-3-64,4-1-46,5-3-8,0-3 7,-1 0 21,5-4 14,-2-3 39,0 0 31,-4-5 42,-1 1 27,-3-3 27,-2-1 28,-5-2-1,-3 1 62,-1 0 32,-4-4 63,-4 1 17,0 0 58,-3 3 9,-3-3 16,-3 2 38,-1-1 9,-1 1 29,-2 0 11,-1 0-13,0 2 11,-2 0-43,1 3 33,0 2-14,1 2 25,0 2-32,1 2-1,1 2-63,-2 0-8,4 9-20,-5-9 33,5 9 4,0 0 12,0 0-20,-4 13-9,4-13 3,0 25 28,0-7-51,2 1 31,-1 3-11,0 4-10,3 1-43,-2 0 24,2 3-60,0 1 30,-1-5-46,-1 3 30,2-3-45,0-1 36,-1 1-70,0-1-18,2-1-68,-1 0-46,0-4-48,0 0-70,-2-3-27,1-4-64,0 3-101,-2-5-46,1 0-55,-2-11-158,4 15-506,-4-15-851</inkml:trace>
  <inkml:trace contextRef="#ctx0" brushRef="#br1" timeOffset="117373.264">8873 9353 696,'-16'-6'707,"4"1"-127,1 2-87,2-2-52,9 5-44,-12-9-64,12 9-30,0 0-61,2-14-28,8 10-62,5-4-12,4 2-21,5-2-19,5-1-22,3-1-6,9 1-4,4-1 28,6 0-1,4 0-15,10 0-18,2-1-12,-10 4-10,-2 0-8,-1 1-14,-6 3 3,-8 1 0,-8 0-9,-3 4-2,-2-1 2,-9 1 0,0 3 4,-5-1 10,-2 4 16,-3-1 3,-4 3 12,-2-1 21,-2-9-12,-2 22-6,-1-7 9,-1-1-7,-1 1-1,-1 0-14,1 1-31,1-2 14,0-1-23,1-1 18,1-2-28,2-10 19,-2 19-51,2-19-12,2 13-68,-2-13-24,8 9-70,-8-9-59,11 4-67,-11-4-60,15-3-44,-4 2-100,0-4-179,2-3-275,-2-1-590</inkml:trace>
  <inkml:trace contextRef="#ctx0" brushRef="#br1" timeOffset="117685.4334">9597 8999 252,'-15'5'696,"1"1"-196,2 0-15,2 2-24,4-3-42,-1 2-32,7-7-17,-5 14-22,5-14-32,2 11-38,-2-11-32,9 10-38,-9-10-19,19 6-28,-6-3-24,2-3-21,1-2-18,4 1-15,0-1-15,-1-3-4,2 0 18,-1-1-11,-5 0 2,2-3-7,-4 1-11,-2-2-9,1 1 5,-5-3-12,-1 0-3,-4 1-27,0-1 7,-4 2-1,0-1-3,-4 1-3,0 2-22,-3 0 21,-2 4-21,-1 0 21,-1 3-3,-1 1-5,-2 4-23,0 1-73,-3 4-77,2 2-77,2-1-114,1 5-96,1-1-33,6-1-115,0-1-652,5 0-869</inkml:trace>
  <inkml:trace contextRef="#ctx0" brushRef="#br1" timeOffset="118062.077">9983 9143 400,'0'0'738,"13"-5"-142,-13 5-47,0 0-47,0 0-34,0 0-75,0 0 6,0 0-36,-6 9-42,0-2-27,1 0-45,-1 1-44,0 2-29,2 0-27,0 1-18,1-1-6,2 1-5,1-11-18,0 21-18,3-12-14,1 0-9,1-1-8,3 0 5,0-2-17,2 0-6,4 0-9,1-2-5,1-2-4,1 0 1,2-4-5,1 1-2,0-1-1,3-5-3,-1 2 38,0-4-45,5-3 36,-3 0-54,-1-2 55,-1-3-46,-4-1 45,-3 1-46,-2 0 41,-4-3-43,0 2 3,-5-2 5,-3 3 7,-4-1 3,-2 2 5,-3-1 0,-4 1 4,-3 5-4,-2 0 4,-3 3-3,-3 1 45,1 4-57,-1 2 46,0 2-52,-1 2 41,0 2-52,0 3 50,1-1-56,3 2 9,3-1-82,-1 4-31,7-2-69,1 0-56,1 1-24,4-1-82,5-10-59,-3 17-36,3-17-60,5 14-110,-5-14-577,12 12-811</inkml:trace>
  <inkml:trace contextRef="#ctx0" brushRef="#br1" timeOffset="118429.2346">10413 9115 47,'17'-5'908,"-2"-2"-185,0 3-45,-2-1-83,-3 0-46,1 1-68,-11 4-59,16-3-46,-16 3-47,16 3-25,-16-3-2,16 7-75,-8-2 24,-8-5-72,12 14 9,-6-4-52,0 0 29,0-1-82,-2 1 37,1 0-78,-1-1 43,0-1-60,-2 3 41,2-3-57,-4-8 45,4 14-51,-4-14 41,5 12-48,-5-12 46,2 10-50,-2-10 43,0 0-48,0 0 44,0 0-47,0 0 43,-6 8-51,6-8 48,0 0-46,-4-14 43,4 14-6,-2-20 3,2 6-4,1-2-46,2-2 48,1 0-42,2-2 46,0-1-49,3 2 48,4-1-47,0 2 54,2 2-51,0 2 56,3 4-37,1 1 51,-1 2-24,-1 3 47,-1 4-26,3 0 35,-2 4-16,2 3 30,-1 0-36,1 3 25,-1 1-19,-1 1-5,-3 2-19,-1 0-37,-2 2 0,1 1 0,-5 0 0,0 3-112,-3-3-135,-3 1-197,-1 2-196,0-2-303,-3 0-889,0 3-1540</inkml:trace>
  <inkml:trace contextRef="#ctx0" brushRef="#br1" timeOffset="118837.9757">11748 9458 2079,'0'0'810,"0"0"-202,0 0-90,0 0-42,0 0-77,0 0-53,0 0-48,0 0-45,0 0-36,0 0-30,0 0-25,0 0 7,0 0-13,0 0 13,0 0-69,0 0 14,-10 9-51,10-9-21,-10 7-8,10-7-3,-11 8-8,11-8-1,-16 7-5,16-7-2,-16 5 0,16-5-7,-16 6-1,16-6 1,-15 3-1,15-3-14,-16-2 10,16 2 1,-13-5-9,13 5 13,-10-8-20,10 8-6,-6-16 4,6 16-4,3-15 2,-1 3 47,1 3-51,5-3 48,-3 2-48,5-2 48,2 4-40,-1-1 63,3 4-23,-1 0 77,-2 3-11,5 4 90,-2 1-16,3 4 32,-1 5-152,2 2-48,-1 6 0,-2-2 0,3 4 0,-5 1 0,-3 1 0,0 2 0,-3-4 0,-5 2 0,-2 1 0,-2-1 0,-7 4-300,-7 2-552,-5 4-313,-5-7-688,-3 2-1567</inkml:trace>
  <inkml:trace contextRef="#ctx0" brushRef="#br2" timeOffset="121700.9541">13798 8931 311,'7'-8'775,"1"3"-163,-8 5-50,11-10-46,-11 10-9,10-11-52,-10 11-42,7-9-39,-7 9-41,0 0-36,4-13-46,-4 13-36,-7-6-21,7 6-17,-16 0-8,5 0-4,-5 2-27,-3 2 45,-2 3-50,-4 1 39,0 3-52,1 1 27,-5 2-3,4 3-13,-4 3-6,2 2 0,2 0-10,2 3-11,4-2-10,2-1-8,2 2-38,1 0-48,3 0 0,5-2 0,-1 0 0,4 1 0,3-5 0,0 3 0,6 1 0,2-2 0,5 4 0,4-3 0,9 4 0,0-4 0,5 0 0,5-5 0,4 1 0,-2-5 0,5-2 0,-1-1 0,-4-4 0,1-1-268,1-3-96,-2-1-42,1-1-67,-1-5-106,-2 3-72,0-4-35,-3 0-159,6-5-391,-3-1-846</inkml:trace>
  <inkml:trace contextRef="#ctx0" brushRef="#br2" timeOffset="122001.0498">14531 9024 122,'5'-16'850,"-3"2"-163,1 1-56,-2-2-69,1 4-37,-2 11-61,0-23-13,-2 12-55,2 11-43,-2-18-29,2 18-28,-9-14-44,9 14-12,-16-7-22,16 7 32,-15 0-56,2 3 21,0 3-34,-2 3 23,-1 2-39,0 4 29,-2 3-6,0 2-19,1 2-109,2 0-60,1 3 0,2-2 0,3 3 0,2-3 0,0 0 0,4 1 0,1-1 0,0 2 0,4-2 0,1 1 0,4-2 0,2-1 0,2 3 0,3-2 0,3-4 0,2-1 0,4-1 0,-2-4-3,4 0-326,-2-4-24,1-1-78,-1-1 13,2-2-86,-5-2-45,3-2-29,-2-1-50,-2-1-110,1-2-410,-1-3-763</inkml:trace>
  <inkml:trace contextRef="#ctx0" brushRef="#br2" timeOffset="122441.0629">14789 9247 529,'0'-12'758,"-1"2"-126,1 10-43,0-21-69,0 21-57,1-21-46,1 10-58,2-1-50,4 0-44,-2-1-12,5 1-7,1-1-10,4 0-3,3 3 39,-1 0-71,2 3 39,2 2-55,-3 3 27,0 2-49,0 1 8,-1 4-28,0 1-23,-2 1-20,-2 5-15,-3 1-16,-1 1-11,-1 0-19,-4 0-33,-2 1 26,-1-3-31,0 1 24,-2 1-29,-2-2 32,0 0-37,2-1 25,-1 0-38,1-11-3,-3 16-53,3-16 14,-3 13-75,3-13 25,0 0-63,0 0-4,0 0-11,0 0-9,0 0-7,16-5 12,-12-3 5,4 0 14,0-5 0,1-1 64,3-5-13,-3 1 59,-1-1 16,4-2 13,-4 0-17,-1 0 57,1 2 26,0 3 30,-3 1 29,-1 3 4,2 1-9,-2 2-12,-4 9 33,7-10 35,-7 10 4,0 0 31,8 6-46,-8-6 52,7 16-67,-5-4 38,1 0-4,-2 3-12,3-1-33,-1 3-15,0 0-50,-2-1 23,2 1-43,0-1 23,0 1-37,0-1 35,1 0-70,1 0-2,-1-3-92,3 0-33,-1 0-49,-1-4-43,2 1-36,0-3-58,2 0-86,1-2-34,0 0-67,3-4-55,-13-1-118,24-1-352,-10-4-676</inkml:trace>
  <inkml:trace contextRef="#ctx0" brushRef="#br2" timeOffset="122705.4297">15566 8787 809,'1'-16'662,"0"4"-71,2 2-53,1 0-39,2 3-15,3 1-55,0 4 8,4 0-29,3 4-23,2 3-14,5 4-4,4 2 18,0 3-75,1 5 7,3 0-41,-5 3 15,0 2-18,-3 0 13,-4-3-213,-1 2-73,-5 2 0,-3-1 0,-2-1 0,-3 0 0,-3 1 0,-2 0 0,-2 0 0,-2 1 0,-6 1 0,1 1 0,-4-1 0,-2-3 0,1-1 0,-3-1 0,-1 0 0,4-6 0,-1 1 0,0-4 0,0-2-305,1 0-316,3-4-153,0-1-123,-1 1-869,12-6-1461</inkml:trace>
  <inkml:trace contextRef="#ctx0" brushRef="#br2" timeOffset="122976.5583">16663 9043 52,'0'0'1025,"0"0"-183,0 0-123,6-7-87,-6 7-68,0 0-41,0 0-47,0 0 27,0 0-63,10-2 23,-10 2-86,14 2 1,-14-2-71,24 2-9,-10-1-37,4 1-44,0-1-103,2 0-114,2 0 0,-3 1 0,3-1 0,-2 1 0,0-2 0,-1 0 0,0 1 0,-1-1-137,-2-1-224,-3 2-88,1-2-107,-14 1-122,22-2-168,-22 2-788,15 0-1295</inkml:trace>
  <inkml:trace contextRef="#ctx0" brushRef="#br2" timeOffset="123162.0308">16679 9197 1390,'-10'7'940,"1"0"-144,2 0-46,7-7-16,-7 12-142,7-12-31,0 0-91,6 13-37,2-9-99,2 0-31,6-2-91,1 2-15,3-1-64,7-2 0,3 2-85,0-2-60,7 0-129,2-1-76,0 2-128,1-2-92,0 0-180,2-2-205,-3 2-896,0-1-1398</inkml:trace>
  <inkml:trace contextRef="#ctx0" brushRef="#br2" timeOffset="124264.4961">18566 9115 294,'10'-4'696,"1"2"-131,0-4-23,-1 2-37,2-1-30,0-2-39,-1 1-31,1-2-40,-1 0-41,-1-1-18,0 2-22,-2-3-15,-2 2-34,1-2-5,-3 1-23,0-1-17,-4 10 21,0-20-78,-4 9 27,-2 4-73,-3-4 36,-4 5-55,-2-2 30,-2 4-57,-2 1 41,-2 3-65,-2 0 41,0 5-43,-3 1 35,-1 3-40,1 3 25,1 0-42,4 2 37,3-1-13,2 1-1,4 1 4,0 0 5,5-1-15,3 0-2,2-1-2,5-2-39,2 1 37,5 1-73,3-4 38,3 1-76,4-1 32,1-3-49,2 0 19,2-4-29,-1 1 19,-1-3-2,1 0 24,2-4-11,-2 0 15,1 0 14,-3-3 17,0 0 7,-2-1 15,-1-1 3,-3-2 11,-1 1 6,-1-1 3,-3 2 11,-1 0 15,-1 1 17,-1 0 22,-2 1 0,-6 7 4,9-11-11,-9 11 1,7-6 7,-7 6 8,0 0 53,0 0-45,0 0 61,4 13-39,-4-13 49,-1 21-17,1-9 4,-1 8 5,2 6 46,0 1 38,2 7-58,-1 4-4,2 5-146,-1 2-8,1 0 0,1 2 0,0-1 0,-3 1 0,2 0 0,0-1 0,-1-2 0,1 1 0,-2 1 0,-1 0 0,1-2 0,-1-6 0,-2-1 0,1-1 0,-3 0 0,-1-2 0,0-2 0,-2-2 0,0-2 0,-5 0 0,1-3 0,0-6 0,-1 1 0,-2-3 0,-1-1 0,0-4 0,-3-1 0,0 0 0,-2-5 0,-1-2 0,1-2 0,-3-2 0,-4-4 0,-4-3 0,0-5 0,-7-4 0,-1-3 0,-3-5 0,-4-5 0,2-2 0,2-4 0,4-1 0,6 3 0,4-1 0,3 0 0,5-1 0,2 0 0,7 6 0,4-3 0,2 0 0,5 4 0,7-1 0,1-3 0,7-3-34,7 0-55,11-4-77,6 1 0,8-1-104,5 3-77,6-1-53,5 1-153,4 5-125,6-3-177,-1 3-615,2-1-1092</inkml:trace>
  <inkml:trace contextRef="#ctx0" brushRef="#br2" timeOffset="124593.0651">19834 8777 612,'-4'-17'736,"4"17"-103,-5-17-52,5 17-73,-7-17-73,3 10-26,4 7-32,-10-15-62,5 8-31,5 7-42,-11-12-20,3 8-21,-2-1-10,1 2-20,9 3-14,-23-2-16,9 5-2,-1 1-9,-2 4 51,-2 3-54,-4 3 29,3 4-42,-1 3 30,-1 4-29,2 1 44,-1 4-38,3 1 60,0 1-2,1 4-7,2-2-114,1-1-58,5-3 0,2 1 0,4-4 0,2-1 0,3-1 0,6 3 0,2-3 0,6 0 0,0-2 0,6-4-54,2-2-252,2-3-65,2-2-32,-1-3-49,0-2-88,0-3-30,-2-2 11,-1-2-28,1-2-26,-4-2-78,2-4-263,-2 0-536</inkml:trace>
  <inkml:trace contextRef="#ctx0" brushRef="#br2" timeOffset="125022.3892">19906 9137 517,'-1'-14'672,"-1"2"-104,0 0-29,1 1-50,0 0-40,1 11-20,0-21-50,2 11-45,1 0-53,1 0-45,2 3-12,2 0-12,2 2-10,0 0-6,2 3-4,3 2 5,-1 3 36,4 1-64,-2 4 36,1 1-20,1 3-5,-2 1-27,-1 2-25,-4-1-23,0 2-15,-1 1-20,-4-2-8,1-1-44,-4-1 20,1 0-31,-1-2 28,1 1-44,-4-12 36,2 17-52,-2-17 15,0 15-60,0-15 24,1 11-83,-1-11 8,0 0-56,0 0 0,0 0-32,0 0-9,0 0 10,12-9-1,-6 3-7,1-5 52,0-3-33,4-2 78,-1 0 19,3-4 21,-3 1 19,4-3 5,-3-1 17,2 1 32,-1 4 32,-2 1 36,-2 3 33,-1 2 14,1 0-3,-3 2-1,-5 10 12,8-10 24,-8 10 18,0 0 10,0 0 39,10 5-65,-10-5 46,2 16-17,-2-4 8,0 1-2,0 4-19,0 1-28,-1-1-24,1 1-21,-1-1-16,1 3-13,1-2-13,2 0-36,-1-1 23,3-1-57,2-2 0,3 2-66,0-3 4,1-1-91,1-1-72,1-1-57,2-4-42,1 0-75,2-1-78,0-3-69,1-2-25,0-2-116,3-4-518,1 0-838</inkml:trace>
  <inkml:trace contextRef="#ctx0" brushRef="#br2" timeOffset="125257.5227">20764 8741 95,'-4'-17'899,"0"3"-165,0 3-67,3 0-87,-3 1-63,4 10-25,3-10-21,-3 10-43,10-3-30,2 8-10,3 3 12,4 2 6,7 7-44,4 4 21,-1 6-33,1-2-3,0 2-73,-4 1-274,0 1 0,-3 0 0,-3 1 0,0 0 0,-6-3 0,-3 2 0,-5-3 0,-2-3 0,-1 3 0,-4-1 0,-5-1 0,-3 3 0,-4 1 0,-6 0 0,-3 1 0,-4-3 0,-3-1 0,-2-2-379,0-1-722,-2-2-1012,1-2-1884</inkml:trace>
  <inkml:trace contextRef="#ctx0" brushRef="#br2" timeOffset="125477.4009">22273 9065 320,'0'0'378,"14"-6"-493,-14 6-69,8-6 52</inkml:trace>
  <inkml:trace contextRef="#ctx0" brushRef="#br2" timeOffset="125742.0431">21915 8986 759,'-16'4'773,"16"-4"-74,-9 5-53,9-5-30,0 0-23,-7 8-38,7-8-80,0 0 18,11 8-48,0-3-42,3-2-57,6 2-36,6 0-44,6 0-41,4 0-43,2-2-32,8 2-29,0-1-25,1-1-58,-6-1-38,-1 1 0,-1-2 0,0 0-16,-2 1-116,-5-2-54,-3 0-103,-1 0-63,-6 0-39,-3-2-58,-1 0-93,-5 1-70,0-1-147,-13 2-660,11-6-1024</inkml:trace>
  <inkml:trace contextRef="#ctx0" brushRef="#br2" timeOffset="125985.5334">22244 8815 507,'-9'-6'856,"2"-2"-114,7 8-63,-7-9-68,7 9-23,-8-10-87,8 10-80,0 0-20,-7-6-25,7 6 13,0 0-84,0 0 8,4 13-47,0-5 3,-1 6-49,1 1 3,1 6-58,0 1 2,1 1-54,-1 7-34,2 3-79,-1 0 0,-1 1 0,3 0 0,-3 0 0,1 4 0,1-4 0,-1-2 0,3-1 0,-1 0 0,1-2 0,2-3-307,1 1-144,1-5-95,1 0-143,0-5-165,1-2-835,0-3-1365</inkml:trace>
  <inkml:trace contextRef="#ctx0" brushRef="#br2" timeOffset="126476.9441">23070 8782 863,'-2'-19'674,"-1"0"-73,1 4-34,0 0-41,0 1-72,1 4-72,1 10-56,-4-16-34,4 16 24,0 0-14,0 0-19,0 0-24,4 12-24,-2 2-23,2 3-25,0 5 23,1 2-72,3 5 17,-1-1-56,0 4 37,-1 0 23,2 6-15,1 1-17,-3-5-23,-1 0-51,2-2 23,-2 1-46,2-1 25,-2-4-41,1-3 24,-3-1-34,1-5 29,0-2-34,-1-1 31,-1-5-36,2 1 34,-1-2-29,-3-10 14,2 15-45,-2-15 30,0 0-45,0 0 29,0 0-46,0 0 21,0 0-29,7-9 44,-7 9-49,5-20 48,-1 6-7,1-2 3,2-3 11,1 0-4,0-1-35,3 1 55,1 0-41,0 2 39,6-3-29,-2 6 49,3-1-35,1 5 51,1 1-3,2 2 58,0 2-8,0 4 60,-3 2-10,6 1 43,-1 4-34,-1 3-134,3 1 0,-1 4 0,-4 0 0,-1 1 0,-4 1 0,-3 0 0,-4 0 0,0 1 0,-3 0 0,-3-2 0,-3 2 0,0-3 0,-2 2 0,-2 0 0,1-2-45,-3 1-449,0-3-148,-3 0-170,2-3-253,0-1-560,6-8-1282</inkml:trace>
  <inkml:trace contextRef="#ctx0" brushRef="#br2" timeOffset="126786.0911">24252 8900 580,'21'-18'875,"-6"3"-158,-1 1-96,-2 1-29,-3-1-84,-3 3-51,0 1-64,-4-1-45,-2 11-39,-2-13-31,2 13-17,-10-11-3,10 11-29,-14-5-21,4 8 32,-4 2-42,1 4 28,-3 2-40,-1 3 24,2 2-35,-3 4 20,3 0-68,2 3-127,1-3 0,3 1 0,3 1 0,-3 7 0,4-4 0,1-2 0,3 2 0,1-1 0,2-2 0,2 1 0,3 0 0,3-4 0,2 3 0,2-3 0,3-2 0,3-2 0,0-3-242,0 1-237,3-5-83,-1 0-61,0-3-36,-1-4-46,1 0-53,-3-1-561,2-2-924</inkml:trace>
  <inkml:trace contextRef="#ctx0" brushRef="#br2" timeOffset="127216.7952">24609 9114 250,'4'-12'758,"0"3"-153,-1-2-21,0 4-31,1-3-43,0 1-54,2 2-48,0-1-43,2 3-39,1-2-24,1 3-17,2 3-24,2 1-18,0 0 0,2 3 33,-1 4-76,1 0 17,0 3-48,0 0 20,-3 2-23,-2 0-32,-2 0-48,-1 1 14,-2-2-44,-2 0 15,-1 1-40,-2-1 22,-1-11-35,1 19 21,-1-19-36,3 15 22,-3-15-47,-3 14 3,3-14-74,0 0 18,0 11-68,0-11 32,0 0-61,0 0-8,0 0-22,14-8-1,-8 2 14,3-5 3,1 1 28,3-4 18,0-2 23,4-5 29,2-1-5,-3-2 38,4-2-3,-3 1 31,-2 2 12,0 2 48,-2 3-7,-3 2 44,1 3 1,-3 1 17,-1 2-37,0 2 21,-7 8 9,8-6 43,-8 6 8,0 0 6,4 9 15,-4-9 33,0 17-20,-1-7 19,-2 3-39,1 3 15,1 0-51,-2-1 18,-1 2-21,3-1-21,-2 1-47,3-2 20,0-2-40,0 1 30,2-3-38,2 1 18,1-1-56,1-2-3,1-1-70,2-2 3,3 0-84,-1-3-26,5 1-68,-1-1-52,2-3-24,2-3-67,-1 1-80,7-4-41,-3-1-117,5-5-156,0-2-329,3-5-755</inkml:trace>
  <inkml:trace contextRef="#ctx0" brushRef="#br2" timeOffset="127477.3905">25568 8429 707,'-6'-10'759,"6"10"-69,-4-16-48,4 16 7,0 0-33,0 0-25,13-1-81,0 9 9,4 6-46,4 5 25,7 8-43,3 2 24,4 9-56,-1 1-243,0 0-180,-7-3 0,0 1 0,-2-1 0,0 0 0,-6 1 0,-1-3 0,-1 0 0,-6-5 0,-2 0 0,0 0 0,-7-3 0,0 0 0,-6-3 0,-1 3 0,-4 1 0,-4-2 0,-5 1 0,-3 0 0,-1-1 0,-7-1 0,0-2 0,0-1 0,-3 3-878,1-7-1427,-1 4-2102</inkml:trace>
  <inkml:trace contextRef="#ctx0" brushRef="#br3" timeOffset="135756.4619">18615 10480 89,'0'0'612,"0"0"-136,0 0-69,0 0-26,0 0-23,0 0-42,0 0-22,0 0-33,0 0-3,0 0-22,0 0-24,0 0-2,0 0-26,0 0-18,0 0-29,0 0 10,-7-6-23,7 6 22,0 0-30,-10 2 10,10-2-10,-11 4-12,11-4-10,-11 3-19,11-3-7,-15 6-3,6-2 10,0 0-9,-1 1 1,0-2-9,-2 3-13,-1-1-4,2 1-3,-2 0-3,-1 0-4,0 2 4,-1 0 3,-3 0 3,-3 1-1,0-1 29,-2 2-38,-3 2 30,-3-2-40,-2 2 31,-9 1-37,2 0 42,-3 2-43,-2-3 38,-2 2-45,-6 1 45,-9 2-48,-2 0 1,-1 0 13,-3 0-8,0 1 7,-4 0 3,-1-1 4,-2 3 5,-1-3-4,-2 2 4,-3 0 1,-1-1-2,0 2-2,-2 0-3,-1 0-4,0-2 0,-1 3 7,-2-3-5,2 4-7,-2-2-3,3 0 40,-4 1-47,3-1-18,-2 1 22,2 1-3,2-2 1,0 2 41,1 1-58,0-2 49,2 0-54,-2 0 50,4 3-6,1-2-3,0 2-49,2-2 50,3 1-53,-1-1 54,1 2-49,2-1 47,1 1-51,1-3 52,3 2-52,0-2 50,3 1-51,0-2 52,1 2-49,5-1 6,-4-3 18,3 3-8,8-5 1,1 0-1,-1 0 1,0 1-1,0-2 0,0 0 2,0 1-3,0 0 2,0 0 0,0-2 2,3 1 2,2-1 47,-1-2-54,0 3 48,2-4-52,2 1 44,3 0-47,4-2 44,1-2-53,1 2 56,4-3-51,3 0 47,1-1-48,2 0 51,4-1-51,-1 0 48,4-2-48,-2 1 47,5 1-51,0-3 54,0 1-49,11-3 47,-19 3-49,19-3 48,-13 4-49,13-4 46,-14 2-49,14-2 46,-11 1-44,11-1 48,0 0-46,-13 3 44,13-3-75,0 0-40,0 0-45,-14 1-49,14-1-59,0 0-63,0 0-71,0 0-105,-11-3-93,11 3-121,0 0-644,0 0-947</inkml:trace>
  <inkml:trace contextRef="#ctx0" brushRef="#br3" timeOffset="136217.3442">13546 11565 521,'0'0'585,"4"-11"-75,-4 11-50,6-8-17,-6 8-33,2-9 1,-2 9-54,0 0-20,4-9-34,-4 9-27,0 0-26,5-9-19,-5 9-9,0 0-25,0 0-14,0 0-41,0 0 21,0 0-32,0 0 35,0 0-45,-9 12 29,3-3-61,-2 1 29,-1 2-57,-3 4-4,-1 0-4,-2 5-8,-5 2-7,-1 4-13,-4 2-4,-4-1-4,3 4-2,-1-4 3,-1 1-2,-1 0-8,2 0 3,-2 0 1,2 0 35,0-1-44,0-1 47,0-1-49,3 0 48,-1 0-6,0 1-51,4-2 49,0-5-50,4 2 47,2-4-46,1-1 60,3 0-51,2-2 38,0-1-26,3-2 40,3-2-28,3-10 36,-2 19-33,6-12 33,1 1-42,6-1 30,3-2-41,1 0 25,8-1-33,4 0 28,0 0-41,2-2-12,7 1-122,0-3-63,1 2-144,0-2-108,1 1-151,2 4-102,-4-4-976,3 2-1368</inkml:trace>
  <inkml:trace contextRef="#ctx0" brushRef="#br3" timeOffset="141080.7078">6872 13093 730,'0'0'907,"1"-15"-156,-1 15-55,1-16-53,-1 16-8,4-13-85,-4 13-51,1-12-18,-1 12-93,3-9-33,-3 9-27,0 0-1,0 0-31,9 5-10,-9-5-10,5 21-233,-1-5-43,0 1 0,-1 5 0,1 2 0,-1 0 0,-2 2 0,0 1 0,1 0 0,-2 2 0,0-3 0,0-1 0,-2 2 0,2 0 0,-1-3 0,0-1 0,-1-2 0,2-1 0,-1-2 0,1-1 0,1 0 0,1-3 0,0-2-54,1-2-558,3-2-97,0 1-108,4-2-181,-1-5-586,1 2-1232</inkml:trace>
  <inkml:trace contextRef="#ctx0" brushRef="#br3" timeOffset="141834.2933">7207 13530 907,'0'0'825,"0"0"-93,15 2-84,-15-2-42,15 0-71,-15 0-62,23-3-88,-9 1-39,3-3-68,1 1-43,2-2-35,3-1-27,0 0-37,1-1-26,1 0-30,0-2-5,2 0-27,-4 0 4,-3 1-23,1 0 6,-2 0-21,-1-2 14,-5 2-11,0 1 4,-3-2-5,-1 1 0,-4 1-14,-5 8 9,5-15-15,-5 15 8,-5-12-8,5 12 7,-14-9-9,14 9 12,-23-1-8,10 2 20,-5 4 9,3-1 22,-6 4 15,2 2 16,1 1 8,0 1-5,1 4-3,2-2 7,0 2-7,4-2-17,0 1-14,3-1-9,1-1-8,3 0-5,2-1-7,0-1-7,4 0 5,0-2-8,2 0-21,3 0-32,3 2-37,1-4 16,4 0-53,2-2-51,4 2-52,1-4-57,2-1-4,-1 0-35,3-4-25,1 0-35,0-1-4,-3-1 34,1-2 55,-4-1 29,1-2 41,-3 1 33,-2-1 56,-4-1 59,-1-1 49,-3 0 82,-1 0 36,0 0 47,-5 2 13,1-1 51,0 2-5,-4 8 14,5-14-7,-5 14-30,4-12-33,-4 12-14,0 0-4,6-7 20,-6 7 17,0 0-22,9 5-19,-9-5-11,6 9-2,-6-9-30,6 11 2,-6-11-41,5 14 27,-5-14-30,5 15 5,-5-15-22,3 14 13,-3-14-19,0 14 11,0-14-17,1 12 14,-1-12-20,-1 13 8,1-13-6,0 0 12,-3 12-14,3-12 11,0 0-16,-6 7 11,6-7-8,0 0 9,0 0-17,-8-5 17,8 5-19,-4-10 19,4 10-22,0-17 18,2 8-20,-1-3 23,3-2-14,1-1 10,4-3 0,0 2 10,2-1-25,2 0 14,0 1-8,2 0 32,-1 4 14,3 0 35,-1 1 32,4 2 12,-5 2 20,3 3 17,0 1-8,-3 0 18,0 2-15,-1 2-20,-1 0-116,1 1-16,-2 1 0,-1 1 0,-1 3 0,-1-1 0,-1-1 0,-2 4 0,1 1 0,-3-1 0,-2 1 0,1 2 0,-1-2-59,0 1-257,-2 1-44,1 1-102,-1-1-110,1 1-100,3-3-70,-3 2-844,4 1-1235</inkml:trace>
  <inkml:trace contextRef="#ctx0" brushRef="#br3" timeOffset="142420.6146">8713 13505 193,'15'-14'940,"-3"-3"-147,-1 2-89,1-4-86,-6 5-44,-1-2-74,-2 2-70,-3 1-16,-1 1-67,-3 1-37,-1 2-57,-5 1-9,-3 2-17,0 3-48,-4 3-3,1 2-15,-5 5-14,-2 0-11,-2 4-15,1 3-15,0 0-16,3 2-17,-2 1-13,5 0-13,1-2-9,4 0-10,1 0-9,4-1 2,3-1-9,0-2 0,3 1 7,2-12-11,6 17-16,0-9-30,3-1-18,2-2-19,1-4-8,3 0-17,-1-2-20,5 0 9,-1-4-16,3-2 18,-1-1-10,1-2 39,-2-1-14,-1-1 17,0-1 14,-2 1 11,-2 0 11,-2 2 21,1 0-3,-4 0 13,0 3 10,-2 1-3,1 1 3,-8 5 21,10-3 49,-10 3-17,8 5 31,-8-5 4,3 16 15,-1-5 3,-1 3-22,-1 1-8,0 2-5,-1 2 18,-1 5 39,1 1-8,-1 1-4,-1 3-9,1 2-17,-1 2-13,1-1-14,0 2-9,1-2-54,0-3 0,1 0 0,-2 0 0,2-3 0,0-1 0,0-1 0,0-4 0,-1 0 0,0-4 0,-2 1 0,-1-2 0,0-2 0,-4-3 0,-1 1 0,-2 0 0,-1-5 0,-5 0 0,-3 1 0,-5-3 0,-3 1 0,-1-2 0,-7 0 0,-2 0 0,-2 0 0,-1 1 0,-2 1 0,-3 2 0,0 0 0,1 1 0,2 2 0,-1 1 0,5-2 0,7 2 0,1-2 0,4 1 0,7-2 0,-1 3 0,6-4-44,5-1-188,3 1-37,7-7-67,-4 10-41,4-10-31,9 4-116,2-1-76,4-3-81,2 0-816,6-5-1125</inkml:trace>
  <inkml:trace contextRef="#ctx0" brushRef="#br3" timeOffset="142701.1553">9190 13375 250,'2'-24'911,"-1"5"-165,1-1-73,-2 3-65,0-1-65,-2 2-4,2 2-81,-1 1-23,1 13-62,0-21-59,0 21-53,0-13 15,0 13-31,0 0 0,0 0-17,0 0 7,-2 13-27,2-1-28,-2 2-13,2 3-22,0 3-25,0 1-89,0-1-31,0 6 0,0-3 0,3 0 0,-2 2 0,0-2 0,2-1 0,1-2 0,-2-1 0,2-1-159,0-2-161,1-2-61,-2 1-77,-1-4-104,1 1-113,-3-12-115,5 18-747,-5-18-1171</inkml:trace>
  <inkml:trace contextRef="#ctx0" brushRef="#br3" timeOffset="143245.1687">8977 13508 452,'-17'-4'862,"4"-1"-122,0 2-94,3-2-94,10 5-70,-19-5-85,19 5-67,0 0-58,-9-7-46,9 7-48,10-2-33,1 1-30,4-1-20,4 0-17,4 1-15,2-3-11,5 2-11,5-1-9,0 0-32,1-1-49,-3 0-31,0 0-38,-1-1-37,-4 0-15,-2 1-18,-3-3 38,-3-1 10,-2 3 37,-5-2 5,1 1 30,-5-3 4,-3 2 24,1 0 5,-7 7 33,6-16 16,-6 16 37,1-13 2,-1 13 49,0-12 6,0 12-15,2-10-22,-2 10-23,0 0 4,0 0 24,0 0-4,0 0 23,9 7-2,-7 3-11,1 0 13,-1 3-6,2 1 0,-2 2 0,2 1 20,-1 0-35,0 0 12,-2 1-29,1 0 5,0 0-32,-1-2 12,0 1-25,2-1 18,-2-5-25,-1 1 15,3-1-5,-3-11-21,1 18 27,-1-18-3,1 13-4,-1-13-29,0 0 22,3 11-22,-3-11 16,0 0-19,0 0 31,0 0-26,5-11 21,-5 11-22,4-17 12,-1 7-26,1-5-1,0-2-2,3 0 2,1-4 8,1 2-1,2-1 4,1 3 5,3 0 12,0 2 24,2 1 26,0 2 47,1 3-3,3 1 54,-4 4 27,2 0 13,1 3-5,-1 1 14,-2 4 14,0-2-9,0 3-33,-2 3-8,0-1-84,-1 2-81,-3 0 0,-1 2 0,1 0 0,-5 1 0,-1-1 0,-2 1 0,-1 0 0,0 0-136,-4 0-293,1 0-129,-4 2-217,0 0-267,-2-1-619,2 2-1328</inkml:trace>
  <inkml:trace contextRef="#ctx0" brushRef="#br3" timeOffset="144329.4202">10880 13469 289,'12'-8'815,"-5"-1"-145,1 1-25,0-1-86,-3 0-43,-5 9-69,5-17-10,-5 17-80,0-14-20,0 14-36,-9-12-8,0 7-48,-1 2-15,-3 3-18,-5 0-26,-1 5-8,-3 2-12,-1 2-23,-2 4-6,-1 1-12,3 1-35,3 1-15,-1-1-17,7-1-12,0 1-9,4 0-5,2-3-4,3 2 1,5-14-8,3 20 4,4-11-10,4-1 3,5-1-7,1-3-22,5-2-10,2-2-29,3-1-25,2-3-2,3 0-1,0-5-21,-3 1 25,-2-4-4,-1 0 17,-5-2-17,-2 1 30,-7 0-10,-2 2 29,-2-1-12,-6 0 23,-2 12-14,0-19 24,-5 11-16,-3 1 25,-1 2-20,-1 1 22,-4 1-17,1 1 20,-1 2-16,1 0 17,-1 2-10,3 1 10,11-3-15,-17 6 9,17-6-8,-7 10 20,7-10-23,3 11 16,4-4-24,2-1-4,3-1-56,2 3-16,0-3-46,4 2-6,-2-2-51,4-2 9,0 1-1,1-2 5,0-2-9,1 0 0,5-2 3,-3-2-9,0 0-7,1-4 18,-4 0 13,0-2 32,-2 0 16,-2-2 22,-2-3 21,-4-1 18,1 0 10,-3-4 16,-1 2 11,-2-3 19,-4 2 23,0 0 52,-1 1 37,-1-1 26,-1 0 29,-1 2 13,0 0 15,0 2 12,-1-2-16,2 5 39,-1 0-16,1 2 13,1 10-19,-3-19-29,3 19-28,-1-12 5,1 12 27,0 0-7,0 0-5,0 0 19,0 0 1,8 12 8,-5 0 5,1 4 0,1 5 3,3 1-19,-1 6-13,2 4-12,-2-2-112,1 2-41,1 7 0,-2 1 0,1-1 0,-1 3 0,0 0 0,1 0 0,-3 2 0,0-2 0,0-1 0,-5-3 0,2-1 0,-1 0 0,-1 1 0,0-2 0,-1 0 0,-1 1 0,0-2 0,-2-2 0,1 0 0,-1-1 0,2-1 0,-3-4 0,1-1 0,1-2 0,0-2-49,1-4-58,1 0-6,0-2-7,2-2-6,0-2-9,2-3-5,-1 2-30,-2-11-3,14 11-26,-14-11 16,17 7-20,-17-7 31,24 0-14,-10-3 44,0-1 7,-1 2 32,3-5 19,-2 2 18,-2-3 14,0-1 15,1 0 18,-3-2 0,-1-1 9,0 0 5,-4-2 12,-3 1 3,0-3-2,-4-1-3,0 0-13,-7-4 11,-3-4-2,-2 1-8,-7-7 14,-5 3-4,-3-3 17,-8-3-23,-4 0 19,-2 1-23,0 1 33,0 1 3,8 7-12,3-1 21,2 2-38,4 0 28,3 4-24,5 2 19,3 0-25,6 1 19,2 1-28,4 1 19,4 1-38,3-1-6,5-1-56,6 0-38,4-2-103,8 1-71,6 1-44,5-1-23,3 0-52,4 2-97,5 0-476,0 2-595</inkml:trace>
  <inkml:trace contextRef="#ctx0" brushRef="#br3" timeOffset="144704.6863">12512 13427 32,'0'0'989,"-2"-17"-180,2 17-84,-2-15-59,2 15-41,0-13-47,0 13-95,0 0-62,0-15-70,0 15-11,0 0-7,0 0-16,0 0-25,-4 13-5,2-1-15,2 5-18,-2 2-16,1 5-59,1 1-179,0 3 0,0 6 0,0 2 0,1 1 0,-1 4 0,0 3 0,-1 2 0,1 0 0,0-2 0,0-6 0,0-1 0,-2-2 0,2-1 0,0-6 0,0 0 0,2-4 0,-2-2-24,0-4-367,1-2-67,1-2-27,0-4-91,2 1-92,-4-11-60,7 8-813,-7-8-1178</inkml:trace>
  <inkml:trace contextRef="#ctx0" brushRef="#br3" timeOffset="144972.5148">12497 13534 710,'7'-21'633,"4"4"-105,3 0-30,1 2-56,5 2-42,3 1-30,4 1-58,-3 5 9,3 2-38,0 2-15,3 0-18,-1 4-33,-2 0-20,0 3-16,-2 2-29,-6 1-13,2 1-24,-8-1-15,-1-1-9,-3 4 11,-1-3-35,-5 1 6,-3-9-33,0 18 9,0-18-25,-7 17 13,0-10-22,-3 0 13,0 3-23,-1-4 13,-2 2-43,-1-3-31,1 2-70,-1-2-31,3-2-65,-1 1-52,3-2-77,9-2-64,-17 6-32,17-6-76,0 0-95,-12 2-460,12-2-694</inkml:trace>
  <inkml:trace contextRef="#ctx0" brushRef="#br3" timeOffset="145400.6773">13063 13500 182,'29'-11'845,"-2"-2"-174,-4 1-90,-3 2-49,-2-1-48,0 1-52,-7-1-57,1 3-50,-8-1-40,1 3-27,-5 6-12,2-12-25,-2 12-28,-7-5-12,7 5-10,-16-2-16,16 2-3,-23 4-15,10 1-12,-3 1-25,1 0-6,1 2-27,1-1-6,0 3-22,-1-2 0,5 2-17,0-2 6,2 1-16,2-1 6,1 0 4,4-8-10,0 14-7,0-14 25,9 10-87,-9-10-1,16 7-39,-16-7 11,23 2-26,-23-2 1,26-2 10,-12-2 11,1-2 16,-1-1 11,-1-1 14,-1-1 9,-1-3 11,-2 2 6,2-2 2,-4 0 19,-1 0 20,-3 1 5,1 2 13,1 0 16,-5 9 9,5-15-11,-5 15-4,0 0 12,2-10 25,-2 10 30,0 0-6,0 0-1,-2 10-9,2-10 3,0 15 5,0-15-36,-3 21 3,3-21-25,-2 22-9,2-9-11,2-1 9,-1 0-21,1 0-23,0 0-6,2 0-76,1 1-51,1-2-10,2-1-56,0 0-20,1-2-28,0 0 9,7-3-25,-1 0-51,-1-1-22,4-3-27,-2-1-28,4-1-12,-2-4 11,4-1-52,1-4-36,4-2-348,-5-4-376</inkml:trace>
  <inkml:trace contextRef="#ctx0" brushRef="#br3" timeOffset="145612.1459">13684 13333 371,'11'-24'538,"-3"3"-42,-2-1-66,0-1 2,-4 5 12,2 1 0,-3-1-6,-1 1-47,0 3 3,0 0-56,0 14-15,0-22-72,0 22-13,0-14 5,0 14-21,0 0 10,0 0-26,0 0-29,0 0-18,-7 12-7,5 0-6,2 0-15,-2 5-21,2 0-21,-2 3-16,4 2-18,-2-2-6,2 5-20,-2-1-1,2-2-16,0 3-31,0-2-38,0-4-61,-1 1-29,3-3-63,-2 0-38,0-3-50,1-2-49,-1 1-95,3-4-44,-5-9-62,2 18-76,-2-18-133,7 9-284,-7-9-657</inkml:trace>
  <inkml:trace contextRef="#ctx0" brushRef="#br3" timeOffset="146133.5582">13580 13387 832,'-20'-7'703,"0"-1"-82,3 3-38,0 0-68,1 0-50,1-1-81,4 3-61,1-2-71,1 2-40,9 3-36,-11-6-27,11 6-30,0 0-23,7-6-21,-7 6 5,25-6-37,-8 3-12,10-1-26,0 1-30,7 0-28,2-4-26,7 2-36,1-4-29,-3-1-20,2 0-50,-3-3 15,-2 1 15,-7 2 8,-2-2 47,-2-1 32,-4 1 18,-4 0 27,-2 2 37,-5 1 38,-1 1 31,-2-1 24,0 4 20,-9 5 28,11-10 13,-11 10-7,0 0 9,7-6-18,-7 6 19,0 0-22,4 10 10,-4-10-31,6 15 2,-6-15 3,2 22-17,0-7 1,0 0-11,2 1-12,-2-2-10,0 3-9,-1 0-7,1 0-4,0 0-9,-2-2-3,0-1-5,0-1 2,0 1-11,2-4-1,-2-10-1,-2 19-1,2-19 4,0 17-2,0-17 5,0 12-5,0-12-2,0 0-1,0 0-2,0 0 1,0 0-2,0 0 4,0 0-5,0 0-2,0 0 2,4-11-3,0 2 1,0-3 1,2-2-3,-1-2-1,4-2 24,-1 1-28,4 0 20,1 2-7,1 0 11,1 3-6,2 2 34,0 1-7,1 2 31,2 5-5,-2 0 22,2 2-15,1 2 16,-3 3-7,5-1-12,-3 4-15,1-1 3,-2 3-15,-4 1 0,-1-1-28,-5 0-55,0 0-107,-4-1-93,0 1-146,-4 0-243,-3 0-289,-2 1-566,-1-3-1114</inkml:trace>
  <inkml:trace contextRef="#ctx0" brushRef="#br3" timeOffset="147017.6732">15205 13283 808,'0'0'712,"-5"-8"-93,5 8-37,4-9-56,-4 9-54,7-15-70,-1 6-51,3 0-78,2-2-15,2-1-67,4-2-12,3-3-53,-1 0-5,3 0-40,-1-1-3,0 0-32,0 0 12,-2-1-30,-4 5 18,-1-1-23,-1-2 17,-3 2-25,-1 1 20,-2 1-26,-6 1 21,1 0-25,-2 12 20,-2-21-21,-2 12 20,-2 0-16,-2 1 25,-1 3-21,1-2 18,-2 4-23,0 1 25,10 2-21,-22 0 22,11 3-23,-1 3 25,-1 1 22,2 3-1,0 5 6,0 2 19,2 0 19,3 5 9,1 1 0,0 4 10,5 0 4,0 3 3,2 3-10,4 3-5,0 5-5,1 0-9,1 3-15,2-2-7,-1 1-10,0 0-12,-1 0-4,3-1-13,-2 1-3,0-1-7,-1-1-6,-2 0-18,-1 0-2,-1-5 0,-2 1 0,0-4 0,-2 3 0,-2-2 0,0-2 0,0 1 0,-2-3 0,-1 1 0,2-6 0,-3 0 0,1 0 0,0-1 0,-3-2 0,3 1 0,-4-2 0,4-4 0,-1-1 0,3-3 0,0 1-31,2-4-37,-2-1 16,3-9-6,3 13-7,-3-13-10,7 9-5,-7-9-6,11 2 4,-11-2 5,20-4 13,-9 0 1,1-2 4,1 1-9,2-4-5,2-3 3,0-1-6,-1 2 9,1-4 16,-2 0 7,-1-2 9,-1 1 6,0-2 10,-3-1 0,-2 1 3,-2-2 1,-2 2 5,-4 0 15,-2 3-16,0-4 15,-7-1-17,0-1 19,-4 0-21,-3 0 11,-2-1-16,-1 2 8,-3-1-29,0 3 8,1-2 17,-1 3 3,0-2-4,4 4-34,0 0-14,4 2-41,2 0-20,1 2-62,1 0-23,4-1-50,3 0-46,2 0-29,2 2-34,2-3-46,8-3-88,1-1-134,6-1-296,2 0-511</inkml:trace>
  <inkml:trace contextRef="#ctx0" brushRef="#br3" timeOffset="147516.4923">15662 13395 520,'7'-8'706,"-7"8"-126,5-8-8,-5 8-84,0 0-17,8-7-65,-8 7-44,0 0-28,9-5-22,-9 5-19,14 3-12,-3-1-29,4 4-20,1 0 22,1 5-30,6 3-22,0 0-15,-3 2-29,-1 0-27,-1-2-31,-4 1-17,0 0-15,-3-1-18,-2 0-5,-1-2-3,-1-1-12,-3-1 33,0 1-52,-4-11 26,2 14-68,-2-14-9,0 12-36,0-12-15,-4 9-15,4-9-27,0 0 16,-9 5-37,9-5-16,0 0-7,-8-7 9,8 7-21,-3-11 9,3 11 16,1-18 13,2 6 7,2-2 16,-1-1 18,1 1 21,0-1 17,1 1 15,2 2 13,-2 0 4,-1 4 10,2 3 9,-7 5 10,12-7 1,-12 7 11,0 0-36,19 3 59,-19-3 22,15 9-25,-9-3 14,2 2 10,0-2 17,3 4-1,-1-3 33,1 1-24,1-1 21,1 0-18,2-3 22,1 2-20,0-2 8,0-2 3,2-2 19,-3 0-22,4 0 27,-1-2-18,-1-2 12,-1 1 9,0-2-27,-3-2 19,0 2-18,0-4 16,-3 0-35,-1-2 3,-2 1-8,-2 0-17,-3-1-19,0 1-2,-4-1-8,-3 2-2,0-1-7,0 3 7,-3 0-13,-1 0 7,-2 3-12,1 0 10,-3 2-46,0 2-43,0 0-76,-1 1-53,0 1-74,2 1-90,-3 1-93,3 3-74,1-1-117,4-1-692,7-5-954</inkml:trace>
  <inkml:trace contextRef="#ctx0" brushRef="#br3" timeOffset="148109.4589">16355 13430 480,'18'-4'816,"0"0"-152,0 0-47,0 2-95,0-1-64,-1 0-49,-1 2-49,-2 1-37,0 1-36,0 2-45,0 0-39,-2-1-32,-2 2-22,1 2-14,-1 0-12,-1 0 11,-1 1-37,-1 0-9,-2 0-35,-5-7 17,9 13-30,-9-13 7,6 12-23,-6-12 15,5 10-18,-5-10 17,0 0-21,4 12 29,-4-12-3,0 0 13,0 0-18,3 10 2,-3-10-20,0 0 11,0 0-16,0 0 7,0 0-13,7-10 8,-7 10-16,7-14 13,-1 4-18,2 0 23,0-2-20,2 0 6,4-1-8,-1-1 16,3 1-26,0 2 14,3-1-14,-2 2 12,3 1-8,-2 3 11,-2 2-11,2 0 16,-2 3-9,-1 1 17,-1 1-9,0 3 18,-3-1 1,3 2 17,-5 1 1,0 0-1,0 0 3,-1 2-4,-2 1 3,0-2-10,-1 1-8,-5-8-5,8 14-2,-8-14 16,4 15-25,-4-15 0,3 12 0,-3-12 1,-1 10-6,1-10 1,0 0-9,-6 12 12,6-12-2,0 0 0,-8 7-3,8-7 14,0 0-10,-11-3-3,11 3-2,0 0-3,-9-9 0,9 9-4,-2-13-4,2 13-11,1-19 16,3 4-9,1-1 3,4-3-3,5-3 11,2 1-8,3 0 16,1 2-9,2 2 16,2 1 22,3 3 24,1 1 20,0 3 17,-2 4 11,0 1 8,0 3 0,-3 1-23,1 2-93,-1 3 0,-2 2 0,-1 1 0,-2 2 0,-4 1 0,0 2 0,-4 0 0,-3 0 0,-2 2 0,-1-1 0,-4 1 0,-3-1 0,-1 3 0,-3-2 0,-2 2 0,-3-1-69,-1-1-352,-6 4-62,4-6-128,-7 3-174,-1 0-226,4-4-515,-4-1-1158</inkml:trace>
  <inkml:trace contextRef="#ctx0" brushRef="#br3" timeOffset="149344.0809">7043 14536 87,'2'-10'839,"-2"10"-165,6-15-100,-2 6-28,-4 9-49,4-12-48,-4 12-43,4-11-41,-4 11-53,5-9-39,-5 9-41,0 0-38,6-12-34,-6 12-30,0 0-33,0 0-20,3-11-19,-3 11-12,0 0-9,0 0-9,0 0-1,0 0-5,0 0-1,0 0-6,0 0-2,9 7 0,-9-7-5,0 0 18,0 0-23,4 12 16,-4-12-23,0 0 19,0 0-25,3 10 21,-3-10-15,0 0 34,0 0 2,9 3 41,-9-3-8,0 0 36,17 0-3,-17 0 0,19-4-1,-7 2 26,2 1 2,0 0-7,3 1 9,3 1-12,1 2-11,2 1-7,1 3-11,-1 1-11,3 3-17,-2 0-5,-1 5-13,-1-3-5,-6 3-5,0-2-6,-4 2-4,1 0 0,-4 1-2,-4-3-6,-1 2-1,-3-1-2,-1-1 0,-1 2-3,-3-2-1,0 1-2,-2-1-6,0-2-12,-5 0-8,2-1-3,-1-1 5,-1-2 5,1-2 5,-1-1-11,1-2-4,10-3-2,-19 3-3,19-3-4,-18-8 9,10-1-13,1 1-8,0-4-3,4-1 2,1-2-1,2-3-10,3 0-7,3-3-1,3 2-23,0-2 16,6-1 5,1 2 25,1 1-3,-1 5 21,2 2-11,0 2 19,1 2-9,-4 4 17,3 2-11,-3 3 21,1 0-17,-1 3 17,-1 4-11,-1 0 1,1 1 5,-1 3 0,-1-2 4,1 3 0,0 0 1,-1 2-3,-2-3 3,1-1-1,1 1 6,-2-3-1,3 3 0,0-4 0,1-1-3,0-3 1,1 0-1,-1-1 2,0-3 2,2-3 1,-1-1 36,0 0-42,2-3 5,-2-3 0,2-1 6,-4-3 8,-1-1-8,-3 0 5,-1-4 0,-4 2 0,-2 1-9,0-1 4,-6 0-10,0 3 8,-4-2-7,-1 4 5,-2 1-9,-2 1 4,-2 2-7,1 1 7,-4 5-10,2 0 18,1 2-15,-2 1-4,-2 0-62,1 5-34,-1 1-88,1 3-62,2 1-94,-1 1-110,4 2-98,2-2-106,3 2-765,3-3-1037</inkml:trace>
  <inkml:trace contextRef="#ctx0" brushRef="#br3" timeOffset="149688.0606">8215 14637 85,'0'0'838,"0"0"-167,0 0-82,7 6-39,-7-6-85,-4 10-39,1-2-40,-4 0-35,2 2-66,0 2-29,0 0-43,1 0-15,1-1-43,1 0-17,1 1-33,1-12-2,1 20-22,-1-20 11,5 17-13,0-10-2,2 0-11,-7-7-6,16 8-12,-6-4-7,-10-4-8,23 0-3,-11 0-5,1-4 14,0 0-2,-1-3-2,2 1 0,-2-2-4,1-4-6,-4 2 3,-2-2-4,0-3-3,-1 1 10,-4 1-24,0-1 15,-4 0-21,0-1 16,-4 3-19,-1-3 20,0 2-26,-2 1 18,-3 2-17,1-1 14,-2 3-32,-1 0-6,0 3-68,0 1-19,1 1-79,-1 2-62,1 1-108,0 1-74,3 2-53,0 1-66,0 1-217,10-5-300,-14 8-694</inkml:trace>
  <inkml:trace contextRef="#ctx0" brushRef="#br3" timeOffset="149956.8789">8473 14505 391,'14'-15'992,"1"3"-142,-1-2-79,-1-1-51,-1 0-61,-1 6-73,-1-1-64,-2 0-82,1 3-88,-2 2-43,-7 5-17,13-2-28,-13 2-12,13 5-9,-8 4-19,2 2-6,-2 3-112,-1 3-106,2 4 0,-2 0 0,0 2 0,-2 1 0,1 1 0,-2-2 0,0 2 0,1-1 0,-2-3 0,1-1 0,-1-3 0,1 3 0,-1-4 0,0-1 0,1-3 0,1 0 0,-2-12-298,0 20-137,0-20-92,1 14-109,-1-14-120,0 0-168,-1 12-541,1-12-1084</inkml:trace>
  <inkml:trace contextRef="#ctx0" brushRef="#br3" timeOffset="150144.6721">8492 14666 561,'-17'-4'945,"5"1"-120,-2 1-98,2 0-40,12 2-69,-20-3-121,20 3-70,-16-2-96,16 2-54,0 0-54,-12-5-24,12 5-62,0 0-9,11-5-23,-1 2-26,7-1-34,1-1-62,3 1-85,5-2-68,-1-2-45,6 2-39,2-4-67,2 0-144,-1 3-26,10 0-13,4-1-106,5-1-539,2 1-763</inkml:trace>
  <inkml:trace contextRef="#ctx0" brushRef="#br3" timeOffset="150556.8671">10286 14545 820,'5'-13'845,"0"0"-80,0 2-72,-1-3-34,0 3-61,-1 0-55,-1 3-20,-2 8-33,3-18-34,-3 18-74,2-14-51,-2 14-52,2-12-51,-2 12-40,0 0-22,0 0 12,0 0-131,0 0-47,0 0 0,7 8 0,-5 3 0,0 1 0,3 3 0,-2 2 0,0 1 0,1 4 0,0 0 0,1 0 0,1 0 0,0 2 0,-1-1 0,-1-2 0,1-1 0,-1-1 0,0-2 0,-1 0 0,0 0 0,2-5 0,-2 1-313,-1-2-132,-1 0-34,2-1-78,-3-10-87,3 17-36,-3-17-114,1 13-565,-1-13-960</inkml:trace>
  <inkml:trace contextRef="#ctx0" brushRef="#br3" timeOffset="150892.0474">10241 14788 26,'-5'-11'772,"3"0"-177,0 0-87,4 0-45,0-1-78,2-1-27,4-2-39,2 0 0,2 0-20,3-1-24,1 3-30,6-4-23,2 5 12,1 0-33,-4 3 4,4 1-35,-1 5-1,-2 1-45,-2 3-23,4 0-9,-1 6-13,-1 1-25,-1 0-9,-1 1-9,0 2-6,-2 1-6,1-1-4,2-2 0,-4 1-9,2 0 0,-1-2-1,-3-2-2,0-1 1,2-2 5,-4 0-7,1-2 7,-14-1 20,24 0 24,-13-2 11,1-2 20,-3 1-13,-1-3 10,-1-1-7,-7 7-1,8-15-9,-8 15 1,1-18-18,-3 6-8,-3-1-8,-3 1-6,-1 0-4,-5-2-8,-2 4-1,-3-1-6,0 3 9,0 0-28,1 2-48,0 3-96,-2 1-92,1 2-112,1 1-151,-4 4-211,4 0-988,3 0-1382</inkml:trace>
  <inkml:trace contextRef="#ctx0" brushRef="#br3" timeOffset="151500.8273">12226 14870 520,'0'0'998,"-3"-9"-176,3 9-66,0-12-43,0 12-53,0 0-69,0-14-77,0 14-91,0 0-61,0 0-46,3-10-33,-3 10-41,0 0-37,13 8-16,-13-8-27,13 12-30,-6-6-26,-1 5-19,1-3-14,-1 4-36,2 0-37,-2-2 0,-1 1 0,-1-3 0,1 2 0,0-2 0,-1 1 0,-4-9 0,5 15 0,-5-15 0,4 11 0,-4-11 0,0 0 0,2 12 0,-2-12 0,0 0 0,0 0 0,0 0 0,0 0 0,0 0 0,-6-9 0,6 9 0,0-20 0,2 11 0,0-5 0,4-1 0,-2 1 0,5-5 0,3 3 0,-3 1 0,7 1 0,-3 0 0,4 1 0,0 4 0,1 2 0,-1 2 0,2 2 0,-1 2 0,0 2 0,2 1 0,-1 1 0,-2 4 0,-1 1 0,0 0 0,-2 1 0,-2 3 0,-1-4 0,-3 5 0,0-3 0,-3 2 0,0-2-93,-1 0-205,-1 1-69,1-4-85,-4-7-67,5 16-68,-5-16-41,8 12-12,-8-12-102,9 9-476,-9-9-828</inkml:trace>
  <inkml:trace contextRef="#ctx0" brushRef="#br3" timeOffset="151844.6293">12897 14780 186,'5'-11'776,"-1"1"-132,-2 1-52,-2 9-97,4-13-44,-4 13-67,0 0-3,0 0-22,0 0-1,0 0-4,-10 9-6,10-9-16,-7 16-11,2-7-14,-2 3-16,3 0-25,-1 1-30,1 1-43,2-2-31,-1-1-20,3 2-26,-2-1-18,4-2-20,1 1-11,1-1-14,3 0-8,2-3-8,2 3-10,2-5-5,1 0-6,4-2-3,2 1-5,1-4-3,0 0-9,0-2 1,4-1 0,-2-1 0,-2-3 0,2-2 0,-5 0 2,0-2-2,-2-1 8,-7 1-13,3-1 3,-6 0-2,-1 0 2,-1 0-3,-4-1 4,-2 3-2,0-1-1,-3 0 3,-5 2-6,2-2-2,-1 2-4,-2 3-18,-1-2-18,-1 4-31,1 0-21,-1 3-63,-1-1-57,1 2-42,0 2-58,-1 0-30,3 1-91,2 1-81,0 2-53,2-2-90,1 4-672,6-8-943</inkml:trace>
  <inkml:trace contextRef="#ctx0" brushRef="#br3" timeOffset="152320.0357">13640 14795 478,'21'-7'658,"-5"-2"-93,-3 1-74,-2-1-57,-1 1-46,-4 0-15,-4-4-52,-2 12-6,0-14-20,-4 6-39,-2 1-14,-4 0-27,-3 0-20,-1 2-22,-1 1-1,-4 1-16,-1 0-13,0 3-14,-3 1-21,1 4-17,2 0-16,-3 1-12,3 4-8,4-1-19,-2 1-9,5 5-5,4-3 4,-2 1-12,6 1 1,1 0-6,4-14 2,2 22-6,0-11 0,5 0-6,2-2-21,2-1-25,4-1-15,0-1-15,2-3-2,-1 0-18,3-3 10,0 0-16,2-2 23,-1-2-3,0-2 28,2-2-9,-3-1 22,-2-3-16,0-1 23,-2-1-24,-1-4 20,1-2 7,-3-3 3,-1-1 7,-1-3 3,-2-1 6,-1-1 1,-3 0 6,0-3 17,0 5 31,-3 0 7,-1 2 15,0 0 29,0 4 11,-1 3 14,1 2 11,-2-2-17,0 7-19,2 11 16,0-15 33,0 15 11,0 0 14,0 0-5,0 0 0,-6 17-7,4-4-9,2 4-17,0 1-18,-1 7-18,1 1-21,-2 1-15,2 1-8,2 0-11,-1 1-11,-1 0-50,4-1-52,-2-3-50,2 0-83,-1-2-76,3-2-91,1-3-73,-2-1-125,-1-3-94,3 1-175,1-5-526,0-3-968</inkml:trace>
  <inkml:trace contextRef="#ctx0" brushRef="#br3" timeOffset="152648.5513">13969 14835 134,'0'0'897,"0"0"-168,0-12-42,0 12-119,0 0-48,0 0-89,8-7-57,-8 7-86,14-8-47,-5 4-42,3-5-30,3 5-31,-1-4-24,4-2-27,0 1-9,-1-1-15,2 0-14,1-2-10,-2 0-6,0-1-8,-1-1-3,-2-2-10,0 1 21,1 3-24,-3-4 17,-2 5-21,-2 0 33,-4 3-22,3-1 19,-8 9-29,6-12 15,-6 12-11,0 0 16,0 0-19,-10-2 20,10 2-21,-17 10 1,5 0 8,-4 2 17,2 3-17,-1 2-4,-3 0 4,5 0-3,-3 4-3,5-2-1,-1-4-11,3 2 10,0 1-9,1-4 4,3-2-29,2 0-62,1 1-23,4-4-26,6 5-24,5 0-70,10 1-114,10 0-140,8 2-158,15 0-638,11-1-889</inkml:trace>
  <inkml:trace contextRef="#ctx0" brushRef="#br3" timeOffset="153296.441">15443 14994 50,'0'0'793,"0"0"-171,-5-10-64,5 10-32,-5-8-44,5 8-56,-3-11-6,3 11-46,-3-15-10,3 15-34,0-17-26,3 7-16,0 2-34,2-3-16,0 3-9,3-4-23,1 3-16,2-1-23,2 2-9,3 0-14,0 2-17,3 2-8,-1 0-14,1 3-4,3 1-2,-3 2-11,4 3-8,-1 2-13,-2 2-4,-1 1-8,-2 1-11,-3 4 0,-5-1-13,4 1-2,-6 0-13,-1-1-16,-5 0 0,3 0 0,-4-2 0,0 1 0,-2-1 0,0 1 0,2-13 0,-1 20-2,1-20-41,-2 14-3,2-14 3,-1 13-17,1-13-21,0 0-13,3 10-25,-3-10-1,0 0-8,14-3-18,-7-2 10,1-3-4,3-2 4,1 0 19,1-6 6,1 0 25,1-4 8,3-3 24,-4-1-7,0 1 28,-2-4 11,-1 3 2,-2 2 9,-3 2 8,0 4 11,-2-1 1,0 5-1,-1-1-2,-3 13 0,0-15 10,0 15 17,0 0 10,0 0 18,0 0 16,-11 8 41,8 2 3,2 3 21,-2 2 6,3 2 6,1 1-2,1 2 1,0 3-13,4-2-10,1 2-16,-1-2-14,2 0-19,3-2-14,1 2-64,1-4-3,2-1 0,1-2 0,0-2 0,3 0 0,-2-4 0,1-2 0,-2 1-52,4-3-130,-2-1-68,1-2-76,0 2-96,0-3-108,1 0-141,-1-3-110,1 3-795,1-4-1224</inkml:trace>
  <inkml:trace contextRef="#ctx0" brushRef="#br3" timeOffset="155052.7957">24789 10365 387,'-14'-5'781,"5"0"-201,0 3-85,9 2-43,-15-8-16,15 8-56,-13-5-19,13 5-56,-11-5-6,11 5-36,-11-7 3,11 7-11,0 0-18,-10-5-17,10 5-17,0 0-16,-10-5-17,10 5-15,0 0-16,0 0-16,-9-4-14,9 4-5,0 0 30,0 0-58,0 0 36,0 0-52,-8-4 50,8 4-53,0 0 36,0 0-41,0 0 27,0 0-50,0 0 32,0 0-38,0 0 31,0 0-29,0 0 51,0 0-28,4 8 31,-4-8-38,0 0 22,0 0-51,8 8-12,-8-8 0,0 0 0,8 4 0,-8-4 0,0 0 0,10 6 0,-10-6 0,0 0 0,10 7 0,-10-7 0,0 0 0,13 5 0,-13-5 0,10 5 0,-10-5 0,17 5 0,-5-1 0,-1 0 0,5 1 0,1 0 0,4 2 0,6-1 0,-5 3 0,11-1 0,0 3 0,7 0 0,2 1 0,4 2 0,0 0 0,4 0 0,9 6 0,1-3 0,1 3 0,4-1 0,2 0 0,2 1 0,0 1 0,2 0 0,2 0 0,-2 1 0,1-1 0,2 1 0,0 0 0,1-1 0,-1 1 0,1 2 0,2-3 0,0 2 0,-1-1 0,1 3 0,-5-4 0,-1 2 0,2-1 0,-2 0 0,-3-1 0,2 0 0,-1 1 0,-2-1 0,-2-2 0,-2 1 0,0-1 0,1 0 0,-4 1 0,-4-2 0,-6-2 0,-1-2 0,-4 0 0,-2-1 0,-2 1 0,-1-2 0,-2-1 0,-6 0 0,0 0 0,-3-2 0,-1 0 0,2 1 0,-6-3 0,-1 1 0,2 0 0,-2-1 0,-1-1 0,0 2 0,2-2 0,-2 0 0,-3 0 0,0 0 0,-2-1 0,-1 0 0,1-2 0,0 1 0,-3 2 0,1-2 0,3-1 0,-4 1 0,3 1 0,-2-1 0,0-1 0,0 2 0,3-1 0,-2 1 0,0-2 0,-1 2 0,2-1 0,-1 1 0,-1-2 0,-2 2 0,0-1 0,-2-1 0,-1 1 0,-10-4 0,20 5 0,-10-1 0,-10-4 0,15 4 0,-15-4 0,13 3 0,-13-3 0,13 4 0,-13-4 0,0 0 0,11 2 0,-11-2 0,0 0 0,10 3 0,-10-3 0,0 0 0,0 0 0,0 0 0,0 0 0,0 0 0,0 0 0,12-3 0,-12 3-328,0 0-100,0 0-64,-5-12-71,5 12-49,-7-7-50,7 7-72,-3-10-656,3 10-991</inkml:trace>
  <inkml:trace contextRef="#ctx0" brushRef="#br3" timeOffset="155412.6833">28645 11356 894,'-2'-19'691,"2"19"-119,-5-19-56,5 19-16,-4-17-38,4 17-39,-5-17-26,2 8-31,3 9-16,-5-15-7,5 15-23,-5-11-9,5 11-22,-1-9-41,1 9-22,0 0-28,-3-12-35,3 12-16,0 0 16,0 0 16,0 0-2,0 0 3,13 5-104,-9 2-76,5 4 0,1 2 0,0 1 0,2 2 0,-1 1 0,5 5 0,-1 1 0,-1 1 0,2 1 0,5 3 0,-1 2 0,1-1 0,0 1 0,0-3 0,-2-4 0,-2-1 0,1-1 0,-3-1 0,-2-4 0,-2-2 0,2 1 0,-4-2 0,-1-3 0,0-1 0,-1 0 0,-1-2 0,-6-7 0,9 14 0,-9-14 0,3 9 0,-3-9 0,-6 10 0,6-10 0,-19 7 0,6-4 0,-8-3 0,-1 1 0,-6-2 0,-4 1 0,-7-3 0,-2 0 0,-9 1 0,0-1 0,0 1 0,0 2 0,4 0-717,-4 1-343,3 0-958,4 2-1777</inkml:trace>
  <inkml:trace contextRef="#ctx0" brushRef="#br3" timeOffset="161608.4441">24767 13300 414,'-3'-8'841,"3"8"-152,-7-16-18,2 8-61,1-1-70,4 9 12,-5-14-78,5 14-21,-4-12-44,4 12-54,-5-8-47,5 8-66,0 0 5,0 0 2,0 0-16,0 0-19,-4 16-24,4-3-34,2-1-27,-2 5-24,0 1-16,0 0-68,1 2-21,0-1 0,0 0 0,1 0 0,0 1 0,0-3 0,-1 0 0,1-2 0,1-1-116,-2-2-127,2 1-57,-3-13-30,2 17-65,-2-17-72,4 13-116,-4-13-47,0 0-113,0 0-650,0 0-997</inkml:trace>
  <inkml:trace contextRef="#ctx0" brushRef="#br3" timeOffset="162056.4933">24732 13210 403,'-4'-14'876,"2"4"-156,2 10-113,-3-17-90,3 17-52,0 0 8,5-13-38,-5 13-47,0 0-40,18 5 11,-6 1-44,1 3-16,5 4-9,0 2-42,4 3-25,-2 1-30,0 1-32,1 2-32,-1-1-19,2 1-25,-3-2-17,6 5-15,-2-1-9,2-1-10,2-1-8,-4-3-11,-3-1-36,2-1-35,-1-1-33,-3-4-35,-2-1-44,-1-3-62,-2 0-14,1-2-39,-3-2 2,-1 0-29,-10-4-28,16 0-20,-16 0 0,13-5 21,-13 5 7,10-14 15,-7 4 16,-2-2 46,-1-2 12,-1-3 67,0-5 19,-2-3 56,-2-1 29,0-5 71,1-2 23,-2 0 50,2-1 73,1 1 37,-3 1 34,3 6 57,2-1 12,0 3 17,0 4-1,-1 1 19,2 4-49,0 1-17,0 14-28,0-19 70,0 19-4,0 0 12,9-3-51,-9 3 4,9 15-22,-4-3-10,0 3-21,1 6-14,1 0-21,-3 4-72,3 4-99,-3-1 0,3 2 0,-3-1 0,1 2 0,0-2 0,0-1 0,1-2 0,-2-2 0,-1-2 0,1 0 0,1-1-67,-1-3-286,1-1-52,-3-1-38,3-3-114,1-1-93,1-3-89,-2-1-837,3-4-1224</inkml:trace>
  <inkml:trace contextRef="#ctx0" brushRef="#br3" timeOffset="162436.7465">25564 13384 1023,'2'-12'768,"-2"12"-89,0 0-63,0 0-44,0 0-18,0 0-41,0 0-30,-6 15-50,6-15-40,-2 17-34,1-5-55,1-12-51,0 22-44,1-10-41,2 0-31,-2 0-31,3-2-17,0 2-18,2 0-11,2-2-14,-1 0-15,0-4-42,4 1-52,0-2-15,0-1-46,3-3-53,-1 2-17,1-6-37,-1 2-11,3-3-6,-1-1-1,0-2 6,0-2 24,-1-3-2,-1 0 4,0-1 47,-3-3 25,-1-1 47,-3 1 19,0 0 80,0 2 50,0 1 41,-3 1 36,-1 3 24,2 1 4,-4 8 6,4-10 25,-4 10 21,0 0-2,0 0 9,0 0-6,10 6-24,-10-6-17,4 16-32,-2-6-23,-1 1-24,1-1-14,0 1-16,0 1-8,2-1-21,-3 0-7,5 1-33,1 0-53,-2 0-58,1-2-37,1-1-79,2-2-62,0-2-74,2 1-93,-1-2-73,-1-2-34,-9-2-43,22 0-98,-11-2-342,0-3-672</inkml:trace>
  <inkml:trace contextRef="#ctx0" brushRef="#br3" timeOffset="162985.0549">26083 13389 784,'2'-12'625,"2"2"-100,-4 10-41,8-14-77,-8 14-3,8-10-22,-8 10-36,9-3-22,-9 3-23,14 3-14,-14-3-23,15 8-24,-8-1-15,3 1-14,-2 1-10,-1 0-26,-1 3 0,0 0-44,0-2-13,-3 0-17,1 1 6,-2-2-35,0 2-7,-2-11-6,2 17-12,-2-17-15,0 13-2,0-13 0,0 0-9,0 14-8,0-14-1,0 0-19,0 0-7,0 0-13,0 0 3,0 0-24,0 0 10,-6-12-7,6 12 15,2-18-18,2 7 27,1-4-14,0 1 20,2-1-12,1 1 23,3-3-19,-1 2 22,3 5-18,-1 1 12,1 2-2,1 1 11,3 2 22,-1 2 11,-1 2 5,4 3 8,-2 1 36,4 3-8,2 0-14,-2 3-9,2 0-8,-5-1-11,0 2 8,0 0-19,-3 1 10,-3-2-21,-1 0 0,-1-1 0,-4 1 2,1-2-5,-7-8 2,9 14 7,-9-14-14,2 12-13,-2-12 4,0 0-29,-2 14-24,2-14-5,0 0-19,-9 6 9,9-6-29,0 0-6,-9-6 9,9 6 4,-2-12 9,2 12 9,2-19 11,0 7 10,3-2 16,1 1 6,1-1 5,2 1 6,2-3 3,0 3 7,3 1 14,-1 2 19,1 1 21,1 4 14,0-2 15,-2 3 20,3 3 7,-1 2 32,-1 0 22,-1 3-35,0 2-9,-1 1-4,-1 1-19,-1 2-7,-4 1-17,0-1-6,-3 2-15,1 0-4,0-2-13,-4 2-1,0 0-46,-2 0-49,0 0-62,2-2-85,-4 0-80,2 0-79,-1 0-116,-1-1-99,4-9-96,-2 13-810,2-13-1127</inkml:trace>
  <inkml:trace contextRef="#ctx0" brushRef="#br3" timeOffset="163456.8595">27089 13092 174,'5'-17'899,"-4"5"-202,3 2-102,-2 0-74,-2 10-10,5-11-61,-5 11 13,0 0-71,0 0-21,15 11-50,-10-3-5,-1 4-39,1 4-13,-1 1-44,-2 5-22,2-1-22,-3 2-44,1 1-3,-2 1 3,0 1-3,-2-2-30,0 0-24,-1 0-6,-1 0-11,0-2-17,1-5-4,-1 0-9,-1-1-2,2 0-12,-1-4-4,2-2-28,-2-2-24,4-8-24,-5 14-9,5-14-17,-4 9-22,4-9 5,0 0-30,0 0 3,0 0-11,0 0 3,4-13 19,1 4 12,3 0 23,2-1 1,-1-1 13,2 2 15,1 0 8,1 0 12,1 1 7,1 3 7,-2 0 8,5 0 2,-4 5 10,-1 0 13,2 3 14,0 0 20,-2 3 26,3 1 6,-3 1-9,-1-1-2,-2 3 12,-1-1 24,-1 0 22,-4 0 11,-4-9-13,2 16-14,-2-16-2,-2 17-5,2-17-19,-12 15-4,6-7-17,-3 0-4,2-3-15,-4 3-8,-2-3-5,4 0-7,-5-1-3,5-1-2,-5-1-64,3 0-50,11-2-43,-22 0-76,11-2-70,2 0-52,-1-2-81,2-2-85,1-1-69,3-3-49,-1 1-117,5 9-353,-1-18-714</inkml:trace>
  <inkml:trace contextRef="#ctx0" brushRef="#br3" timeOffset="163764.3063">27323 13410 833,'16'-1'636,"-3"1"-41,0 0-66,4-1-25,-1-2-66,2 2 4,2 1-37,0-3-40,5 1-44,1-3-31,-1 0-47,2 0-35,0 3-30,0-5-32,0 2-21,-3-2-22,0 2-9,-2-2 4,-3 0-4,-4 2-6,0-3 2,-3 1-20,-4 0-5,-3 2-11,3-2-11,-8 7-6,3-10-8,-3 10 1,0 0-7,-7-8 9,7 8 12,0 0 0,-15 3 39,8 4-7,-2 0 12,2 1 5,-2 6-2,1-3-20,-2 3-13,4 1-14,1 1-6,1-2-9,2 0-7,1 1-2,1-3-12,1 1-3,1-1-33,0-1-44,5-2-18,-1 0-46,4-2-35,0 0-40,2-1-58,2-2-21,-1-2-23,5-1-50,1 1-77,0-5-24,-1 1-15,2-5 1,1 0-45,-1-1-20,-5-3 17,2 0-304,-3-4-365</inkml:trace>
  <inkml:trace contextRef="#ctx0" brushRef="#br3" timeOffset="164020.8939">28074 13254 1515,'0'0'297,"-2"-8"14,2 8 10,0 0-13,0 0-13,0 0-32,9-5 3,-9 5-11,9 8 8,-9-8-18,13 10-52,-6-3 14,1 3-16,0 1 25,0 2-15,0-1-16,-2 2-16,2 0-15,-4 0-12,0 0-13,-1 0-7,0-2-6,-3-1-6,-1 2 4,-1-3 4,2-10 1,-3 19-14,-1-11-7,4-8 10,-7 12-11,7-12-2,-7 9-15,7-9-4,0 0-11,0 0-8,0 0-19,-9-4 4,9 4-19,0-13 1,4 2-11,-1 1-1,3-5-6,2 1 4,0-4-12,1-1-17,2 4 2,0-2-65,-1 1-36,1 1-54,0 1-39,0 3-19,1 2-28,7 0-40,2 2-130,4 2-101,2 2-59,0 1-162,4 0-539,1 2-893</inkml:trace>
  <inkml:trace contextRef="#ctx0" brushRef="#br3" timeOffset="164981.0705">29228 13339 802,'9'-6'700,"-1"1"-103,-1-1-72,1-1-46,-3 1-75,2-2-7,-7 8-43,8-12-33,-8 12-46,3-9-13,-3 9-22,0 0-4,-10-9 14,10 9-11,-16 0-5,4 2-7,-1 3-14,-1 1-8,-4 4-7,1 1-18,2 0-22,-2 2-25,3 2-20,2-1-22,1 0-21,2 1-10,4-2-11,-1 0-9,5-1-5,2-2-8,4 0-15,3 0-27,1-1-15,3-1-22,2-1-13,3-3-17,0-1-8,0 0-20,1-2 17,2-2 8,-1 0-11,-1-4 14,-1 1 8,0-2-3,-2-2 10,0 0-5,-2-2 13,-2 0 3,-2-1 20,-2-1 3,-3 2 4,-1-2 6,-3 12 5,-3-20 5,-1 11-1,-3 3 4,-1-2-1,-1 2 5,-2 2 6,-1-1 11,1 2 6,-2 1-8,13 2-2,-22-1 1,22 1-2,-18 1-3,18-1 3,-14 4-2,14-4 7,0 0-8,0 0 1,3 13-18,-3-13-29,13 7-24,-3-5-19,1 1-15,1-1-26,3-1-2,-1-1-18,4-1 20,1-1-17,3 1 32,2-3-23,0-3 25,0 2-38,1-3 1,3-2-20,-1-2 10,-2-2-13,0 0 13,-5-3 8,2-2 19,-3 0 22,-3-1 25,-1-1 4,-4 1 47,-2 0 18,1 0 29,-3-1 11,-2 2 34,-1 2-9,-3-2 34,0 4-18,-1 1 31,-1-2-10,-1 3 24,-2 0-18,-1 1 11,-1 3-6,0 1 2,1 0 4,5 8 0,-12-9 4,12 9 10,-10-4 11,10 4 13,-10 4 22,10-4 30,-6 13 4,3-2 5,2 2 21,1 3 2,-2 3-6,2 3 2,2 3-19,-2 2 4,0 3-8,1 5-9,-2-1-108,1 3-83,-2-2 0,0 3 0,-1-1 0,1 7 0,-2-1 0,2-1 0,-1 1 0,0-7 0,1 1 0,-1-1 0,-1-2 0,1 2 0,-1-2 0,-1-1 0,-2 0 0,2 0 0,0-2 0,0-1 0,0-5 0,0 0 0,1-3 0,0-2 0,2-1 0,-1-2 0,2-2 0,-1-2 0,1-1 0,1-12 0,0 18 0,0-18 0,8 12 0,-8-12 0,16 8 0,-16-8-47,25 2-94,-11-4 13,5 1 15,0-2 16,4-4 18,1 2 16,-1-3 22,-2-1 10,0-2 8,-3-1-2,-2-1 15,-5-1 6,1-2-2,-8 1 13,-2-2 2,-4 0-3,-5-3 15,-6-3-6,-1-3 1,-10-2-14,-1-1 17,-6 2-6,-1 1 5,-3-1 5,1 4 13,-1 0 0,2 1-1,2 1 3,7 6 9,5 3 2,2 2-10,3 0-7,4 0-9,4 4-6,1-4-9,5 10-33,3-11-43,5 3-74,1 3-76,6-2-72,1 2-79,5-2-50,4 0-119,4 0-75,3-1-115,0 0-696,-1-1-1033</inkml:trace>
  <inkml:trace contextRef="#ctx0" brushRef="#br3" timeOffset="165584.7939">30566 13404 549,'0'-15'879,"0"15"-136,0-12-65,0 12-73,0 0-66,1-15-107,-1 15-90,0 0-45,0 0 1,0 0-3,0 0-25,0 0-15,14 10-20,-9 0-31,0-1-15,1 4-20,-1-1-35,1 2-19,-2 0-22,2 1-16,-1-2-16,-1-2-14,0 2-7,-1-4-5,-1 2-3,-2-11 1,3 17-7,-3-17-6,1 13-5,-1-13 1,0 0-16,0 13-19,0-13-28,0 0-3,0 0-8,0 0-17,0 0-13,0 0-2,0 0 17,-1-13-5,1 13 10,7-19-6,-2 5 13,2 0 13,2-3 5,4 0 10,-1 0 2,2 2 9,1-2 2,1 2 9,1 1 0,1 2 4,-2 3 16,1 1 6,-2 3 31,2 2 3,-3 2 27,0 2-3,0 4 22,0 1-9,-2 3 3,-2 0-22,-1 1 0,-2 2-27,-1 3 6,-1-1-15,-1 0-12,-1-1-8,-2 1-55,1-3-51,0 0-60,0 0-74,0-2-49,1 0-68,-3-9-46,7 15-74,-7-15-42,12 10-4,-12-10-90,14 4-32,-14-4-387,23-2-631</inkml:trace>
  <inkml:trace contextRef="#ctx0" brushRef="#br3" timeOffset="165876.249">31219 13401 509,'5'-10'663,"-5"10"-94,1-13-54,-1 13-68,0 0-27,-9-7-30,9 7-28,-10 1-9,1 5-10,0-1-31,-1 3-22,0 1-35,-2 0-30,5 0-36,-2 3-23,2-3-24,1 2-25,3-2-20,3-9-16,-1 17-12,1-17-15,8 15-10,-2-7-14,3-2 1,1-1 0,6-2-6,-1 1-12,3-3-1,1 1 14,3-4-21,7 0-3,3-2 3,1-1-1,-2-3-1,0 0 8,-4-1-2,-5 1 14,-1 0 30,-6 1 22,-2 0-12,-3 0-2,-3 1-35,-7 6 7,5-12-18,-5 12 1,-5-11-10,5 11 10,-13-8-22,4 4 21,-5 1-18,2 1-1,-3 0-31,0 2-50,-2 0-58,0 0-56,0 2-70,0 0-90,2 1-81,-2-1-102,5 2-127,2 0-751,0 0-1026</inkml:trace>
  <inkml:trace contextRef="#ctx0" brushRef="#br3" timeOffset="166271.8889">31593 13430 126,'9'-5'922,"-9"5"-188,15-7-81,-15 7-100,15-7-60,-15 7-57,13-2-14,-13 2-47,13 2-40,-13-2-9,15 10-38,-8-4-12,0 1-22,0 2-25,-2 0-48,2 1-10,-1 0-49,-2-1 5,0 1-45,0-1 0,-4-9-16,5 17 5,-5-17-20,4 15-16,-4-15 4,2 12 8,-2-12-11,0 0-4,0 12-9,0-12 3,0 0-3,0 0-11,0 0-11,0 0 8,0 0-16,-6-9 4,6 9-10,1-15 2,0 4 15,2-3-11,2-2-13,1 1 15,1-4-13,0 1 17,3 0-17,2 1 19,1 0-12,3 2 12,1 1-7,9 2 34,-3 2 15,2 3 38,2 4 47,1 0 25,-1 4 50,-1 3-192,7 2-11,-3 4 0,0 1 0,-3 2 0,-4 3 0,-2 1 0,-5-2 0,-2 2 0,-5-2 0,-3 1 0,-2-1 0,-4-1 0,-2 1 0,-6 2 0,-4 0 0,-3-1 0,-4 2-472,-6 1-293,-4 0-181,-4 1-947,-3 1-1621</inkml:trace>
  <inkml:trace contextRef="#ctx0" brushRef="#br3" timeOffset="167284.4344">24392 14475 13,'-8'-9'656,"4"0"-136,0-3-72,1 1-3,-1-3-21,1 1 7,0-3 14,2 5-21,-2 0-27,1-1-16,2 12 0,-1-20-48,1 20-51,0-15-45,0 15 11,0 0 0,0 0-10,0 0-26,11 11-17,-8 0-23,0 4-26,-1 1-18,-2 4-21,0 1-15,0 4-16,0 2-13,-2-1-8,0 1-3,0 0-17,-2 0-5,1-2-6,0 0-3,-3 0-3,3-3-5,-1-3-1,1 1 1,-1-4-4,2-2-1,-2-1-2,0-1 3,4-12-2,-2 18 3,2-18 0,-4 13-9,4-13-18,0 0-30,0 0-13,0 0 1,0 0 4,12-6-31,-3-5 22,2 0-2,4-3 9,1 0 7,2-2-8,5-1 10,-2 2 3,2 1 17,2 1-6,2 2 13,-2 3-1,-1 1-1,2 4 16,0 2-1,-3 2-3,0 2 0,0 2 6,-2 2 0,-1-1 2,-7 3-5,0 0 7,-4 1 4,-3-1 6,-6 1-2,0-10 11,-2 21-10,-5-10-5,-1 1-2,-4-2-8,-1 2 9,-5 0-1,0-1-1,-2-1 15,-2 0-12,0-1 12,2-3-15,-3 2 10,1-2-14,3-3-91,0 0-47,2-2-52,0-2-101,5-2-85,-1 2-132,4-3-85,3-4-103,-1-1-681,6-1-982</inkml:trace>
  <inkml:trace contextRef="#ctx0" brushRef="#br3" timeOffset="167525.3161">24783 14444 537,'0'0'742,"10"-14"-105,-10 14-42,6-10-109,-6 10-39,7-7-51,-7 7 50,0 0-29,11 4-62,-11-4 6,8 11-30,-4-2 6,-2 4-40,2 2-46,1 0-29,-3 5-50,0 3-30,2-1-30,-3 3-17,0 1-17,3-1-14,-4 1-16,0-1-7,2 0-11,-1-2-6,1 1-16,2 0-67,0-4-73,-1-1-85,2-2-46,1 0-92,0-3-46,1 1-101,2-3-36,1-1-26,0-3-80,1 3-618,3-7-871</inkml:trace>
  <inkml:trace contextRef="#ctx0" brushRef="#br3" timeOffset="168279.9343">25258 14770 582,'9'-16'639,"1"-1"-91,-4 0-37,-2 4-79,0-3 4,-1 4-34,-3 12-35,-4-22-31,0 15-56,-1-1 18,-4 3-4,-4 2-16,0 2-17,-4 4-15,0 1 1,-4 6-22,-1-1-12,-3 6-28,4 0-38,-1 1-19,0 1-24,4 2-24,2-2-20,5-2-4,1 3-13,3-5-5,3 2-1,4-5-9,2 2-20,3-3-51,4 2-22,2-4-40,1 0-24,4-3-25,-2-1-30,1-2 2,2-2-22,2-2-12,-1-1 0,1-3 32,0-3 16,-1 1 50,0-3 9,-3-1 39,1-3-2,0 2 32,-7-2 5,4 1 23,-7 3 35,4 1 46,-3 0 13,-1 2 2,-1 1-26,-5 8 0,11-8 6,-11 8 62,0 0-14,0 0-9,11 3-18,-11-3 0,5 11-19,-5-11-9,4 15-18,-4-15 0,2 18-5,-2-18-8,3 20-9,-3-20-10,4 19-49,-4-19-44,5 16-48,-5-16-35,5 15-57,-5-15-19,10 8-51,-10-8-22,14 8-47,-14-8-30,18 4-22,-5-6 54,-3-1-32,1 0 42,0-3-72,-2-1 103,-1-4 38,2 2 287,-1-3 98,-4 0 41,4-1 62,-7 1 0,4 1 22,-3 1 32,1 0 1,0 2-13,-4 8-38,7-12-4,-7 12 36,0 0 13,0 0-30,16 1-3,-16-1-34,7 12 22,-1-5-32,-5 3 9,4 0-26,-1 1-4,-2 0-20,0 0 2,-1 0-26,0 0-16,-1-11-23,2 20-4,-2-20-19,0 18-7,0-18-12,0 13 2,0-13-9,0 12-1,0-12-5,0 0 4,-2 14-5,2-14-6,0 0-5,0 0 0,0 0-5,0 0-1,-6-8-12,6 8-11,0-19-6,4 8 11,-3-4-7,3-2 9,2-2-11,1-1 10,0-1-4,2 1 7,2 1 2,0-1 3,2 4 0,1 2-3,0 0 8,-1 4 3,3 4 30,-3 1 17,4 3-1,-3 2 12,5 2 24,-3 3 8,-3 1 0,5 4-1,-4 4-7,-1-1 0,0 3-13,-1-1-13,-1 1-18,0 1 3,-4 1-17,-1-3 3,-2-1-12,0 1-56,-2-1-60,0 0-67,0-2-67,-2-12-70,0 21-95,0-21-129,0 19-67,0-19-157,2 14-534,-2-14-893</inkml:trace>
  <inkml:trace contextRef="#ctx0" brushRef="#br3" timeOffset="168524.2462">26202 14553 91,'4'-13'797,"-2"2"-144,1 1-89,-3 10-63,5-12-93,-5 12 16,4-7-24,-4 7 8,0 0-49,9 4 0,-9-4-23,9 17-18,-2-6 15,-2 5-46,1 2-23,-1 3-27,1-1-44,-2 2-33,0 2-32,0-1-20,-2-2-25,-2 0-13,2-2-10,-2 1-16,0-1-24,0 0-59,-2 0-67,2-4-71,-2 1-51,2-3-105,0 1-82,0-14-117,0 22-64,0-22-45,2 15-800,-2-15-1055</inkml:trace>
  <inkml:trace contextRef="#ctx0" brushRef="#br3" timeOffset="168776.1605">26662 14599 718,'3'-18'630,"2"3"-94,-5 2-15,-5 1-52,2 3-41,-3 3-22,-5 1-32,-1 0 28,-1 5-54,-5 3 3,-2 4-22,-2 3 9,-3 4-16,0 2-24,1 7-14,-3 0-7,4 3-34,5-3-25,4 2-23,-2 0-12,5 1-28,3-5-27,0 0-90,6 1-38,0-3 0,6-2 0,0-1 0,4-2 0,3 1 0,3-3 0,1-2 0,4-1 0,-2-4 0,3-2-30,3-1-310,-3 0-96,7-5-133,-2-1-187,0 2-306,2-7-521,4-2-1231</inkml:trace>
  <inkml:trace contextRef="#ctx0" brushRef="#br3" timeOffset="169316.8139">27577 14466 609,'0'-16'740,"3"3"-111,-1-2-45,-2 3-9,4 0-24,-3 0-30,1 0-46,0 2-48,-2 10-66,4-14-47,-4 14 61,0 0-46,0 0-36,13 4-25,-10 4-40,0 7-5,1 3-19,-2 5-33,1 4-31,-2 0-25,-1 2-56,2 4-59,-2 1 0,0 0 0,0-3 0,0-3 0,0 1 0,-2-1 0,2 1 0,-1-3 0,2 1-180,1-4-167,-2-3-71,1 1-48,1-3-100,-2-1-90,2-4-79,-4 0-794,0-2-1164</inkml:trace>
  <inkml:trace contextRef="#ctx0" brushRef="#br3" timeOffset="169612.2886">27400 14870 85,'-5'-8'878,"5"8"-230,-2-14-101,2 14-61,11-11-53,1 3-78,3 3-39,7 0-44,8-5-32,3 5-37,9-4-20,0 2-38,3 2-10,1-3-38,-2 2-8,0 0-27,-7 1-1,-1 1-26,-8 1 9,0 1-15,-2 0-11,-7-1-4,-1 1 2,-3 2 17,-3 2-10,-12-2 32,17 7 20,-17-7 10,9 13 9,-9-13-10,4 15-12,-4-15-15,0 21-10,-1-9-10,0-2-8,-1 1-4,0-1-6,2 1-4,0 0 4,0-11-11,2 19-8,1-9-28,-3-10-30,9 14-46,-4-6-52,3-4-22,1-1-18,5 0-46,-1-1-75,3-1-78,1-2-41,2-2-120,0-1-539,0-2-711</inkml:trace>
  <inkml:trace contextRef="#ctx0" brushRef="#br3" timeOffset="169944.0919">28118 14589 64,'-21'5'698,"5"1"-138,-2-1-43,4 3-54,1-1-54,1 0-55,5 2-46,-1 0-3,8-9-9,-5 13-75,5-13-3,3 16-42,-3-16 12,13 10-39,-4-5-15,4-3-28,1 0-15,4-2-17,3-2-1,3 0-22,0-4 0,0 0-23,1 0 7,-4-3-15,1 0 9,-1-4-19,-5 1 15,1 0-20,-6-3 20,1-2-21,-7 3 7,0-2-13,-4 1 12,-3-2-10,-2 3 13,-1-2-17,-4 3 13,-2 0-9,0 1 8,-3 4-13,-1-1 10,-2 6-6,0-1-1,-2 3-8,2 4 12,-1-1-10,0 3 12,2 2-10,1 1-41,2 3-52,2-1-82,1 1-58,3 0-73,2 3-64,4-3-55,1 0-99,2 1-563,2 1-709</inkml:trace>
  <inkml:trace contextRef="#ctx0" brushRef="#br3" timeOffset="170192.0375">28505 14495 585,'2'-10'734,"2"1"-111,-4 9-24,4-12-66,-4 12-97,5-10-12,-5 10 16,0 0-52,9 4 3,-9-4-20,6 17-22,-2-6-7,0 4-36,-1 3-20,-2 3-26,-1 1-34,0 3-21,-1 1-38,-1 0-9,0 2-34,-3 2 3,2 0-34,-1-3-69,0-2-24,1 1 0,0-2 0,-1 0 0,2-5 0,0 0 0,2-1-139,2-2-127,-1-3-92,2-1-85,3-3-79,-1 1-103,0-3-61,2 0-153,-7-7-531,16 5-972</inkml:trace>
  <inkml:trace contextRef="#ctx0" brushRef="#br3" timeOffset="170791.2731">28662 14891 149,'0'0'793,"0"0"-150,0 0-60,0 0-70,13-3-41,-13 3-84,13-1-59,-13 1-42,20-3-14,-9 1-40,6-2-27,-2 1-21,3-2-25,2 0-20,1-2-20,0-2-26,-3 1-17,3 0-13,-3-2-13,0-1-5,-1-1-12,-2 0-2,-1 0 7,-4 2-16,-2-2 0,1-1-8,-4 4 3,-3-1-8,1 0 5,-3 10-8,0-13 6,0 13-13,-6-9 9,6 9-5,-14-3 14,14 3 18,-20 6 42,6 1 1,-1 4 13,-2 3 30,1 1 4,-2 3-3,-2 1-13,5 1-5,-2 2-29,2-2-5,2-2-21,2 0-1,1 0-15,1-2 2,3 0-9,2-1-4,1 0-13,3-15 12,0 21-18,4-10 19,1-4-21,3 0 5,0-3-18,3 0 9,3-1-16,1-3 3,5-1-9,5-2 13,0-3-21,9-2 9,3-4-7,1-4 0,-1 1 13,3-3-3,-4-4 0,-2-2 4,0-1 6,-5-3-7,2 1 8,-6-1-4,-7 7 7,-1 0-4,-7 3 8,1 0-6,-4 4 4,-5 2-8,1-1 2,-3 13 2,-4-17 3,4 17 5,-13-12-18,13 12 38,-18-5-22,6 6 2,0 3-6,-1-1 11,-2 4-10,3 2 7,-2 1-6,5 4-1,2-1-17,2 2-22,0 1-9,2-2-12,3 2-4,1 0 1,2 1 9,2 0 11,-1-2 7,1-1 10,1 0 13,2-2-1,0 0 14,-2-1 25,0-2 26,0 0 8,-3-1 4,4 0 7,-7-8 4,6 11-7,-6-11-2,4 10-18,-4-10-3,-5 8-21,5-8 10,-13 6-11,13-6-42,-20 4-96,6-3-107,1-1-129,-4-1-164,0 0-168,-2-4-917,-4 0-1257</inkml:trace>
  <inkml:trace contextRef="#ctx0" brushRef="#br3" timeOffset="171396.1182">30167 14930 703,'0'0'683,"-1"-12"-43,1 12-25,0-11-51,0 11-37,0-13-64,0 13-25,0 0-46,1-16-48,-1 16-50,0 0-41,4-10-10,-4 10-15,0 0 10,10 7-28,-10-7-27,12 12-27,-7-3-21,0 2-23,0 0-20,0 1-16,-1 2-16,1 0-10,-2-3-11,-1 0-8,0 0-3,-1 1-4,-1-12-6,1 17 2,-1-17-10,-2 17 5,2-17 0,-3 13-4,3-13-34,-5 8-23,5-8 3,0 0-21,0 0 17,-15 0-18,15 0-26,-6-9 14,6 9-8,0-15 12,2 4 6,2-3 9,1-1 16,2 0 7,5-5 4,-1 1 2,6 0 3,0-1 6,2 3 0,1 1 15,-2 5 38,1-1 1,2 4 10,-1 3 27,1 0-6,-1 4 33,-1 2-19,2 1 9,-3 3-14,1 2-10,-3 0-10,-3 2-13,-1 1-5,-1 1-11,-5-1 0,1 3-8,-2 1-1,-1 0-16,-2-3-57,0 3-56,-1-3-99,-1-11-95,0 23-86,1-13-91,-1-10-102,0 15-78,0-15-148,1 14-520,-1-14-934</inkml:trace>
  <inkml:trace contextRef="#ctx0" brushRef="#br3" timeOffset="171731.9559">30858 14862 424,'0'0'632,"0"0"-104,0 0-26,-16 0-47,8 5-37,-2 0-31,1 1-24,0 3-33,-2 0-23,2 2-56,1-2-33,2 4-26,-1-4-10,5 3-28,1-3-24,1-9-23,2 20-19,4-11-14,-1-2-17,3 1-10,2-2-8,4 0-21,-2-4 13,4 1-24,-1-1 19,0-2-6,2-2-10,2-1-11,-2-1 16,-1-1-20,2-2 21,-2-3-18,0-1 11,-2 0-12,-4 0 21,-1-2-23,-3 1 17,-2 1-20,-2 1 22,-2 10-17,-4-21 11,0 13-11,-4 0 11,-1 1-16,-1 1 14,-3-1-9,-1 3 13,-1 2-13,-2 1 8,2 1-16,-4 1-13,0 0-82,1 3-44,-1 0-66,2 2-80,-1-2-77,3 3-57,1-2-88,2 2-92,2-1-431,10-6-657</inkml:trace>
  <inkml:trace contextRef="#ctx0" brushRef="#br3" timeOffset="172031.7694">31201 14728 594,'8'-15'706,"-2"2"-99,-1 0-40,3 2-96,-3-3-25,0 6-66,-1-1 4,0 1-56,-4 8-49,9-12-20,-9 12 12,0 0 4,11-1 19,-11 1-11,9 12-29,-1-1-5,-3 3-28,1 1-21,-1 5-19,2 2-25,-3-1-19,2 2-18,-1-1-21,0 1-20,-1-1-19,1 2-3,0-2-10,2-1-11,-2-1-5,2 1-7,2-1 3,3-4-36,-1 2-28,3-5-35,1 0-43,0 0-60,0-5-70,2-1-46,-3-1-52,4-3-28,-3 0-49,0-3-70,-1 0-37,2-6-28,-2 2-159,-3-5-459,3 2-785</inkml:trace>
  <inkml:trace contextRef="#ctx0" brushRef="#br3" timeOffset="172192.6684">31288 14862 46,'-23'-1'909,"3"-2"-195,3 3-71,3-1-111,2-1-79,12 2-82,0 0-67,-12-1-64,12 1-51,0 0-40,17 0-43,-4 0-26,8 0-49,3 0-76,5 0-78,3 0-92,1 0-125,6 0-84,-1 0-711,2 0-749</inkml:trace>
  <inkml:trace contextRef="#ctx0" brushRef="#br3" timeOffset="173072.3431">24678 15747 1051,'0'0'820,"-4"-10"-116,4 10-99,0 0-65,-6-8-12,6 8-68,0 0-28,-5 9-45,5-9-31,-3 18-53,-2-8-37,1 4-61,0 0-16,-1 1-45,1 0-23,-1 2-23,1-2-6,2 1-29,-1 0-21,1-4-22,2 2-57,0-2-51,0-1-58,0-11-55,1 19-43,-1-19-66,4 14-78,-4-14-89,4 10-61,-4-10-84,0 0-191,9 6-302,-9-6-731</inkml:trace>
  <inkml:trace contextRef="#ctx0" brushRef="#br3" timeOffset="173400.6687">24598 15734 415,'0'0'683,"-20"-3"-102,20 3-42,-14 0-77,14 0-59,-11 1-72,11-1 4,0 0-27,-8 6-40,8-6-47,0 0-28,0 0-9,10 9-3,-10-9-18,14 1-26,-14-1-19,22-2-4,-8 0-12,-1-2-9,2-1-14,1-1-11,-2-1-7,0 0-6,-1-1-14,-1-1-2,0-1-9,0 1 6,-4-4-7,-1 3-5,-2-4-3,-3 3-5,0 0 2,-2 11-8,-4-22-2,-1 12 7,-2 4-14,-4-3 6,-2 3-7,-4 4 9,3-1-9,-4 6-3,0-1-1,-2 4 2,-2 1-3,4 4-29,-1 0-46,3 2-55,0 2-49,3-1-44,2 0-63,6 1-40,-2-1-56,5-1-33,2-1-68,2 1-41,2-1-493,3-1-632</inkml:trace>
  <inkml:trace contextRef="#ctx0" brushRef="#br3" timeOffset="173771.2512">24726 15831 348,'0'0'697,"0"0"-119,16 2-81,-16-2-60,11 1-16,-11-1-20,14 8-52,-6-2 15,0 1-63,2 3-28,-1 0-30,0 2-27,0-1-10,0 2-38,-3 1-17,2-2-20,-1 3-15,0-1-20,-2 0-10,0-2-22,0 1-7,-2-3-16,3 1-4,-6-11-8,5 17 0,-5-17-4,4 12 9,-4-12-19,0 0-2,2 10-4,-2-10 2,0 0-8,0 0-5,0 0-14,-7-7 5,7 7-13,-1-15 2,1 15-5,-3-22 3,4 9-9,1-4 4,0 0 4,2-1 3,3-1 8,1 0 1,3-1 2,-1 3-1,2 1 12,3 1 8,-1 3 10,5 1 22,-4 5 9,2 1 21,3 5 9,0 0-2,-1 3 14,5 1 8,-2 2-11,-1 2-8,3 2-8,-3-1-27,0 2 0,-2-1-17,0 4 3,-4-2-20,3 1-13,-9-2-43,0 2-29,0 1-59,-4-2-61,-1 2-115,-2-2-113,-2 1-154,0 1-120,-2-3-777,1 3-1094</inkml:trace>
  <inkml:trace contextRef="#ctx0" brushRef="#br3" timeOffset="174176.7172">26578 15877 282,'-6'-15'752,"0"1"-107,0 0-69,1 3-40,1 0-30,-2 1-40,2 2-85,4 8-63,-7-10 14,7 10-9,0 0 8,-6 9-14,6-9 0,0 23-38,0-8-33,2 4-42,0 1-35,0 3-21,1 0-25,-1 3-27,0-2-14,-2 2-22,4-3-7,-4 3-11,2-3-10,0-1-25,-2-4-41,2 1-44,-2-3-75,0-1-80,0-2-60,0-1-32,0-12-53,-4 19-102,4-19-55,-6 13-40,6-13-147,-9 8-480,9-8-812</inkml:trace>
  <inkml:trace contextRef="#ctx0" brushRef="#br3" timeOffset="174688.0693">26288 16107 143,'-11'-8'794,"1"1"-188,3 1-69,-1 0-36,8 6-49,-12-10-43,12 10-89,-4-8-34,4 8-67,0 0-11,12-11-62,0 7-5,3 0-34,4-1-4,8 3-37,7-4-14,4 3-2,1-2-15,5 0-6,2 0-17,0 1-11,0-3-18,0 3-35,-7-2-9,-3 1-17,-2-5-14,-3 3 8,0-4 9,-4 1 7,-9-2 14,0 1 9,-3-3 12,-3-1 5,-5 2 3,1 0 9,-5-2 27,0 3 1,-1 0 4,-4 0 22,2 1 25,0 11 4,-5-18-2,5 18 19,-7-8-1,7 8 20,0 0 12,-11 8 11,11-8 3,-6 18-7,2-5 4,0 3 8,2 1-4,0 3-4,0-1-13,2 1-9,-3 0-17,3 1 3,3 3-31,-1-2-12,0 0-10,2-1-5,2-5-4,0 1-7,-1-3-2,3 0-9,2-3-13,-1-2-26,-1-2-9,-1-2-17,3-2 2,0 0 0,-10-3-3,19-3 0,-9 0 4,-1-2 1,3-3 8,-3-2 18,2 1-5,-1-2 16,0 0-6,-3-1 9,2 4-4,-2-1 10,0 1 0,-1 4 0,-6 4 18,14-9 7,-14 9 17,0 0-5,13 5 6,-13-5 3,11 10-3,-4-2-12,-2 0-2,-1 2-3,1-1-2,-1 1-7,2 0 6,0 1-16,2 0-13,1 1-35,0-3-47,3 1-94,-1-3-69,3 2-93,-1-3-76,1-2-47,-1 2-148,-2-2-626,5-4-856</inkml:trace>
  <inkml:trace contextRef="#ctx0" brushRef="#br3" timeOffset="175209.1363">27483 16062 78,'0'0'804,"0"0"-157,0-14-66,0 14-81,0 0-94,2-11-74,-2 11-55,9-6-38,-9 6-20,13-5-27,-4 1-35,3 1-31,-1-1-6,1 1-2,-1 0-12,-1-1-19,0 2 1,-1-1 1,0-2-4,-9 5-21,16-8-16,-16 8-5,10-8-7,-10 8-10,3-10 1,-3 10-12,0 0-3,0 0-2,-3-15-5,3 15 2,0 0 8,-13-2-34,13 2 59,-15 6-2,6-1 5,-3 2 17,3 3 9,-1 1 14,-1-1 1,-1 4 8,1 1-8,-1-1-10,6 1-9,-1-1-14,2 0-9,-1 1-8,3-2 2,3 0-32,3-2 21,3 2-25,1-2 24,4 0-63,1-3 16,7 4-14,4-4-3,6 1-44,2-1-42,3-2-36,-2-3-34,1-1-36,-1-2-14,5-4 19,-2-2 7,-3-2 36,2-1 29,-4-3 28,-2-2 26,-3-1 22,-3-2 33,-2 0 38,-4 1 40,-5 0 26,-2 3 10,-2 0 28,0 2 22,-3 3 3,-4 8-10,4-14 10,-4 14-8,0 0 23,0 0 2,0 0-9,0 0 29,0 0-35,-6 7-7,6-7-20,0 15-19,0-15-9,0 21-17,0-11-7,2 2-8,1-1-6,1 1-26,-2-1 21,5-2-21,-2 0 18,1 0-28,1-1-11,1-2-41,-1-2-24,4 1-46,-1-2-39,-10-3-37,22 2-70,-22-2-36,21-4-66,-10-1 20,2-1-89,-2-1-121,0-3-452,-2-2-625</inkml:trace>
  <inkml:trace contextRef="#ctx0" brushRef="#br3" timeOffset="175487.9596">28050 15916 348,'-23'0'710,"1"2"-103,3 0-64,-1 3-55,5-4-66,-1 2-78,4 0-54,12-3-33,-15 8-35,15-8-43,0 0-33,0 0-25,5 11-13,-5-11-9,19 3 3,-7-1-12,3-2-8,0-2 11,1 2 21,1-3-5,-2 0 0,0-3-24,-2 0 5,-3-3-11,2 0 6,-3-3 4,-3 1-16,0-1-27,-2-2 11,-4 0-33,2 1 27,-4 2-19,0-1-7,-2 0-8,0 2-7,-2 0-3,-1 5-3,-1-1-4,8 6-16,-17-3-32,17 3-52,-20 3-73,11 1-43,0 2-60,-2 1-53,2 2-51,0 2-64,5-1-38,-2 3-214,2-2-303,4 1-598</inkml:trace>
  <inkml:trace contextRef="#ctx0" brushRef="#br3" timeOffset="175764.5269">28249 16034 27,'14'3'953,"-2"-2"-232,0 4-69,3-1-68,0 0-75,-2 3-48,3 0-41,-2 1-83,4 2-33,-3 2-41,1-1-58,-1 1-18,-3-1-54,1-1-8,-4 1-43,2-1 3,-2-1-34,-4-1 16,-1 1-25,-4-9 30,7 12-24,-7-12 8,0 0-31,0 14 27,0-14-20,0 0 24,-11 7-21,11-7 17,0 0 4,-13-4 0,13 4 9,-9-7-4,9 7-20,-6-15-3,6 15-9,-3-22-7,3 9-18,3-5 13,0 1-2,4-4 0,0 1-1,2 0-5,2 1-23,-2 0-54,4 3-78,-1 0-102,1 3-131,-1 3-176,1 0-179,-2 2-829,2 2-1207</inkml:trace>
  <inkml:trace contextRef="#ctx0" brushRef="#br3" timeOffset="176880.5765">30175 16125 628,'10'-9'601,"2"0"-95,-2 0-44,0-3-56,-1-1-57,0 1-18,-3-2-33,-2-1-44,0 3-2,-2 0-21,-5-2-27,-1 3-13,-2 2-13,-5 0 9,-4 2-35,-2 3 21,-4 2-16,-2 4 4,-3 1 8,-5 5-7,1-1-9,-1 4-22,3 0-2,2 3-21,2 0-30,1 1-16,4-3-16,5 2-8,1 0-6,3-3-4,3 1-8,5-1 0,1-1 2,3 0-9,-2-10-23,12 14-51,-2-7-1,4-2-39,3-2 8,-1-1-26,3-2 12,2-2-10,-2 0 4,4-3-1,1-3 15,-2 1 15,1 0 15,-1-5 16,-2 2 19,-1 1 1,-1-1 7,-4 2 7,2 1 9,-5 1 8,-1 1-2,1 2 10,-11 3 13,15-2 26,-15 2 10,15 7 2,-8 0 6,0 6-15,2 0 35,-1 6-24,0 1 17,-2 4-17,1 5 37,0-1-35,-2 3 9,-1 2-31,0 0 21,-2 0-29,0 3 16,-1-2-33,0 0 20,-2 1-28,1-3 16,-1 2-6,-1-1 2,0-5-26,1-2 20,-2-2-25,0-2 28,0 1-19,-1-5 19,0-1-22,-4-3 27,1-1-29,-2-1 29,-4-2-29,1 1 28,-3-5-29,0 1 25,-3-5-28,-1 1 27,-3-6-23,-2 1 24,-6-7-2,1-2 2,-4-5-9,1-3-21,2-3 26,4-3-25,2-4 29,5 0-27,4-3 16,5 1-44,5 1 16,3-4-31,5 0 17,6-3-29,5 1-14,3-1-37,5 5-19,5 1-8,5 0-11,8-1-2,6 1 13,1 3 13,6 2 16,0 0 31,2 4 18,-2 0 14,2 2 13,-10 4 8,-1 1 9,1 1-6,-4 2 17,-4-2 9,-7 6 1,0-1 22,-7 3-13,-3 0-1,-3 0 5,-6 4 13,-11 2 13,19-3 20,-19 3 0,9 4 2,-9-4 19,0 0-8,-1 15 14,-3-6 2,0 0-16,1 1 8,-4 2-25,2 1 4,-1-1-25,2 2 13,1-2-24,1-1 14,0 0-24,2 1 15,3-2-22,0-1 19,3 1-21,2-1 13,-1-3-18,2 0 8,4-1-18,-1-2 15,0-1-16,2-2 15,1-2-13,1 0 16,-2-4-13,3-1 15,-2-1-20,2-1 19,-3-5-22,0 1 28,-3-1-13,-1 2 12,-2-2-18,-3 0 15,-2 2-13,-2 1 13,-1-1-20,-2 0 24,-2 3-22,-3 1 19,0-2-23,-5 1 19,3 4-29,-5-1-24,3 2-35,-2 3-46,-1-1-47,1 2-71,-1 2-50,0-1-95,0 3-37,2 1-113,-2 1-602,7 0-758</inkml:trace>
  <inkml:trace contextRef="#ctx0" brushRef="#br3" timeOffset="177349.1489">31333 16070 795,'7'-7'628,"-7"7"-81,10-11-44,-10 11-78,0 0-40,-5-11-13,5 11-18,-14-4-31,14 4-48,-21-1 0,9 2-33,-1 0-5,-5 4-54,3-1-6,-2 2-58,1 0 6,2 1-48,1 0 4,0 1-36,4-1 16,0 1-35,3 0 19,1-1-25,5-7 21,-1 13-53,1-13 0,5 12-39,-5-12-5,15 6-33,-5-3-23,-10-3-14,23 2-12,-23-2-19,27-2-19,-13-3-5,3 1 24,-2-1 9,2-3 18,-1 0 7,1-3 27,-3-1 14,1 0 22,-2-2 13,1 0 19,-2 0 27,-3 3 22,-1-1 39,0 2 22,-3 2 16,1-1-22,-6 9-14,11-10-7,-11 10-3,6-8 11,-6 8 11,0 0 5,0 0-8,0 0-5,7 6-9,-7-6-7,1 11-16,-1-11 4,1 13-17,-1-13 5,2 15-8,0-4 1,-2-11-10,6 18 8,-2-9-9,1 0 4,1-1-21,0-1-16,4 1-16,0-1-30,2 0-9,2-2-35,0-1-33,3 1-10,-2-3-19,3-1-36,-3-1-29,3-3-49,1 1-16,-2-5 7,5 1-36,-3-5 7,4-1-59,1-2-349,-1-3-242</inkml:trace>
  <inkml:trace contextRef="#ctx0" brushRef="#br3" timeOffset="177556.4619">31882 15925 1146,'15'-26'255,"-3"4"24,-3 0-5,-2 3 48,-1 2-14,-4 0 15,1 1 7,-3 3-19,-2 1-30,2 12 0,-2-18-7,2 18-40,-4-12 16,4 12-7,0 0 30,0 0-6,-5 9-8,5-9 58,0 21-90,0-7 55,1 3-74,0 0 47,1 5-65,-1-3 27,0 6-22,1-2-31,-2 1-31,0 2-40,-2-5-93,2 0 0,2-1 0,-1-1 0,0 0 0,0-2 0,3-1 0,1-2 0,2-1 0,0-1 0,1-1-99,1-3-147,0-2-68,3 1-106,-1-5-83,2 1-139,0-2-111,-1 0-896,2-3-1315</inkml:trace>
  <inkml:trace contextRef="#ctx0" brushRef="#br3" timeOffset="178467.6539">24971 16931 793,'-5'-14'785,"-1"1"-104,3 4-52,-1 0-65,4 9-69,-7-13-11,7 13-35,0 0 10,-14 8-51,9 1-19,0 5-36,0 6-43,-2 0-37,0 9-11,1 0-32,1 2-37,0 1-31,2 1-31,0 0-30,3 1-61,0-1-40,0-4 0,0 5 0,1-8 0,1 3 0,-1 0 0,1-2 0,1-2 0,1 1 0,-3-4 0,2-2-83,-2-2-177,2-2-112,0-2-74,0-1-71,-2-2-90,0-1-50,-1-10-107,4 14-661,-4-14-1034</inkml:trace>
  <inkml:trace contextRef="#ctx0" brushRef="#br3" timeOffset="178731.5966">24944 17074 714,'4'-20'588,"2"-1"-20,2 3-70,4 0-69,5-3-33,3 4-57,1 2-21,3 3-28,5 4-8,-4 1-20,2 3-11,0 4-28,-2 3-32,-2 1 3,-2 3-36,-2 2 15,-2-1-50,-5 3 46,-2 0-34,-3 1 21,-2 0-56,-4 2 45,-2-2-70,-4 1 31,-2 1-62,1 0 41,-7 0-69,-3 1 48,-1-3-61,0 1 55,-1-1-83,-1-2 0,0 0-76,0-1-22,4-1-80,-1-2-61,3-2-74,3 0-92,-1-2-114,11-2-52</inkml:trace>
  <inkml:trace contextRef="#ctx0" brushRef="#br3" timeOffset="179084.2666">25392 16920 561,'10'-7'673,"-10"7"-127,9-3-25,-9 3-58,0 0-44,4 10-14,-4-10-38,-4 16-30,4-6-49,-5 3-10,1 1-2,2 3-45,-3-3-4,0 1-45,3 2-2,0-1-57,0-2 2,2 0-45,0 0 14,2 0-36,0-3-4,2 2-27,4-2 22,-2 0-31,3-1 24,1-4-36,3 0 29,0-1-35,1-3 27,-1-2-32,6 0 28,1-2-35,-3-3 31,6-1-34,-4-3 24,0 0-25,1-3 24,-4-2-24,0-1 22,-1 0-26,-3-1 29,-3 1-25,-2 0 25,-3 1-26,1 1 24,-5 1-3,0 0-1,-2 0-1,-4 3 0,2 1-1,-2 1-3,-3 2 0,-1 1-5,-2-1-29,1 4-47,11 1 3,-26 1-47,11 4-32,1 0-71,0 1-50,-1 2-49,1 1-44,3 1-39,-2 0-43,3-1-85,1 3-575,3-4-731</inkml:trace>
  <inkml:trace contextRef="#ctx0" brushRef="#br3" timeOffset="179456.4093">26081 17043 681,'20'-10'710,"-4"0"-89,-2-1-60,-2 1-94,-2 0-55,-3 0-66,-3 1-41,-4 9-40,2-15-20,-2 15-42,-6-14 12,-4 8-16,1-1-21,-1 5-8,-5-3-47,0 5 31,-1 0-29,1 0-4,-3 0-18,2 3-44,-2 1 11,5 3-39,-1-1 18,3 2-31,4 1 35,0 0-48,2 1 21,5-10-31,3 22-14,4-8-53,-1-2-9,6 2-26,2 1 9,1-1-11,3 2 18,-2-4 17,2 3 6,1-2 21,-3 0 4,1-4 8,-2 3 41,-2-3-32,-1 0 13,-4-1 18,1-2 40,-4 1 6,-5-7 27,7 12-21,-7-12 18,-4 8-29,4-8 16,-14 7-32,3-4 20,-1-1-32,-1 2 19,0-2-27,-6-2 16,1 1-16,-1-1 14,0-1-33,-1 0-11,4 0-54,0 1-44,3-4-88,13 4-98,-23-3-127,23 3-104,-13-5-176,13 5-502,0 0-822</inkml:trace>
  <inkml:trace contextRef="#ctx0" brushRef="#br3" timeOffset="179696.1034">26469 17004 771,'11'-5'691,"1"0"-114,-12 5-69,13-4-27,-13 4-25,0 0-49,0 0-6,5 9-38,-5-9-59,-3 17 11,-1-7-62,0 2-17,-3 3-64,3-1 11,-3-1-57,2 3 1,1-1-73,1 0 34,1-1-46,2-2 20,0 1-38,0-2 22,2 0-36,5 0 19,-3-2-68,6-1 10,-1-1-48,2-2-23,1-1-21,1 1-34,1-3-36,1-2-51,1 0-72,1-2-36,2-3-64,4 0-8,-2-2-77,0-3-99,4-4-394,-4 0-590</inkml:trace>
  <inkml:trace contextRef="#ctx0" brushRef="#br3" timeOffset="180008.3092">26656 16898 175,'-25'-3'718,"3"3"-121,-3 0-34,0 3-49,-2-1-39,2 1-25,4 1-35,2-1-63,1 0-97,3 3-23,3-1-43,3 0-20,9-5-35,-6 10-10,6-10-32,6 9-8,3-5-21,5 2-8,6-5-22,0 1 5,3-2-12,2-2 23,2 1-14,2-3 20,-3-2 12,1-1 0,-2-3-31,-2 1 19,-3-1-25,-2-4 14,-2-1-4,-5 1-3,0-3-27,-4 1 16,-3-1-29,-3 3 21,-1 0-25,-3 2 21,1 0-27,-5 2 29,-2 0-27,-2 3 21,-1 3-27,-1-1 18,0 5-31,-3 0-13,-2 2-25,0 3-14,0 2-30,1 2-50,0 0-50,4 2-52,-1 2-53,6-2-43,3 2-46,1-1-46,2 0-137,4 0-415,2-2-606</inkml:trace>
  <inkml:trace contextRef="#ctx0" brushRef="#br3" timeOffset="180240.4894">27015 16866 545,'9'-12'789,"1"5"-135,-3-3-22,-1 4-67,1 0-73,-7 6-93,12-10-79,-12 10 4,0 0 41,13 3-56,-13-3 11,6 14-30,-4-3-6,-2 2-28,2 4-28,-2 2-43,-2 1-22,0 2-29,0 2-90,-1-1 53,-1 0-79,0-1 57,0 2-73,1-2 66,-2-1-83,3-3 50,0-1-88,2-1 9,0-2-91,0-1-37,4-1-106,1 0-84,0-3-102,-1 0-130,5-1-82,-5 0-846,4-3-1155</inkml:trace>
  <inkml:trace contextRef="#ctx0" brushRef="#br3" timeOffset="180520.5803">27005 17096 520,'-14'-7'930,"5"0"-142,9 7-160,-12-8-111,12 8-77,0 0-78,-2-11-69,2 11-66,18-3-35,-5 1-43,6 1-20,3-2-30,4 2-7,2 0-27,-1-1-1,4 2-24,-2-1 5,0 1-21,-1 0 5,1 1-18,-6 2 9,-1-1-13,-2 2-3,-2-1-6,-4 2 7,0 2-1,-3-1 0,-2 2 1,-2-2-1,-1 4-3,-1-3 1,-1 1 1,0 0 8,-4-8-11,6 16-3,-6-16-29,4 13-42,-4-13-45,4 13-49,-4-13-54,6 7-60,-6-7-77,7 7-41,-7-7-62,0 0-138,14 3-338,-14-3-514</inkml:trace>
  <inkml:trace contextRef="#ctx0" brushRef="#br3" timeOffset="180815.5643">27420 16860 861,'-15'-8'771,"3"1"-88,1 2-125,4 0-94,7 5-103,-11-8-56,11 8-57,0 0-55,11-7-39,-11 7-32,23-1-59,-6-2 29,2 1-4,0-1 32,2 0 27,0-4-17,-2 0 27,-1 2-18,-1-2 39,-4 1-50,0-3 0,-1 1-46,-4-3 0,-3 3-29,-1-1 8,-4 9-36,2-19 19,-4 9-36,2 10 22,-9-15-28,3 8 20,-1 2-26,-3 0 6,10 5-55,-19-4-34,19 4-59,-23 2-62,14 0-59,-5 5-80,2-1-52,0 3-55,3 1-26,3 0-124,1-1-474,3 3-695</inkml:trace>
  <inkml:trace contextRef="#ctx0" brushRef="#br3" timeOffset="181167.9053">27908 17006 425,'0'0'746,"17"1"-111,-17-1-61,0 0-78,0 0-30,0 0-59,0 0-35,5 8-54,-5-8-25,-5 6-51,5-6-24,-8 12-47,2-4-11,-2 0-47,4 1-21,0 0-17,-1 0-12,2 1-8,3-10-11,-6 18-8,6-18-8,0 15-3,0-15-3,9 14 20,-4-7-32,3 0-1,0-2 17,3-1-26,-1 0-1,4-3 4,0 0-2,3-1-1,1-1 1,1-3 6,-2 1-7,4-4-1,-1-3 2,-1 1 1,-2-3 1,-2 0 17,-1-4-25,-1 0 19,-3 1-11,-4-1 48,-1 1-31,-3 4 18,-2-2-26,0 1 13,0 12-24,-6-17 17,6 17-26,-9-14 8,9 14-71,-12-4-44,12 4-64,-14 3-61,14-3-50,-14 8-23,6-1-19,3 2-28,-1-1-17,2 1-1,0-1-57,1 4-133,3-12-286,0 17-401</inkml:trace>
  <inkml:trace contextRef="#ctx0" brushRef="#br3" timeOffset="181540.2778">28353 17125 566,'14'0'716,"0"1"-82,-3 0-61,2 2-87,-1-1-64,-2 2-58,-1 0-39,1 0-49,-1 1-44,-9-5-32,14 9-33,-14-9-22,9 11-20,-9-11-22,6 10-16,-6-10-3,3 11-4,-3-11-7,0 0-9,0 13-10,0-13-8,0 0-4,-6 10-9,6-10-1,0 0-6,-12 6-1,12-6-1,0 0-6,-14 0 0,14 0-4,0 0 3,-10-7-9,10 7 4,-4-12-4,4 12-8,1-17 26,3 3-32,2-1 4,6-2-3,2-5 15,4-2-19,4-5 18,4 0-21,4 0 17,2 2-21,1 1 20,3 4 4,-1 1-4,3 4-16,-2 4 55,-1 4-15,2 5 65,-5 4-2,5 4-21,4 6 33,0 3-24,-3 5 38,-2 2-59,-4 5 35,-3 0-60,-3 1 41,-4 1-66,-8-5 50,-4 2-56,-2-2 38,-6-3-46,-2 1 0,-4 0-65,-6 1-39,-3 2-74,-6 0-99,-5-1-125,-5 2-123,-1-5-115,-7 3-891,0-5-1173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8:11:18.566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D700"/>
    </inkml:brush>
  </inkml:definitions>
  <inkml:trace contextRef="#ctx0" brushRef="#br0">834 565 622,'0'-14'609,"0"14"-88,0-14-32,0 14-71,-3-14-40,3 14-40,-6-9 23,6 9-60,-6-12-13,6 12-82,-11-7 7,11 7-19,-14-3-10,14 3-24,-18-2-2,7 5-21,-1 1-13,-1 0-5,0 3-10,0 4-1,-4-2-9,1 4-1,-1 4-9,-2 2-16,4 1 22,-1 4-33,1 0 24,3 1-41,-1 1-9,4 3-6,-1-1-3,4 0-6,1-3-2,1 0-1,4 1-2,0 1-3,2 0 10,1 2 20,1 0 45,5-2-61,0 0 41,4-2-62,1 0 45,1-5-58,2-1 51,2-2-54,4-2 51,-3-5-56,2-2 57,1-3-61,2-2 62,-2-3-62,2-3 60,3-1-68,1-5 14,1 1-1,-2-3-2,-1-3 5,0 0 1,-2-3 0,-2 0-1,-3 0 12,1-2 0,-3-3 82,-3-2-64,-1-1 70,-5-1-70,1-3 44,-5 1-51,-3 2 54,1 0-65,-6-3 52,-1 0-46,-1-2 22,-5 4 4,-2-1 11,-1 2-2,-3 0-2,0 4 2,-4 1 0,2 3 0,-5 2-5,1 3-7,3 2-5,-4 0-5,2 5-7,-1 3-1,2 0-1,-1 3 36,1 1-51,-2 4 34,1 0-39,-1 3 27,4 1-99,0 3 5,3 2-102,0-2-28,3 3-125,0 3-44,3 2-65,2-1-79,1 4-102,1 1-41,0 7-819,5-6-1105</inkml:trace>
  <inkml:trace contextRef="#ctx0" brushRef="#br0" timeOffset="438.0581">922 1144 716,'-9'-10'677,"4"0"-84,-3 0-54,1-2-61,-2-2-28,4-1-89,-1 1-53,1-1-35,3-2-37,-3 0-30,5 1 1,0-2-29,5 0-1,-3 0-15,5-1 11,-1 0-14,3 1-16,3 1 24,-3 1-32,4 3 16,-1 3-58,3 2 35,1 2-66,-3 4 46,3 1-65,1 3 42,0 4-54,4 3 61,-4 2-79,4 7 33,-1 2-39,1 8 59,-4-3-63,0 7 55,-1 4-68,-2 3 62,0 0-60,-1 1 54,-2 0-60,2 0 53,-1-1-57,-1-2 55,2 1-7,1-2 1,-5-6-4,4-1-47,1-3 56,-1-3-57,1-1 55,-1-4-50,2-3 59,-1-1-42,3-2 55,-5-4-9,5-2-10,-2-2-13,2-1 3,-3-3-4,1 0-5,0-4-8,1 0 11,1-1-7,-3-3-1,0 1-6,-2 0-10,0-1-40,-3-1-80,1-1-125,-3 3-96,-2-3-120,-2 3-136,-3 7-141,3-16-943,-3 16-1355</inkml:trace>
  <inkml:trace contextRef="#ctx0" brushRef="#br0" timeOffset="2257.3588">7324 5701 543,'-2'-12'767,"2"12"-104,-4-11-20,4 11-56,-3-12-52,3 12-16,-4-11-75,4 11-12,-2-9-41,2 9-20,0 0-31,-4-12-44,4 12-20,0 0-49,0 0-15,0 0 4,0 0 0,0 0 10,0 0 0,0 0-165,5 17-61,-4-5 0,2 0 0,-2 1 0,2 1 0,-1 3 0,1 0 0,-1 0 0,1 2 0,-2-1 0,3-1 0,-3 1 0,2-1 0,-2-2 0,2 2 0,-2 0 0,1-2 0,0-1 0,-1-2 0,-1 1 0,1-3 0,1 1 0,-2-11 0,1 19 0,-1-19 0,1 14-28,-1-14-599,0 0-144,-1 11-123,1-11-958,0 0-1566</inkml:trace>
  <inkml:trace contextRef="#ctx0" brushRef="#br0" timeOffset="2582.2163">7035 5779 612,'0'0'950,"-20"-2"-140,20 2-136,-16-3-44,16 3-73,-12-4-62,12 4-90,-9-5-49,9 5-48,-4-10-35,4 10-33,4-14-36,2 7 8,3-3-19,5-1-14,2-1-18,4 0-6,4-2-7,3 0-18,2 2-12,1-1-13,0 1-4,1 1-12,1 1-14,-1 1-64,-1 1-11,-3 3 0,-2-2 0,-1 4 0,-2 1 0,-2 0 0,-1 2 0,0 0 0,-2 1 0,0 0 0,-3 1 0,-2 1 0,0 1-146,1 2-84,-4-1-69,-2 2-49,-2 3-76,2 0-103,-6 1-103,0-1-61,-2 3-157,0 0-432,-4 2-887</inkml:trace>
  <inkml:trace contextRef="#ctx0" brushRef="#br0" timeOffset="2845.7983">7190 6075 106,'-15'12'878,"3"0"-152,2-3-42,-2 0-92,3 2-20,2-5-50,-1 2-41,2 0-59,1-1-27,5-7-30,-8 14-20,8-14 8,0 0-32,1 15-23,-1-15-29,9 8 6,-9-8-4,18 6-7,-6-4-212,1-1-52,3-2 0,3-2 0,0 0 0,6-2 0,1 0 0,0 0 0,4-2 0,0 1 0,1-3 0,-1 2 0,-2 0 0,-1-1 0,-4 0 0,3 2 0,-2-1 0,-1 0 0,1-1 0,-2 2 0,1-3 0,0 2-354,-1 0-232,-3 0-111,-1 0-124,-3 2-124,4-5-574,-1 1-1149</inkml:trace>
  <inkml:trace contextRef="#ctx0" brushRef="#br0" timeOffset="3349.8457">8160 5624 769,'2'-11'802,"1"1"-72,-1 1-70,-2 9-43,3-20-37,-3 20-100,1-17-53,-2 6-46,1 11 3,-3-18-44,1 8-9,-1 1-64,-1 0-35,-1 1-34,-1 0-25,0 3-10,-2 0-28,-1 1-18,-1 0-15,-2 3-18,1-1-9,-2 4-14,1-1-13,-3 0-13,1 6-35,-1-2 0,1 3 0,0 1 0,0 3 0,-2 1 0,5 1 0,-1 1 0,2 1 0,2-1 0,2-1 0,1 1 0,0 0 0,2 0 0,2-2 0,2 0 0,1-1 0,4 2 0,-1-2 0,4 0 0,0-2 0,4 2 0,-2-4 0,4 1 0,0-1 0,1-1 0,1 1 0,-1-2 0,1 0 0,0 0 0,-1 1 0,1-1 0,-3 1 0,2-2 0,-1 2 0,-1-1 0,-2 0 0,2 1 0,-2 0 0,-1 0 0,-3 0 0,0 1 0,-8-8 0,10 13 0,-10-13 0,6 14 0,-6-14 0,0 13 0,0-13 0,-7 16 0,2-8 0,-4 1 0,-2-1 0,0 1 0,-2-3 0,-2 1 0,-1-1 0,-3 1 0,1-3 0,-1 0 0,-2-2 0,0 0 0,-2-4 0,-3 0 0,1-2 0,-4-4 0,0-2 0,0-2-336,1-1-370,-1 0-155,-1 0-300,0-6-462,0-1-1280</inkml:trace>
  <inkml:trace contextRef="#ctx0" brushRef="#br0" timeOffset="4805.9299">22838 5653 798,'9'-12'637,"-9"12"-42,6-12-22,-6 12-40,8-13-75,-8 13-14,4-13-43,-4 13-14,2-12-36,-2 12-4,2-10-27,-2 10-10,0 0-23,-4-12-31,4 12-29,-8-7-6,8 7-13,-15 0 1,15 0-8,-20 6-9,8-1-12,-2 1-124,-3 4-56,3 3 0,-4 1 0,1 4 0,1 1 0,1 3 0,-2 0 0,4 2 0,-1-1 0,3 3 0,2-2 0,0-1 0,4 0 0,0 0 0,2 0 0,2 1 0,2-5 0,3 3 0,1-1 0,5-1 0,0-2 0,3-1 0,4-1 0,1-3 0,1-2 0,2 1 0,2-5 0,-1-1 0,3-2 0,-1-1 0,-1-3 0,4-3 0,-3 2 0,0-3 0,0-1 0,1-2 0,-3 1 0,-2-2 0,-1-2 0,-2 0 0,-1 0 0,-4-1 0,-2 1 0,-1 0 0,-4-2 0,-1 2 0,-1 0 0,-3 10 0,0-18 0,0 18 0,-4-15 0,4 15 0,-9-11 0,9 11 0,-12-5 0,12 5 0,-11 1 0,11-1 0,-13 8 0,4-3 0,4 4 0,0-1 0,1 4 0,-1 0 0,1 2 0,0 0 0,3 1 0,0 0 0,1-1 0,0 3 0,1 0 0,0-1 0,-1 1 0,3 0 0,-1-1 0,-1-2 0,1-1 0,0 1-126,1-3-118,-1-1-34,-2-10-59,3 17-8,-3-17-34,4 12-95,-4-12-60,4 8-62,-4-8-86,0 0-649,0 0-933</inkml:trace>
  <inkml:trace contextRef="#ctx0" brushRef="#br0" timeOffset="5056.0085">22743 5951 345,'0'0'816,"-14"-5"-157,14 5-77,-10-5-62,10 5-18,0 0-49,0 0-37,0 0-51,0 0-15,8-9-19,-8 9-5,18-3-24,-3 3-13,3-2-42,7-1-1,1-1-30,1 1-31,1 2-34,1 0-31,-1-3-20,2 3-21,-1-3-14,-1 1-14,-2 3-14,1-3 2,-3 1-20,-2-1-43,-1 1-54,-1 0-72,-1 0-83,-3-1-47,2 3-83,-4-3-89,0 1-130,-1-1-87,1 2-908,-2-2-1225</inkml:trace>
  <inkml:trace contextRef="#ctx0" brushRef="#br0" timeOffset="5609.6372">23818 5736 759,'0'0'683,"8"-12"-71,-8 12-36,5-11-88,-5 11-42,5-13-74,-5 13-4,4-13-57,-4 13-7,2-16-39,-2 16 2,2-15-43,-2 15-2,-2-14-32,2 14 6,-3-13-30,3 13-13,-7-12-23,7 12-13,-13-6 1,13 6-17,-19-5-15,19 5-7,-20 1-6,8 2-7,1 0-5,-5 4 9,3 0-18,-3 3-11,2 2-2,0 0-10,0 2-5,0 1-3,1 1-4,3-1-7,-2 2 1,4-2-3,3-1-3,0-2-1,0 4 1,3-4-2,0-1 5,4 0-1,0 0 0,3-1-4,-1-3 22,4 3-30,0-5 32,2 1-34,0 0 29,3-2-34,1-1 30,1 0-31,3-2 1,-1 0 4,3 1 3,0-2 6,0 0-2,0 1-5,2-1 0,-3 1 5,0 1-2,0-1 9,-2 1-9,-1 1 0,-1 1 3,-1 1 0,-4 0 27,-1 0 27,0 0 39,-2 3 12,-7-8-4,7 14-101,-7-14 0,2 14 0,-2-14 0,-3 20 0,-3-11 0,0 1 0,-5 2 0,0-2 0,-3 2 0,0 0 0,-4 0 0,2-3 0,-5 1 0,0 0 0,0-3 0,-1 0 0,-1-2 0,2 2 0,-4-4 0,4-1 0,-2-2 0,1 0 0,-4-2 0,1-3 0,1 0 0,-5-5 0,1 1-299,0-3-397,-1-3-207,-7 3-1079,3-7-1728</inkml:trace>
  <inkml:trace contextRef="#ctx0" brushRef="#br1" timeOffset="8990.1251">20493 1097 161,'0'0'733,"4"-12"-71,-4 12-35,4-12-23,-4 12-19,5-14-47,-5 14-17,2-13 9,-2 13-70,4-9 34,-4 9-77,3-12 25,-3 12-20,0 0-30,4-10-35,-4 10-111,0 0-246,3-10 0,-3 10 0,0 0 0,0 0 0,0 0 0,6 11 0,-6-11 0,1 18 0,-1-7 0,1 3 0,-1 0 0,0 3 0,-1 3 0,1-3 0,0 4 0,0-2 0,-1 1 0,1-1 0,0 1 0,0-3 0,-2 1 0,2 0 0,2-1 0,-2-3 0,1-1 0,-1 1 0,1-2 0,-1-12 0,1 22 0,-1-22 0,2 17 0,-2-17 0,1 14 0,-1-14 0,1 14 0,-1-14 0,0 0 0,0 15 0,0-15 0,0 0 0,0 0 0,3 13 0,-3-13 0,0 0 0,0 0 0,0 0 0,2 9 0,-2-9 0,0 0-324,0 0-716,0 0-1110,3-9-1926</inkml:trace>
  <inkml:trace contextRef="#ctx0" brushRef="#br1" timeOffset="9773.387">21747 1017 797,'0'0'716,"0"0"-53,0 0-62,-7-7-68,7 7-37,0 0-32,0 0-41,4-14-2,-4 14-1,10-8-75,-2 4 35,1-1-95,2 2 34,0-2-78,0 3 16,4-2-66,1 3 31,0-1-3,-1 1-28,1 2-184,1 1-7,1 0 0,-2 1 0,0 0 0,-1 4 0,-1 0 0,-2 1 0,0 0 0,-2 3 0,-2-2 0,0 3 0,-3 0 0,-3 1 0,-2 1 0,-1 1 0,-3 0 0,-2 1 0,-3 3 0,-1-1 0,-3-1 0,1 2 0,0-2 0,-1 0 0,0-4 0,0 1 0,1 0 0,3-3 0,-3-3 0,4 4 0,1-5 0,7-7 0,-13 13 0,13-13 0,-9 12 0,9-12 0,-6 7 0,6-7 0,0 0 0,-6 7 0,6-7 0,0 0 0,12 0 0,-12 0 0,19 0 0,-7-2 0,3-1 0,3 2 0,1-2 0,3 1 0,1-1 0,2 0 0,2 1 0,-1-2 0,-1 1 0,-3 0 0,-1 1 0,-1 1 0,-3-2 0,-2 2 0,-2-1 0,-1 1 0,0 0 0,-12 1 0,18-3 0,-18 3 0,14 0 0,-14 0 0,0 0 0,16-2 0,-16 2 0,0 0 0,0 0 0,12-1 0,-12 1 0,0 0 0,0 0 0,0 0 0,0 0 0,0 0-26,-14-2-647,14 2-120,0 0-143,-17 2-883,17-2-1524</inkml:trace>
  <inkml:trace contextRef="#ctx0" brushRef="#br1" timeOffset="10610.3774">23670 1119 383,'0'0'668,"-4"-9"-74,4 9-56,-3-11-62,3 11-44,0-14-29,0 14-18,7-12-30,-1 3-18,1 1-35,4 0 17,0 2-37,4-4 26,1 3-48,2 2 33,-1 0-81,4-2 35,-4 2-101,1 3 34,-1-1-90,-1 3 68,-3 1-75,1 1 36,-1 0-72,-2 4 54,-2 0-64,-1 1 51,-2 2-66,1 0 48,-5 1-61,-1 1 50,-2 1-57,-1 3 48,-6-1-8,-1 3-9,0-1-8,-4-3-2,3 4-10,-3-5-13,1 3 0,1-5 0,1 1 0,-1-1 0,0-2 0,4-1 0,-2-2 0,2 2 0,7-7 0,-11 10 0,11-10 0,-9 4 0,9-4 0,0 0 0,0 0 0,0 0 0,0 0 0,0 0 0,7-8 0,-7 8 0,15-7 0,-6 3 0,3-1 0,0 3 0,4-1 0,-3 0-19,4 3 25,-2-1-49,4 2 59,-2 2-7,2 0 1,-2 1-1,-1 1 2,0 0-10,-2 3-1,0 1 0,-4-2 0,0 1 0,-3 0 0,0 1 0,-3-1 0,0 0 0,-4-8 0,0 18 0,0-18 0,-6 19 0,-1-12 0,-2 3 0,-1-1 0,-3-1 0,-1-1 0,0 0 0,-5 1 0,1-2 0,3-2 0,-3 0 0,1 0 0,-1-1 0,3 0 0,-2-3 0,3 0 0,-1 0 0,1 0 0,-3-3 0,3-2 0,0-1-380,1 0-103,2-2-88,2 0-71,1 0-104,1 1-187,2-3-478,1 1-1013</inkml:trace>
  <inkml:trace contextRef="#ctx0" brushRef="#br1" timeOffset="11483.8865">25395 1035 87,'0'0'832,"9"-10"-140,-9 10-25,7-8-55,-7 8-43,7-8-40,-7 8-37,7-7-14,-7 7-59,0 0 13,6-6-113,-6 6 12,0 0-111,0 0 19,0 0-102,0 0 38,0 0-67,0 0 69,0 0-43,-4 12 61,-1-4-20,0 1-3,-1 4-172,-1 1 0,3 0 0,-6 2 0,4 2 0,-2-1 0,0 1 0,-1-2 0,3 0 0,-1-1 0,0 0 0,1-2 0,-1 0 0,2-1 0,0-2 0,1-2 0,0 1 0,4-9 0,-8 15 0,8-15 0,-4 9 0,4-9 0,-2 12 0,2-12 0,0 0 0,-4 8 0,4-8 0,0 0 0,9 7 0,-9-7 0,14 1 0,-14-1 0,15-1 0,-2 0 0,-1-1 0,2 1 0,0 0 0,3-2 0,0 1 0,1 0 0,0 0 0,1 1 0,3-3 0,-4 2 0,2-1 0,-1 0 0,2 2 0,-3-1 0,1 0 0,-2 0 0,-1 0 0,2-1 0,-4 0 0,-3 2 0,0 0 0,3 1 0,-14 0 0,17-5 0,-17 5 0,15 0 0,-15 0 0,12-3 0,-12 3 0,10-4 0,-10 4 0,0 0 0,8-7 0,-8 7 0,0 0 0,3-10 0,-3 10 0,0 0 0,-4-14 0,4 14 0,-5-12 0,5 12 0,-10-13 0,10 13 0,-8-14 0,8 14 0,-11-14 0,11 14 0,-7-11 0,7 11 0,-10-11 0,10 11 0,-4-6 0,4 6 0,-6-8 0,6 8 0,0 0 0,-7-6 0,7 6 0,0 0 0,-2 8 0,2-8 0,-2 16 0,2-16 0,2 25 0,-2-11 0,0 3 0,2 0 0,-2 3 0,2-4 0,-1 5 0,-1-2 0,1 0 0,2 2 0,-3-2 0,2 3 0,0-1 0,0-3 0,-2 1 0,2-3 0,-1 0 0,0-4 0,0 0 0,1-2 0,-2-10 0,0 18 0,0-18 0,0 15 0,0-15-322,0 0-364,-3 10-119,3-10-173,0 0-730,-10 5-1383</inkml:trace>
  <inkml:trace contextRef="#ctx0" brushRef="#br1" timeOffset="12468.1363">20319 2268 563,'0'0'809,"8"-9"-76,-8 9-59,5-8-48,-5 8-42,5-7-48,-5 7-53,0 0-43,0 0-19,5-10-51,-5 10-67,0 0-46,0 0-32,0 0-10,0 0 8,-6 8-15,1-1-23,0 3-18,-2 0-11,1 3-143,1 2-13,-3 0 0,3 1 0,-1 0 0,1 0 0,1 0 0,0 0 0,1-2 0,2 1 0,1-1 0,0-2 0,3 0 0,-1-2 0,3 2 0,3 0 0,2-4 0,2 1 0,2-1 0,0 0 0,2-2 0,2 0 0,4-2 0,-3 1 0,3 0 0,-3-1 0,1-1 0,-2 1 0,0 1 0,-1-2 0,-2 2 0,-1-3 0,-1 2 0,-1-1 0,-3 1 0,1 1 0,-3 0 0,1 1 0,-8-6 0,9 9 0,-9-9 0,5 10 0,-5-10 0,-1 12 0,1-12 0,-8 12 0,8-12 0,-13 14 0,4-9 0,-2 1 0,-2 1 0,-1-2 0,-1-1 0,-2 1 0,0 1 0,0-4 0,-1 1 0,-3-2 0,1-1 0,1 0 0,-2 0 0,2-4 0,0 1 0,-3-2-370,3-4-209,2 1-81,0-1-96,4 0-132,0-4-677,4 1-1207</inkml:trace>
  <inkml:trace contextRef="#ctx0" brushRef="#br1" timeOffset="12777.9767">20341 2298 297,'0'0'906,"0"0"-136,5-8-41,-5 8-85,0 0-47,9-8-63,-9 8-64,14-6-16,-5 3-54,4-1-19,2-1-47,3 0-39,0 1-29,5-1-19,1 1-33,3 0-9,-1 0-31,2 0 4,0 0-82,-1 0-96,1 0 0,1-1 0,-1 1 0,-1 1 0,0-1 0,-3 1 0,-2 1 0,-3-1 0,-1 1 0,-1 0 0,-3-1 0,-1 1 0,-1 0 0,-12 2 0,19-1 0,-19 1 0,16-2 0,-16 2 0,11-3 0,-11 3 0,0 0 0,14 0 0,-14 0 0,0 0 0,0 0 0,0 0-204,0 0-430,-11 3-138,11-3-145,-12 9-871,12-9-1487</inkml:trace>
  <inkml:trace contextRef="#ctx0" brushRef="#br1" timeOffset="13390.5389">22021 2014 549,'0'0'753,"8"-11"-80,-8 11-37,5-8-64,-5 8-24,0 0-46,5-10-21,-5 10-89,0 0-28,-2-9-53,2 9-13,0 0-10,-13-3-36,13 3-21,-18 3-25,8 1-14,-3 4-36,3-1-20,-3 3-1,0 2 21,-1 5-17,1 0-2,2 0-53,-1 4-84,3-1 0,2 3 0,0 1 0,1-1 0,2 1 0,3-1 0,1-2 0,1 3 0,4-3 0,3-1 0,2-1 0,0-1 0,6-2 0,-1-4 0,3 3 0,1-6 0,-1-1 0,2-2 0,-2-2 0,2 0 0,-1-4 0,-1 0 0,1-2 0,-3 0 0,1-2 0,-1-2 0,-1 2 0,-2-4 0,-2 0 0,-2-1 0,-1-1 0,-1-1 0,-4 0 0,-1-1 0,-2 12 0,-1-22 0,-2 13 0,-1-2 0,-3 2 0,-2 0 0,0 4 0,-5-1 0,0 1 0,-3 4 0,2 1 0,-3 0 0,0 2 0,-1 4 0,-1 0 0,0 3 0,1 2 0,0 1-34,2-1-469,2 1-96,1 1-130,1 1-137,2 1-860,2-3-1407</inkml:trace>
  <inkml:trace contextRef="#ctx0" brushRef="#br1" timeOffset="14354.0113">23684 2092 699,'-9'5'712,"9"-5"-55,0 0-58,0 0-61,0 0-37,0 0-45,0 0-46,0 0-29,0 0-24,0 0-25,0 0-29,0 0-34,-4-9-38,4 9-17,0 0-45,0 0 1,-1-13-27,1 13-12,0 0-22,-4-10-10,4 10-10,0 0-9,-5-11 8,5 11-16,0 0-10,0 0-6,-5-9-6,5 9-14,0 0-8,0 0-9,0 0-2,0 0-4,0 0-4,0 0-4,0 0 3,0 0-8,5 6 12,-5-6-3,14 12 0,-6-8-10,4 4 12,1-3-6,1 2 1,4-2-2,2 2 7,2-1-10,1-1 5,3-1-5,-2 0 4,1-1-5,-4-1 0,2-2 0,-3 0 0,0 0 0,-1 0 0,0-2 0,-6 2 0,1-3 0,-3 0 0,0-1 0,-1 2 0,-10 2 0,13-10 0,-13 10 0,5-12 0,-5 12 0,-2-12 0,2 12 0,-3-13 0,3 13 0,-7-11 0,7 11 0,-9-8-1,9 8-4,-13-6 3,13 6 6,-12 0-8,12 0 5,-14 7-1,14-7 1,-13 12-4,8-3 11,-2 3-7,1 0-1,2 3 0,0 0 0,0 1 0,1 1 0,1-2 0,0 5 0,0-2 0,-1 2 0,3-1 0,-2 0 0,2 1 0,0 2 0,0-3 0,2 1 0,-2-1 0,0 0 0,1-1 0,-1-1 0,0-1 0,0-2 0,2-1-166,-2-13-82,0 21-33,0-21-47,-2 18-60,2-18-55,-3 14-111,3-14-59,-3 12-120,3-12-677,-7 8-1016</inkml:trace>
  <inkml:trace contextRef="#ctx0" brushRef="#br1" timeOffset="14586.3932">23735 2341 364,'0'0'777,"0"0"-125,-13-4-30,13 4-35,0 0-73,0 0-18,0 0-54,0 0-27,13 1-20,-13-1-33,22 1-6,-8 1-52,5-2-41,3 2-39,5-4-41,2 2-37,2-3-34,4 2-22,2-2-21,-2 1-16,1-1-58,-2-2-104,1 1-77,-2 0-111,0-3-100,0 0-114,-7 3-102,6-2-16,-4 2-856,4-2-1108</inkml:trace>
  <inkml:trace contextRef="#ctx0" brushRef="#br1" timeOffset="15266.2766">25501 2126 389,'0'0'581,"14"-9"-53,-9 2-37,-5 7-34,10-9-45,-10 9-41,9-12-27,-9 12-8,10-13-19,-10 13-17,8-13-2,-8 13-16,4-12-2,-4 12-48,0-13-7,0 13-6,-3-10-29,3 10-6,-7-11-30,7 11 11,-14-7-24,14 7-11,-17-7-16,17 7-3,-19-3-14,19 3-13,-19-1-16,19 1-8,-19 3-15,19-3-3,-20 5-7,11 0-6,0 0 3,1 2-1,2 1 4,0 1-3,3 1-2,-1 1 6,2-1-1,2 2 3,2 0-6,2 2-7,0-1-1,5 2 10,1 0-14,5 1-6,0-1 1,4 2-4,0 0 0,3-1-6,-2-1 6,2 0-2,1-2-9,-6 0 0,4-2 0,-3 2 0,0-1 0,0-4 0,-3 4 0,-1-4 0,-5 1 0,0-1 0,0-2 0,-2 2 0,-7-8 0,6 14 0,-6-14 0,-2 12 0,2-12 0,-11 15 0,2-10 0,0 2 0,-2-2 0,-5 0 0,1-1 0,-1-1 0,1 1 0,0-3 0,2 0 0,-1-2 0,3 0 0,-3-2 0,1-1 0,3-1 0,-2-3 0,5 0 0,-1-2 0,5-2 0,1 0 0,2-1 0,0-3 0,5 1 0,1-4 0,3 2 0,4-2 0,1-2 0,4 0 0,-1 2 0,1-2 0,-2 1 0,0 5 0,-1 0 0,-3 1 0,-1-3 0,-2 5 0,-2 0 0,-3 2 0,1-2 0,-5 12 0,0-17 0,-2 8 0,-2 0 0,-1 1 0,-4 1 0,2 2 0,-2 2 0,-3-2-92,0 2-229,1 0-131,-3 3-125,-2 1-179,0 4-275,-3 0-541,2-2-1217</inkml:trace>
  <inkml:trace contextRef="#ctx0" brushRef="#br1" timeOffset="16290.5552">20552 3289 771,'0'0'640,"-9"-6"-65,9 6-43,-10-8-59,10 8-45,-8-9-21,8 9-47,-8-11-4,8 11-38,-9-11-14,9 11-29,-11-12-16,5 7-29,-2-2-33,-2 3-22,1-1-18,-3 0-2,-2 4-9,0-4 8,-1 4-38,-1 1 7,-1 1-10,0 1-20,-1 3-19,-1 0-5,1 2-16,0 2-10,1 0-7,0 0-9,4 1-6,0 0 4,3-1-3,1 1-5,-1-1 8,5 1-8,1-1-9,4-9 0,-2 14 1,2-14-2,6 15-2,0-9-1,3-2-1,1 1-1,4-1 1,3-2-1,2-1 0,0 1-9,4-4-5,3 1-18,0-2-21,1-1-7,0-2-9,-3 1-3,2-1 14,0 0-5,-4-1 28,-1 0-8,-1 1 23,-2-1-9,-4 3 55,0-1-52,-3 2 6,-1-2 8,-10 5 11,18-4 14,-18 4-1,13-2 12,-13 2-12,11 2 26,-11-2 17,6 11 8,-6-11 10,4 20-2,-2-8 14,-1 2 20,0 3 6,-1 1 2,0 1-10,0 1-105,-1-2 0,1 2 0,0-1 0,0 2 0,0-1 0,1 0 0,-1 0 0,0-1 0,0 0 0,1-2 0,-1-1 0,2-2 0,-2-3 0,1 2 0,-1-13 0,1 21 0,-1-21 0,2 16 0,-2-16 0,0 16 0,0-16 0,1 9 0,-1-9 0,0 0 0,0 13 0,0-13 0,0 0 0,0 0-3,0 0-645,0 0-178,0 0-230,0 0-730,0 0-1485</inkml:trace>
  <inkml:trace contextRef="#ctx0" brushRef="#br1" timeOffset="16871.5177">21690 3245 379,'0'0'823,"3"-11"-108,-3 11-21,4-11-78,-4 11-23,2-10-53,-2 10-67,0 0-49,5-8-47,-5 8 18,0 0-1,0 0-31,9 7-16,-9-7-3,6 18-4,-3-7-33,-1 2-240,0 3-67,1 1 0,-1 1 0,0 0 0,0 0 0,1 1 0,-2 0 0,2 0 0,-1 0 0,1-1 0,-2 1 0,3-2 0,-2 0 0,-1 0 0,2-2 0,0-3 0,-2 1 0,1-2 0,-2-11 0,3 19 0,-3-19-306,4 14-293,-4-14-112,4 13-113,-4-13-141,0 0-553,9 8-1149</inkml:trace>
  <inkml:trace contextRef="#ctx0" brushRef="#br1" timeOffset="17314.3682">22082 3316 130,'6'-12'962,"-4"2"-147,-2 10-38,5-19-72,-5 19-40,3-12-65,-3 12-58,1-13-68,-1 13-70,0 0-56,2-12-69,-2 12-48,0 0-10,0 0-14,-13 4 4,13-4-15,-13 13-10,7-2 1,-1 1-136,1 2-51,0 3 0,-1-1 0,3 1 0,0 1 0,1-1 0,0 1 0,2 0 0,1-1 0,0-1 0,4 1 0,-1-3 0,3 1 0,1-2 0,3-2 0,1 0 0,0-1 0,3-2 0,0-2 0,2-1 0,-2-1 0,3-1 0,-2-3 0,2 0 0,0-3 0,2-1 0,-1-1 0,-1 0 0,-1-2 0,0 0 0,2-2 0,-6 0 0,2 0 0,-2-3 0,-3 0 0,1-1 0,-4-1 0,0-1 0,-4-1 0,-1 1 0,-1-2 0,-2 0 0,-2 0 0,-4-1 0,-2 0 0,0 2 0,-4-1 0,-1 1 0,-1 3 0,-2 0 0,-1 4 0,1 0 0,-1 1 0,1 4 0,-1 0 0,0 3 0,0 2 0,1 1 0,0 3-40,0 2-482,3-1-85,2 3-139,1 1-180,1 2-765,3-2-1367</inkml:trace>
  <inkml:trace contextRef="#ctx0" brushRef="#br1" timeOffset="17898.0311">24026 3246 308,'-2'-9'923,"2"9"-113,0 0-42,-1-13-58,1 13-37,0 0-28,0 0-96,-3-12-48,3 12-61,0 0-63,0 0-47,0 0-30,0 0 5,0 0-9,0 0-40,-7 8-256,7-8 0,-1 21 0,0-9 0,2 2 0,-1 2 0,0 1 0,1 1 0,1-1 0,-1 3 0,2-2 0,-1 0 0,1 1 0,-1-1 0,2-1 0,-1 1 0,-1-3 0,2 0 0,-1-1 0,-1-1 0,2-3 0,-1 1 0,-3-11 0,3 17 0,-3-17 0,8 13-393,-8-13-237,6 7-97,-6-7-108,7 6-936,-7-6-1463</inkml:trace>
  <inkml:trace contextRef="#ctx0" brushRef="#br1" timeOffset="18594.4509">23739 3317 607,'0'0'721,"0"0"-54,0-13-19,0 13-86,0 0-12,5-15-38,-5 15-35,4-9-6,-4 9-32,4-9-2,-4 9-42,0 0-31,6-9-39,-6 9-30,0 0-25,0 0-10,6-9-69,-6 9-191,0 0 0,0 0 0,8 9 0,-8-9 0,4 13 0,-2-3 0,1 2 0,1 0 0,-3 4 0,1 0 0,0-1 0,0 2 0,0 1 0,-2 0 0,1 0 0,0 0 0,1 0 0,-2 0 0,1-1 0,-1 1 0,1-2 0,0 0 0,-1-1 0,3-1 0,-2-2 0,-1 0 0,2-1 0,-2-11 0,1 19 0,-1-19 0,1 14 0,-1-14-207,4 12-598,-4-12-159,6 9-994,-6-9-1698</inkml:trace>
  <inkml:trace contextRef="#ctx0" brushRef="#br1" timeOffset="19201.8462">25325 3207 716,'0'0'749,"3"-8"-59,-3 8-34,7-8-59,-7 8-30,0 0-53,4-10-62,-4 10-41,0 0-48,0 0 8,0 0-16,0 0 2,0 0 20,9 4-21,-9-4-20,2 15-27,-2-4-294,0 2-15,1 0 0,1 4 0,-2 0 0,1 1 0,0-1 0,1 2 0,0 0 0,-2-1 0,0 1 0,2-1 0,1 0 0,-3-1 0,1 1 0,1-2 0,-2 1 0,1-4 0,0-1 0,1 0 0,0-2 0,-2-10 0,2 18 0,-2-18 0,1 16 0,-1-16 0,2 11-35,-2-11-658,4 8-127,-4-8-131,7 7-845,-7-7-1499</inkml:trace>
  <inkml:trace contextRef="#ctx0" brushRef="#br1" timeOffset="19737.62">25612 3338 690,'0'0'849,"3"-17"-87,-3 17-58,3-19-57,-3 19-54,4-18-46,0 9-70,1 0-27,0 1-33,0-1-43,3 1-41,-1 1-18,0 0-33,4 0-28,-2 3-27,2 0-15,-1 1-154,2 1-58,0 1 0,-12 1 0,24 1 0,-12 3 0,1-1 0,1 3 0,-3 2 0,-2-2 0,3 5 0,-4-1 0,-1 1 0,-3 1 0,0 2 0,-3-1 0,-1-1 0,-1 1 0,-3 2 0,0-1 0,-3 1 0,-2 0 0,-2 1 0,0 0 0,-3-2 0,3 1 0,0-2 0,-1-3 0,1 2 0,1-3 0,2-1 0,-1 0 0,3-1 0,-1 0 0,7-7 0,-11 10 0,11-10 0,-5 9 0,5-9 0,0 0 0,0 0 0,5 7 0,-5-7 0,15-1 0,-15 1 0,24-3 0,-7-1 0,-1 1 0,2 1 0,0-3 0,1 2 0,0 0 0,4-3 0,1 3 0,-6-2 0,2 2 0,-1-1 0,-2-1 0,1 3 0,0-2 0,-4 1 0,-3 0 0,3 0 0,-5 1 0,-9 2 0,17-3 0,-17 3 0,14-4 0,-14 4 0,13-3 0,-13 3 0,0 0 0,14-2 0,-14 2 0,0 0 0,9-4 0,-9 4 0,0 0 0,0 0 0,0 0 0,0 0 0,-11-7-597,11 7-283,-17 3-161,17-3-750,-22 1-1490</inkml:trace>
  <inkml:trace contextRef="#ctx0" brushRef="#br1" timeOffset="20509.2597">20169 4526 127,'0'0'1062,"0"0"-202,0 0-77,-7-5-57,7 5-17,0 0-87,0 0-66,0 0-53,0 0-59,0 0-59,0 0-31,0 0-18,0 0-5,0 0-19,-5 7-231,5-7-81,4 17 0,-3-6 0,2 0 0,-2 2 0,2 3 0,0 1 0,0 0 0,-1-1 0,1 0 0,-2 1 0,2 0 0,-1 0 0,1-1 0,-2 1 0,2-2 0,-2-1 0,0-1 0,1 0 0,-1-2 0,2 1 0,-3-12 0,3 19 0,-3-19 0,3 17 0,-3-17 0,2 11-234,-2-11-507,4 9-132,-4-9-222,8 4-565,-8-4-1327</inkml:trace>
  <inkml:trace contextRef="#ctx0" brushRef="#br1" timeOffset="21092.0497">20473 4584 447,'0'0'903,"-4"-11"-131,4 11-71,-4-11-80,4 11-30,-3-12-89,3 12-54,0-11-73,0 11-18,6-12-41,-6 12-12,10-13-29,-3 8-24,1-2-13,1 1-7,2 2-9,2-3-7,0 4-26,-1 1-22,0 0-101,1 2-66,-1 0 0,0 2 0,-1 2 0,-1 1 0,-1 2 0,-2 1 0,-1 0 0,-3 4 0,0 0 0,-3 0 0,-1 0 0,-2 3 0,-1 0 0,-2-1 0,-3 2 0,0-1 0,0 1 0,-4-1 0,3-2 0,0-1 0,-2 0 0,3-3 0,0 1 0,2-3 0,-1 0 0,2-1 0,6-6 0,-11 8 0,11-8 0,0 0 0,-10 4 0,10-4 0,0 0 0,0 0 0,9-11 0,-9 11 0,13-9 0,-4 4 0,1-1 0,2 0 0,3 1 0,-1-1 0,1 0 0,1 4 0,2-2 0,-3 1 0,1 3 0,1-3 0,-3 4 0,0 1 0,0 0 0,-2 1 0,-2 1 0,2 1 0,-5 1 0,1 0 0,-1 2 0,-1-1 0,-6-7 0,5 17 0,-5-17 0,-2 14 0,2-14 0,-3 17 0,-3-8 0,0-1 0,-1 2 0,-2-1 0,-2 0 0,1-2 0,-3 2 0,1-2 0,-3 0 0,2-2 0,-3 1 0,0-2 0,0-1 0,0-1 0,0 1 0,1-2 0,-1-1 0,1 0 0,0-1 0,1 0 0,2-2-385,-4 1-134,3 0-109,1-2-132,1 1-183,1-2-627,2 2-1215</inkml:trace>
  <inkml:trace contextRef="#ctx0" brushRef="#br1" timeOffset="21549.1348">21761 4434 651,'-3'-9'739,"3"9"-24,-5-15-72,5 15-39,-5-14-22,5 14-31,-4-10-45,4 10-29,-4-9-37,4 9-50,-4-9-58,4 9-54,0 0 17,0 0 14,0 0 21,0 0-16,-5 10-279,5-10-35,0 16 0,2-5 0,-1 1 0,1 3 0,1-1 0,0 3 0,0 2 0,0 0 0,2 1 0,-3 2 0,2-2 0,0 1 0,0 0 0,0-1 0,-1-3 0,-1 1 0,1 0 0,0-1 0,0-1 0,-2-3 0,0 0 0,1-1 0,-2 0 0,2-2 0,-2-10 0,2 16-253,-2-16-615,1 12-149,-1-12-892,0 0-1634</inkml:trace>
  <inkml:trace contextRef="#ctx0" brushRef="#br1" timeOffset="22163.3961">22043 4484 672,'5'-9'1001,"1"0"-112,-6 9-66,8-15-42,-3 9-88,-5 6-84,7-11-77,-7 11-66,6-6-46,-6 6-33,0 0-27,10-4-49,-10 4-64,0 0-247,4 8 0,-4-8 0,-1 13 0,-2-4 0,-1 3 0,0 0 0,-2 2 0,0 0 0,-1 1 0,1 0 0,-4 2 0,4-3 0,-2 1 0,0-1 0,-1-1 0,3 0 0,-1-1 0,1-1 0,0-2 0,1-2 0,1 3 0,4-10 0,-7 11 0,7-11 0,-4 11 0,4-11 0,0 0 0,0 12 0,0-12 0,7 6 0,-7-6 0,13 2 0,-13-2 0,19 0 0,-19 0 0,25 0 0,-10-2 0,1 1-133,3-2-73,-2 1 8,2-3 10,-1 4 0,2-2 26,-1 1-7,1-1 36,-1 0-5,-1 1 46,1 0-1,-3-1 35,0 1-9,-2 1 36,-1 0-15,-2-1 19,-11 2-2,22-2 32,-22 2-10,16-2 39,-16 2-4,12-5 32,-12 5-25,8-6 23,-8 6-11,0 0 26,4-10-7,-4 10 38,0 0-1,-4-15 4,4 15-9,-5-13 10,1 4 10,0 0 3,0 0 1,0-2 2,-2 2 9,2 0 12,0-1-3,0 0-4,4 10-138,-7-15 0,7 15 0,-7-13 0,7 13 0,-5-9 0,5 9 0,0 0 0,0 0 0,0 0 0,0 0 0,0 0 0,-2 15 0,4-5 0,0 1 0,2 2 0,-1 4 0,0 0 0,-1 2 0,1 2 0,1-1 0,0 2 0,-3-2 0,0 2 0,2-2 0,-1-2 0,1 1 0,-2 0 0,0-2 0,0 0 0,1-2-384,-4 4-623,1-7-1135,2 0-1915</inkml:trace>
  <inkml:trace contextRef="#ctx0" brushRef="#br1" timeOffset="22745.3724">23625 4407 471,'0'0'846,"-6"-8"-84,6 8-42,-7-6-40,7 6-46,0 0-75,-6-8-50,6 8-33,0 0-5,0 0-2,0 0-20,0 0-4,-3 9-8,3-9-174,1 14-263,-1-14 0,2 24 0,-1-10 0,0 3 0,2 4 0,-2-1 0,2 3 0,-1 0 0,1 2 0,0-1 0,-1 0 0,1 0 0,-1 0 0,3-2 0,-2 0 0,-1-3 0,1-3 0,-2 1 0,0-1 0,1-3 0,-1 0 0,0-3 0,-1-10 0,3 19 0,-3-19 0,2 11 0,-2-11-430,4 8-354,-4-8-81,0 0-154,0 0-594,16-2-1266</inkml:trace>
  <inkml:trace contextRef="#ctx0" brushRef="#br1" timeOffset="23176.02">23984 4496 915,'4'-11'776,"0"1"-89,-2 1-51,-2 9-40,4-17-47,-4 17-69,1-17-62,-1 17-50,-1-12-25,1 12-32,-6-14-38,6 14-21,-9-10-37,9 10-13,-12-5-27,12 5-11,-15-3-14,15 3-19,-17 3-10,7 0 7,1 2-12,1 1 5,0 1-57,0 3-64,0 0 0,3 3 0,2-2 0,2 1 0,1 2 0,3 1 0,1 0 0,1 1 0,3 1 0,3 0 0,-1 0 0,2 0 0,2 0 0,-1-2 0,1 0 0,0 1 0,0-1 0,-2-1 0,4 1 0,-5-2 0,0-2 0,0-1 0,-2-1 0,-1-1 0,-2 1 0,2-2 0,-3 1 0,0-1 0,-5-7 0,5 14 0,-5-14 0,1 11 0,-1-11 0,-2 13 0,2-13 0,-8 11 0,2-6 0,-3 0 0,0 0 0,0-1 0,-3-1 0,1 1 0,11-4 0,-24 3 0,24-3 0,-26 0 0,13-1 0,2-1 0,-5-3 0,4 0-128,-4-2-415,5-4-83,-3 0-95,2-3-115,3-3-851,-2 0-1362</inkml:trace>
  <inkml:trace contextRef="#ctx0" brushRef="#br1" timeOffset="23369.9829">23906 4466 919,'10'-10'881,"-10"10"-96,13-7-61,-3 4-42,-10 3-60,21-6-59,-6 3-53,1 0-57,1 1-54,4-2-55,-2 0-53,7 1-57,-1-1-40,4-1-40,-4 1-31,3 1-27,-4-3-23,2 2-60,-2 0-63,2-2-92,-1-1-97,6 0-107,2-1-142,-1 1-208,1 0-245,6-4-691,0 1-1293</inkml:trace>
  <inkml:trace contextRef="#ctx0" brushRef="#br1" timeOffset="24329.9044">25523 4232 403,'0'0'554,"7"-11"-76,-7 11-56,5-12-13,-5 12-21,6-12-36,-6 12 3,6-12-21,-6 12-27,4-10-22,-4 10-12,0 0-29,6-12-9,-6 12-14,0 0-5,4-9-3,-4 9 4,0 0-5,0 0-26,0 0-23,0 0 1,0 0-3,0 0-10,0 0-4,0 0-6,-8 4-12,1 1-5,0 4-14,-2 1-18,-2 0 1,-2 5-13,-1 1-2,-4 2-26,0 2-14,-4 1-1,-1 3-3,-2 2-7,-2-1-6,1 2 24,1-3-45,0 2 0,0 1 0,0-1 0,2-2 0,2 3 0,0-7 0,1 2 0,2-2 0,0 1 0,2 0 0,-1-3 0,3-2 0,0 1 0,1-3 0,1 0 0,1-3 0,2 0 0,2-1 0,-3 0 0,3-3 0,1 1 0,1-2 0,5-6-48,-11 9-42,11-9-5,-6 8-17,6-8-43,0 0-35,0 0-45,0 0-23,0 0-43,0 0 3,8-13-53,-3 5-61,4 0-32,1-1-37,1-3-37,3 1-144,2-2-446,0-2-724</inkml:trace>
  <inkml:trace contextRef="#ctx0" brushRef="#br1" timeOffset="24793.2226">25737 4299 500,'9'-6'530,"-2"1"-70,-7 5-49,13-6-15,-13 6-33,11-7-27,-11 7-1,9-5-29,-9 5-7,10-7-6,-10 7-27,0 0-17,9-6 1,-9 6-3,0 0-6,8-4-19,-8 4-16,0 0-18,0 0-11,0 0-26,0 0 0,0 0-5,-8 9 6,8-9-7,-12 11-15,5-4-3,-2 3-6,-2 0-2,-3 3-10,-1-1-6,-1 2-7,0 2-7,-4 2-7,2 0 18,-2 1-45,-1 0-15,2 1-40,-2-1 0,1 2 0,0 0 0,0 1 0,-1-1 0,1 0 0,0 1 0,-2-1 0,-2 4 0,5-6 0,-3 4 0,3-2 0,-1-2 0,0 2 0,0-3 0,2 2 0,-1-2 0,5-3 0,-1-2 0,2 1 0,1-2-22,2-2-71,1-1-13,1-1-14,0-2-10,1 2-9,7-8-14,-10 9 16,10-9-10,-9 8 23,9-8-35,0 0 9,0 0-51,0 0 1,0 0-43,0 0-34,0 0-55,11-5-20,-3 0-43,1-2-31,5-1-68,-1 2-135,5-6-359,0-1-585</inkml:trace>
  <inkml:trace contextRef="#ctx0" brushRef="#br1" timeOffset="25257.5583">26218 4345 21,'0'0'657,"7"-8"-154,-7 8-48,0 0-23,8-9-30,-8 9-23,0 0-34,5-7 10,-5 7-27,0 0-23,0 0-31,7-5-7,-7 5 0,0 0-9,0 0 7,0 0-32,-7 12 10,2-6-28,-1 2 6,-1 4-29,-4 1-5,-1 2-6,-1 3-11,-3 3 11,-2 1-36,1 1 10,-2 4-40,-3 1 9,0 1 8,-3 3 1,-2-1-82,2 1-51,-2-1 0,3 0 0,-1-2 0,0 1 0,0-4 0,2 0 0,4-3 0,0-2 0,2-1 0,-2-1 0,4-3 0,1-1 0,2-1 0,1-3 0,3 0 0,-1-3 0,2 1 0,0-3 0,1 1 0,6-7 0,-9 10 0,9-10 0,-10 9 0,10-9 0,-8 7 0,8-7 0,0 0 0,-5 8 0,5-8 0,0 0 0,0 0 0,0 0 0,0 0 0,0 0-125,0 0-518,0 0-173,-6-8-162,6 8-799,2-9-1474</inkml:trace>
  <inkml:trace contextRef="#ctx0" brushRef="#br1" timeOffset="38153.7872">5020 872 803,'0'0'721,"-4"-9"-59,4 9-54,0 0-59,-2-10-31,2 10-52,0 0-19,0 0-40,-4-10 16,4 10-42,0 0-30,0 0-63,0 0-17,0 0-4,0 0-5,0 0-7,-3 13 3,3-13-14,3 19-234,-3-19-10,1 23 0,2-8 0,-1 0 0,1 2 0,-1 0 0,2 1 0,-1 0 0,1 0 0,-1-2 0,1 3 0,0-2 0,0 0 0,0-3 0,-2 2 0,3-4 0,-2 0 0,1 0 0,-4-12 0,4 19 0,-4-19 0,4 14 0,-4-14 0,3 13 0,-3-13 0,3 9 0,-3-9 0,0 0 0,3 13 0,-3-13 0,0 0 0,0 0 0,4 11 0,-4-11 0,0 0 0,0 0 0,0 0 0,0 0 0,0 0 0,0 0 0,0 0 0,0 0 0,0 0 0,0-14-474,0 14-296,2-10-142,-2 10-990,0 0-1630</inkml:trace>
  <inkml:trace contextRef="#ctx0" brushRef="#br1" timeOffset="39085.6141">6674 951 145,'-14'0'816,"14"0"-136,0 0-55,0 0-66,-8-8-62,8 8-41,0 0-54,4-14-39,1 8-51,-5 6 32,14-14-28,-5 6 0,2 1-59,2 0 28,0 2-7,2 0-47,-1 0-38,0 3-10,0 0-19,2 1-5,-3 2-12,0 3-16,0 0 4,1 2-7,-2 1-59,-2 1-69,-1 1 0,-3 3 0,0 0 0,-3 2 0,-1 0 0,-4 2 0,0 2 0,-3 2 0,-2-1 0,-2 2 0,0 0 0,-1-1 0,-1-1 0,1 0 0,-2-2 0,-1 1 0,3-1 0,-3-3 0,4-1 0,0-2 0,2 0 0,-3-1 0,3-2 0,2-1 0,-2 0 0,7-7 0,-8 8 0,8-8 0,-7 9 0,7-9 0,0 0 0,0 0 0,0 0 0,0 0 0,0 0 0,18-3 0,-8-1 0,1 0 0,4-2 0,-1 2 0,5-3 0,3 2 0,0-3 0,2 1 0,0 0 0,4-1 0,-2 0 0,-2 2 0,-2-2 0,0 1 0,-3 2 0,-4 1 0,2-1 0,-3 0 0,-2 1 0,-1 1 0,-11 3 0,19-5 0,-19 5 0,13-5 0,-13 5 0,11-5 0,-11 5 0,0 0 0,13-2 0,-13 2 0,0 0 0,0 0 0,9-5 0,-9 5 0,0 0 0,0 0 0,0 0 0,0 0 0,0 0 0,0 0 0,0 0-330,0 0-453,-10 3-116,10-3-1048,0 0-1684</inkml:trace>
  <inkml:trace contextRef="#ctx0" brushRef="#br1" timeOffset="41595.5211">8478 1063 621,'0'0'577,"-14"-4"-57,14 4-19,-13-6-46,13 6-24,-9-9-23,9 9-55,-8-12-43,8 12-23,-2-14-13,2 14-36,2-17 3,2 5-17,1 0 3,3-1-25,2-1 23,2 1-47,2-1 34,0 0-68,-1 2 22,3 1-14,-4 2-26,2 2-25,-3 2-18,2 0-15,-13 5-4,18-3-8,-18 3-12,17 3 4,-17-3-6,10 11-68,-6-4 65,-4-7-64,1 20 58,-2-8-63,-3 1 67,0 4-61,-2-4 68,-1 3-84,-2 1 73,2-1-1,-1-1 0,-1-1-18,1-3-5,2 1-10,0-1-4,0 0-4,0-4-1,1 0-7,5-7 0,-6 12-1,6-12-3,0 0 2,-6 8 5,6-8-7,0 0-43,0 0 64,0 0-54,11-8 63,-11 8-53,12-8 59,-4 4-55,1-1 62,4-2-56,0 2 59,2 0-56,0 0 52,1 1-53,0 1 64,1 0-60,-2 3 56,3 0-54,0 3 66,0 0-57,-3 1 74,2 1-78,-3 0 71,0 3-63,-2-1 70,-1 2-4,-2 1-3,-1 0 10,-3 0-6,-3 1 8,2-1-5,-4 4 5,-1-4-18,-3 3 10,-1-1-4,-2 2-2,-2 1-5,-1-3-11,-3 2-16,-2-2-16,0 2 0,0-3 0,-2 1 0,-1-3 0,1-1 0,1 0 0,0-2 0,0-1 0,0 0 0,0-3 0,-1 1-88,2-1-35,2-1-77,-2-2-51,3-1-55,0-1-55,1 1-55,2-2-102,-1-1-107,10 5-84,-11-11-749,5 4-1077</inkml:trace>
  <inkml:trace contextRef="#ctx0" brushRef="#br1" timeOffset="42548.666">9949 696 517,'0'0'718,"0"0"-97,6-7-35,-6 7-57,0 0-51,0 0-30,8-5-49,-8 5-27,0 0-49,0 0 11,0 0-37,0 0 22,0 0-15,8 4-22,-8-4-33,3 10-24,-3-10-4,1 17-2,-2-6-24,1 3-18,-1-1-21,-3 3-15,3 0-60,-3 1-81,2 0 0,-2-1 0,0 2 0,0-1 0,0-1 0,-1-1 0,1 0 0,0-2 0,-1 1 0,3-4 0,-2 1 0,1-3 0,3-8 0,-5 15 0,5-15 0,-5 14 0,5-14 0,-2 9 0,2-9 0,0 0 0,-3 12 0,3-12 0,0 0 0,0 0 0,0 0 0,0 0 0,9 5 0,-9-5 0,9-3 0,-9 3 0,13-4 0,-13 4 0,19-5 0,-9 0 0,3 1 0,0-1 0,2 2 0,-1-1 0,4-2 0,-3 2 0,3-1 0,-1 2 0,1-4 0,-2 4 0,2-2 0,0 0 0,-3 1-30,2 1-44,-2-2 14,2 1 4,-4 2 8,-1-1 5,-1 0 11,-1 0-52,-10 3 73,18-3-53,-18 3 67,14-5 3,-14 5 1,13-3 0,-13 3-3,9-4-3,-9 4 3,0 0-3,9-8 1,-9 8-1,0 0 5,0 0 1,5-9-6,-5 9-2,0 0 0,-3-11 1,3 11 3,-5-9 3,5 9 2,-6-9 9,6 9 2,-9-11 20,9 11 25,-12-9 9,12 9-7,-11-13-3,11 13-5,-11-8-20,11 8-38,-11-8 0,11 8 0,-12-6 0,12 6 0,0 0 0,-12-3 0,12 3 0,0 0 0,-9 7 0,9-7 0,-4 11 0,4-11 0,-1 18 0,1-7 0,1 2 0,0 2 0,0 2 0,2 2 0,1 0 0,0 3 0,2 0 0,-2 0 0,1-1 0,0 2 0,0-2 0,0 0 0,2-1 0,-4-3 0,1 0 0,1-3 0,-1 1 0,-1-3 0,1-2 0,1-1 0,-3 1 0,-2-10 0,4 16 0,-4-16 0,4 11 0,-4-11 0,3 12 0,-3-12 0,0 0 0,2 9 0,-2-9 0,0 0 0,0 0 0,0 0-626,0 0-151,-6 8-115,6-8-968,0 0-1575</inkml:trace>
  <inkml:trace contextRef="#ctx0" brushRef="#br1" timeOffset="44204.6138">6612 2016 235,'0'0'629,"0"0"-78,0 0-15,-2-10-11,2 10-47,0 0-16,0 0-19,0 0-33,0 0-33,-3-9-19,3 9-18,0 0-12,0 0 31,0 0-82,0 0-16,0 0-18,0 0-32,0 0-23,0 0-30,-6-9-29,6 9-26,0 0-18,0 0-19,0 0-16,-7 6-8,7-6-4,0 0 2,-6 11-18,6-11-3,-5 9-9,5-9 4,-4 10-7,4-10 1,-4 10-3,4-10 0,-2 10-3,2-10 1,0 0-3,-5 11 1,5-11-7,0 0 3,0 0-23,-3 11-18,3-11 0,0 0-19,0 0-12,0 0-50,0 0-24,0 0-44,0 0-27,0 0-21,0 0-27,0 0-12,14-3-20,-14 3-41,0 0-30,5-8-37,-5 8-51,0 0-35,5-9-134,-5 9-395,0 0-633</inkml:trace>
  <inkml:trace contextRef="#ctx0" brushRef="#br1" timeOffset="49421.7872">5052 2063 455,'0'0'587,"-5"-10"-45,5 10-25,-5-9-55,5 9-48,-7-10-2,7 10-33,-6-10-7,6 10-14,-8-7-20,8 7-7,-5-7-27,5 7-25,0 0-36,-6-8-40,6 8-34,0 0-22,0 0 25,0 0-18,-7 12 8,7-12-19,-1 17-14,0-7-19,1 2-16,0 1-13,0-2-9,1 4-9,-1-2-10,0 0 6,0-1-14,1 1-7,-1-1-5,0-12-11,2 22-5,-2-22-3,0 17-6,0-17 1,1 15-4,-1-15-3,0 12 8,0-12-4,0 0-1,1 14-1,-1-14 1,0 0 0,3 9 3,-3-9-3,0 0 0,0 0-1,0 0-1,13-2-2,-13 2 4,12-5-6,-12 5-1,15-10 0,-15 10 1,16-9-2,-6 4 4,0 1-1,1-1-2,0 2-3,2-2-1,-1 5 5,1-1 0,2 1 1,-2 0 0,0 1 0,0 1 2,4 1 1,-3 1-1,0 1 6,-2 1-1,0 0 6,-2 2-2,0 1 6,-3-2 13,1 3 20,-3-1-42,-1 2-8,-4-11 0,2 21 0,0-9 0,-4-2 0,0 2 0,-3 2 0,-2-1 0,0-1 0,-2 1 0,0-2 0,-4 1 0,0 1 0,0-2 0,-2 1 0,1-4 0,-1 1 0,0-4 0,-1 1 0,2 0 0,-3-3 0,2-1 0,0-1 0,2-2 0,-2 1-160,0-4-253,0-2-98,4-1-108,-2-1-197,-1 1-974,2-4-1491</inkml:trace>
  <inkml:trace contextRef="#ctx0" brushRef="#br1" timeOffset="49757.2794">5015 2065 934,'0'0'821,"0"0"-101,0 0-109,0 0-66,0 0-89,0 0-66,0 0-40,0 0-13,18-2-49,-18 2 2,15-7-18,-2 4-32,2-2 3,3 0-25,5-2-29,0 0-37,7-3-25,-1 2-4,3-1-13,-1 0-13,1 1-15,0-1-13,-2-1-6,0 3-13,-1-1-6,-5 1-6,-1 2-13,0-1-1,-5 0-5,-1 2-1,-2-1-4,0 2-1,-3 0-8,-1 0 8,0 0-4,-11 3 4,15-5-3,-15 5-6,14-3 1,-14 3-2,0 0-20,12 0-57,-12 0-90,0 0-80,0 0-98,0 0-82,0 0-90,0 0-125,-2 14-105,2-14-800,-9 13-1183</inkml:trace>
  <inkml:trace contextRef="#ctx0" brushRef="#br1" timeOffset="50524.6815">6594 1830 318,'0'0'696,"6"-11"-79,-6 11-54,0 0-64,6-10-39,-6 10-42,0 0-11,0 0-23,4-12-32,-4 12-19,0 0-2,0 0 0,0 0-5,0 0-20,4-8-53,-4 8-32,0 0-28,0 0-5,0 0-3,-14 5-22,14-5 7,-11 10-2,4-4 26,-1 5-79,-2 0-115,-1 4 0,-1 0 0,0 4 0,1-1 0,-2 5 0,1-1 0,2-1 0,1 2 0,0-1 0,3-1 0,1 1 0,-1 0 0,2-1 0,1 1 0,2-2 0,0-3 0,2 2 0,1 3 0,2 0 0,2-1 0,0 0 0,1 0 0,2-3 0,1 0 0,2-1 0,0-2 0,2-1 0,0-1 0,1-2 0,-1-4 0,3 1 0,-3-4 0,4 0 0,-3 0 0,3-3 0,-3-1 0,3-2 0,0-2 0,0 1 0,0-2 0,-2-2 0,3 0 0,-1-3 0,-2 1 0,0-1 0,-2-2 0,-3 0 0,1 2 0,-3-3 0,-1 1 0,0-2 0,-3 0 0,-3 2 0,1-1 0,-3 1 0,-1-1 0,-3 1 0,0-1 0,-4 3 0,1 0 0,-2 0 0,-2 3 0,-3 0 0,0 3 0,-2 3 0,2-1 0,-6 4 0,1 0 0,1 1 0,-2 4 0,0-2 0,0 4 0,1-1 0,2-1 0,2 1 0,2 1 0,-1-1 0,3 0 0,2 1 0,0-1 0,3-2 0,0 2 0,6-8 0,-5 12-251,5-12-440,0 0-175,0 17-240,0-17-563,7 7-1338</inkml:trace>
  <inkml:trace contextRef="#ctx0" brushRef="#br1" timeOffset="51410.4763">8360 1782 185,'10'-12'804,"-10"12"-137,8-10-40,-8 10-84,8-9-46,-8 9-35,6-5-35,-6 5-42,0 0-24,8-7-6,-8 7-14,0 0-12,0 0-24,0 0-61,-3 15-9,3-15-35,-11 18-24,5-6-18,-2 3-23,-4 1-16,1 4-27,-2 2-10,-2 2-12,1 1-6,-2 2-7,0 3-6,-3 0-10,1 0-1,0 0-7,0-1-8,2-5-1,1 3-5,1-1-2,-1-1 4,-1 1-21,0-1 0,2-1 0,-1-1 0,2 0 0,0-5 0,3 0 0,-2-3 0,2 1 0,1-3 0,3-1 0,-2 0 0,2-4 0,1 1-46,-1-3-43,6-6-25,-7 12-38,7-12-14,-6 8-40,6-8-41,0 0-32,0 0-67,0 0-12,0 0-80,0 0-45,3-14-29,2 7-3,2-1-165,0-4-434,5 1-731</inkml:trace>
  <inkml:trace contextRef="#ctx0" brushRef="#br1" timeOffset="51824.625">8875 1748 43,'0'0'759,"10"-11"-123,-10 11-55,6-6-59,-6 6-54,5-9-58,-5 9-49,0 0-47,0 0-28,0 0-12,0 0-31,0 0-25,0 0-23,0 0-8,-7 16 2,2-6-9,-4 1-22,2 2-6,-4 3-1,-1 2-11,-2 4-4,-2 2-5,0 0-18,-1-1-3,-4 5-22,1 1 6,-2 0-19,3 0 0,-1 0-18,-2-1-2,4 0-5,-2 3 0,1-1-5,1 3 15,-1-3-8,-1 3-14,2-1-3,1-3-6,1 0-3,1-2-6,1-3 4,0 0-3,1-2-11,3-4-3,0-1-3,2 0 2,0-4-9,-1 0 9,3-2 0,1-1-10,0-1-20,1-1-37,4-8-33,-7 12-16,7-12-13,-6 10-35,6-10-49,0 0-24,0 0-65,0 0-16,0 0-58,11-5-39,-4-2-48,2-3-32,2-2-98,2-1-89,4-6-347,1-1-632</inkml:trace>
  <inkml:trace contextRef="#ctx0" brushRef="#br1" timeOffset="52177.3683">9305 1864 695,'11'-9'679,"-11"9"-67,8-5-54,-8 5-62,0 0-43,0 0-48,0 0-26,0 0-30,0 0-23,1 14-24,-5-7-20,-1 3 14,-1 2-39,-3 0-5,0 5-34,-1 0-12,-4 4-2,0 4-8,-3 0-14,-1 4-10,-2 2-7,-1 1-8,2-1-8,-1 0-17,0 1-63,2-1-69,-1-2 0,3 3 0,0-8 0,2 0 0,-1 2 0,1-3 0,0-2 0,4-1 0,-1-3 0,0 0 0,2-1 0,1-4 0,-1 1 0,3-2 0,1-2 0,0 0 0,0-2 0,5-7 0,-9 13 0,9-13-104,-7 9-251,7-9-67,0 0-78,-6 5-95,6-5-100,0 0-91,0 0-716,0 0-1129</inkml:trace>
  <inkml:trace contextRef="#ctx0" brushRef="#br1" timeOffset="54424.9011">10418 2021 357,'0'0'657,"11"-7"-64,-11 7-73,9-11-33,-9 11-30,8-11-61,-8 11-38,8-15-22,-8 15-8,8-14-27,-8 14-15,5-14-28,-5 14-4,3-15-1,-3 15-12,0-16-14,0 16-22,-3-15 0,0 7-44,-1-1-4,-2 2-33,-1 1-15,-2 0-26,0 1-7,-1 2-7,-2-1-6,0 1-13,12 3-1,-25 0 9,11 1-32,0 2 7,0 1-8,0 0-3,0 1-2,3 3-8,-1-1-1,1 0 4,2 3-6,1-1-2,0 2 1,5 0-1,1-1-1,1 2 4,4-1-1,0 1 0,6 1 1,-1 0-5,4 1 2,3 0-3,0 0 3,2-1-7,1-1 3,-1 0 8,3 0-8,-1 0-5,0 0 4,0-2-2,-2 2 2,2 0 4,-2 0-4,-1-2 3,0 2-2,-4-2-5,1-1 2,-2 2 3,-2-1 3,0-1 2,-2 0 1,-1 1-1,-3-1 1,-1 1-2,-2-10 4,0 20-7,-2-11-2,-4 3 3,0-3-4,0 2 0,-3 0 9,-1-2-10,0 0-2,-1-1 1,0-2-6,-2 1-3,3-2-4,-3-2-2,3-1-6,-3 0 2,13-2 2,-22-2 1,11 0 0,2-1 5,1-3-1,0 0 2,1-1 4,2 0-2,1-3 0,1 1 2,3 9 8,0-23-8,3 12 0,2-2 4,0-1 1,4 0 2,0-3 0,0 2-7,4-2 12,-2 0-8,1 0 7,0 0-8,0 1 4,1 1 0,-2 0 2,-2-2 3,0 5 1,-1-2 7,0 2 24,-2 0 23,-2 2 0,1-2 10,-5 12-15,2-20-34,-2 20-21,-1-19 0,-4 9 0,1 1 0,-2 2 0,-3-1 0,-3 2 0,1 0 0,-2 1 0,-4 0 0,3 5 0,-1-1 0,0 2 0,-3-1 0,0 3-233,1 1-160,2 2-109,1 1-133,2-1-175,-2 2-964,3 0-1469</inkml:trace>
  <inkml:trace contextRef="#ctx0" brushRef="#br1" timeOffset="58145.1175">6689 3197 674,'-5'-9'702,"5"9"-11,-7-11-65,7 11-34,-3-9-38,3 9-38,-6-9-56,6 9-31,0 0-31,-7-9-29,7 9-62,0 0-44,0 0-40,0 0-4,0 0-11,0 0 6,-9 6-15,9-6 17,-1 20-25,1-8-51,0 2-140,1 1 0,-1 5 0,3-3 0,-3 2 0,1 0 0,-1 1 0,1 0 0,0 0 0,1 4 0,-1-4 0,3 1 0,-3 0 0,0-3 0,2 2 0,-2-2 0,0 0 0,1-2 0,-1-1 0,0-2 0,0 1 0,1-2 0,-1-2 0,-1-10 0,1 18 0,-1-18 0,2 15-101,-2-15-342,2 10-61,-2-10-75,0 0-128,9 9-126,-9-9-757,0 0-1243</inkml:trace>
  <inkml:trace contextRef="#ctx0" brushRef="#br1" timeOffset="58606.2315">7049 3219 93,'3'-9'905,"-3"9"-137,3-16-56,-3 16-117,0-12-36,0 12-84,0 0-52,-3-11-38,3 11-51,0 0-22,0 0-43,-13 2-10,13-2-14,-10 12-10,2-4-26,3 4-33,0 0-11,0 3-18,0 2-20,0 0-20,1 0-7,0 0-6,3 1-9,-1-1-15,1 3-9,1-3-9,0-1-9,3 0-8,-2 0-2,3-2-6,0 1-5,2-4-6,0 0 2,2-2-5,1-1 8,1-3-20,0 0-1,1-3 0,3-2 0,-14 0 0,25 0 0,-11-4 0,2 0 0,-1-3 0,-1 0 0,0 0 0,0-4 0,-1 2 0,0-4 0,-3 2 0,0-3 0,-2 1 0,-1 0 0,-1-2 0,-4-1 0,-1 1 0,-2-1 0,-3 0 0,-1-4 0,-5 2 0,0-2 0,-4 3 0,-2 2 0,-1 1 0,0 1 0,-3 1 0,-1 3 0,2 1 0,1 4 0,0-1 0,0 2 0,3 3 0,-3 1 0,1 3 0,2 0 0,0 3-271,2 2-225,1 0-43,1 4-107,-1 2-108,0 2-226,3-1-451,2-2-1042</inkml:trace>
  <inkml:trace contextRef="#ctx0" brushRef="#br1" timeOffset="62537.3294">5309 3014 271,'0'0'657,"0"0"-84,0 0-56,0 0-49,0 0-46,0 0-40,0 0-5,0 0-33,0 0 6,0 0-49,0 0-37,0 0-26,0 0-9,0 0-4,0 0-8,0-13-20,0 13-35,0 0-9,-8-9 0,8 9-2,-9-5-31,9 5 27,-7-5-45,7 5-8,-13-2-24,13 2-2,-17-2-7,17 2-5,-21 2-7,9 0-11,-1 0-3,-2 2-2,1 0-1,-1 3 12,0 0-4,-1 0-4,2 1-7,-2 1-5,2 0-3,-2 2-4,3 1-2,-1-1-4,4 0-2,-1 0-1,1-1-1,3 1-3,0 1 2,1-1-4,0-1 5,2-3 6,4-7-13,-4 17 0,4-17 1,1 15 1,-1-15-1,7 11 1,-7-11 3,12 7 10,-2-4-20,-10-3 2,25 2 12,-12-3-5,3-2-6,2 1 2,1-3-1,4 2 0,-1-3-3,0-2 1,1 1-1,-2 0-1,0-2 0,-1 1-2,1-2 3,-3 2 0,-2-1 3,-2 1 1,2 1 3,-5 0-3,2-1 5,-4 0-1,0 2 0,0 1 2,-3-2 0,-6 7 0,10-10 0,-10 10-4,9-9 3,-9 9 1,8-8 12,-8 8 8,0 0 4,6-9-2,-6 9-5,0 0 0,0 0-4,0 0-3,0 0 1,0 0 5,-1 16 7,1-16 8,-1 21-26,-2-4-11,3 0 0,-1 4 0,1 1 0,-1 4 0,1 0 0,1 1 0,-1-2 0,1 1 0,2 1 0,-2-1 0,2-1 0,-2-2 0,1 0 0,2-1 0,-2-3 0,0-2 0,1 0 0,-1-2 0,2-1 0,-2-3 0,1 0 0,-3-11 0,4 18 0,-4-18 0,3 15 0,-3-15 0,3 12 0,-3-12 0,0 0 0,3 13 0,-3-13 0,0 0 0,0 0 0,0 0 0,0 0 0,0 0 0,0 0 0,0 0 0,0 0 0,0 0-385,0 0-139,6-7-96,-6 7-113,0 0-125,0 0-748,0 0-1258</inkml:trace>
  <inkml:trace contextRef="#ctx0" brushRef="#br1" timeOffset="64796.5232">8483 3050 402,'0'0'722,"-9"-5"-88,9 5 0,-9-5-68,9 5-64,-9-5-40,9 5-33,-9-5-46,9 5-21,-9-4-24,9 4-9,0 0-10,-10-5-39,10 5-35,0 0-23,-9-6-14,9 6-32,0 0-23,0 0-33,-8-5-18,8 5-24,0 0-20,0 0-12,0 0-6,0 0-4,0 0-3,11-4-4,-11 4-2,16-1-6,-16 1-5,25-1 1,-11 1-4,1-2 4,3 1-7,1 1-4,1-1-6,0 0 2,1-1 2,1 1 0,-1-1-3,-1 0 0,2-1 2,-3 1 8,0-1-8,0-1 1,-2 2-2,-1-1 9,-1-1-8,-3 0 2,-2 0 0,1 1-4,-1-1 4,-10 4 0,14-8-4,-14 8 1,9-10 0,-9 10 9,6-9-7,-6 9 0,0 0 9,1-15 4,-1 15-7,-6-8 10,6 8-18,-6-7-2,6 7 0,-9-4 0,9 4 0,0 0 0,-17 4 0,17-4 0,-11 10 0,4-3 0,1 5 0,0 1 0,1 2 0,1 2 0,-1 4 0,1 3 0,1 1 0,0-1 0,1 2 0,0-1 0,0 1 0,2 3 0,2-2 0,0 1 0,-1-2 0,2 0 0,-1 0 0,2 0 0,-1-2 0,1 0 0,0 0 0,-2-3 0,1 1 0,-1-3 0,2-2 0,-2-1 0,1-2 0,-2-1 0,1-2 0,-1 0 0,-1-11 0,2 18 0,-2-18-249,2 12-215,-2-12-46,0 0-86,-3 14-112,3-14-137,0 0-683,0 0-1162</inkml:trace>
  <inkml:trace contextRef="#ctx0" brushRef="#br1" timeOffset="65149.3693">8566 3355 539,'0'0'755,"0"0"-126,-14 0-54,14 0-107,0 0-44,0 0-55,0 0 13,0 0-42,0 0-25,9-5-53,1 2-27,5-2-28,4 1-22,2-2-30,3 0-2,1-1-24,0 1-15,0-1 0,0 2-5,1-2-14,-1 2 6,-2-1 4,-1 1 8,1-1 16,-1 1-2,-3 1-20,-4 0-23,2-1-11,-6 2-12,1 0 1,-1 1-12,-11 2-7,17-5-1,-17 5-4,15-4 1,-15 4-6,12-3-7,-12 3-4,0 0-1,14-2-7,-14 2-2,0 0-3,0 0-10,0 0-21,0 0-41,0 0-46,0 0-40,0 0-49,0 0-43,0 0-34,0 0-65,0 0-20,0 0-75,0 0-49,-17 2-65,17-2-166,0 0-523,-13 3-847</inkml:trace>
  <inkml:trace contextRef="#ctx0" brushRef="#br1" timeOffset="65693.8577">9974 3061 145,'-11'-6'828,"11"6"-143,-8-8-3,8 8-67,-8-8-29,8 8-40,0 0-57,-8-8-47,8 8 4,0 0-46,-7-8-29,7 8-52,0 0-38,0 0-44,-8-4-8,8 4 17,0 0 16,0 0-11,0 16-120,0-16-131,3 21 0,0-5 0,0 0 0,3 1 0,-2 3 0,2 1 0,0 1 0,-1-1 0,-1 2 0,1-1 0,1 0 0,0 2 0,-3-2 0,3 1 0,-3 0 0,0-1 0,0 0 0,-2-2 0,3-2 0,-2-1 0,-1 0 0,2-1 0,-2-3 0,1 0 0,-1-2 0,0 0 0,-1-11 0,3 17 0,-3-17 0,1 14 0,-1-14 0,1 11 0,-1-11 0,0 0 0,0 0-476,0 0-210,0 0-105,12-4-104,-12 4-794,10-13-1364</inkml:trace>
  <inkml:trace contextRef="#ctx0" brushRef="#br1" timeOffset="66050.8376">10350 3125 261,'0'0'858,"2"-19"-90,-2 19-79,3-13-29,-3 13-38,1-14-45,-1 14-52,0-12-28,0 12-21,0 0-49,2-15-52,-2 15-40,0 0-38,0 0-35,0-13-35,0 13-31,0 0-57,0 0-139,0 0 0,0 0 0,0 0 0,5 16 0,-5-16 0,5 22 0,-4-8 0,2 3 0,-1 0 0,-1 0 0,2 3 0,0 1 0,-1 2 0,1-1 0,-1 0 0,1 0 0,-1-2 0,0 0 0,1-2 0,0 0 0,0 0 0,-2-3 0,1 2 0,0-2 0,-1-3 0,0 0 0,1 0 0,-2-12 0,1 18 0,-1-18 0,2 15 0,-2-15 0,0 12 0,0-12 0,0 0 0,0 0 0,-1 13 0,1-13 0,0 0 0,0 0-501,0 0-279,0 0-129,0 0-983,0 0-1616</inkml:trace>
  <inkml:trace contextRef="#ctx0" brushRef="#br1" timeOffset="69146.3613">4931 4293 365,'0'0'639,"0"-16"-57,0 16-18,0-21-33,1 10-7,-1 11-61,0-21-11,2 8-45,-2 13-13,2-19 6,-2 19-20,0-17 5,0 17-34,1-15-32,-1 15-28,0-11-25,0 11-29,0 0-30,0-15-34,0 15-23,0 0-39,0 0-111,0 0 0,0 0 0,0 0 0,3 15 0,-3-15 0,2 22 0,-1-6 0,1 2 0,-1 1 0,2 3 0,-1 2 0,1-1 0,-1 0 0,2 0 0,0 2 0,-2-1 0,1-2 0,1 0 0,-2 0 0,0-1 0,-1-4 0,2 2 0,-2-2 0,0 0 0,2-1 0,-3-3 0,1 0 0,2-1 0,-2-2 0,-1-10-314,2 16-229,-2-16-55,4 14-100,-4-14-129,0 0-821,8 7-1314</inkml:trace>
  <inkml:trace contextRef="#ctx0" brushRef="#br1" timeOffset="69765.3619">5250 4356 562,'0'0'746,"-1"-17"-58,1 17-24,-1-11-113,1 11-29,0-12-83,0 12-52,0-17-63,0 17-26,3-17-37,0 6-25,2 1-19,-1-1-15,5 0 1,-3-1-29,3 1-9,3-1-30,-2 0 9,0 2-28,3-1-17,0 3-12,1 0-13,-2 3 6,0 1-14,1 4-3,-2 0-7,0 3-11,0 1 0,-1 3-6,-1 1-3,0 4-4,-1 0-6,-4 1-1,0 3-6,-2-2-3,-1 1-2,-2 5-3,0-3-1,0 0 1,-3 1-4,1-1 1,-1 0-4,0 0-7,0-2 6,-2-3 0,2 0 1,1-1-1,0-2-2,3-9 4,-6 17-1,6-17 1,-4 12-1,4-12-4,-5 10-3,5-10-8,0 0-7,0 0-4,0 0-3,0 0-3,0 0 3,0 0-2,0 0 8,0 0-5,5-13 9,-5 13 1,10-12-2,-2 8-2,0-2 1,0 2 2,1 0 5,1-1 1,-10 5-2,20-6 6,-20 6 0,20 0-5,-20 0 4,22 4 4,-13-1-1,0 1 3,-2 0-3,2 2 14,-2 1-14,-2-1 11,-1 4 6,-4-10 20,5 17 8,-5-17 9,1 19 15,-1-19 8,-4 21 19,0-11 1,0 1 14,-2 0-84,-2 2-24,-2-1 0,1-1 0,-1 2 0,-3-3 0,0-1 0,-1 1 0,-1 0 0,-1-2 0,1 0 0,-2-2 0,1 1 0,-2-3 0,0 1 0,0-3 0,1-1 0,-1 1 0,1-2 0,2 0 0,-2-2-64,2 0-266,1 1-24,2 0-69,0-1-59,12 2-120,-20-2-106,20 2-228,-15 0-427,15 0-965</inkml:trace>
  <inkml:trace contextRef="#ctx0" brushRef="#br1" timeOffset="72101.1275">6645 4360 324,'-2'-11'693,"1"-1"-64,-1 0-15,1 3-87,-2-4-10,2 1-54,0 1-17,-1 1-35,2 10-11,-2-21-11,2 21-19,-1-18-17,1 18-31,-3-13-25,3 13-31,-1-12-27,1 12-34,0 0-33,-1-14-12,1 14 2,0 0-14,0 0-64,0 0-84,5 10 0,-5-10 0,5 22 0,-1-8 0,-2 3 0,2 0 0,1 3 0,-1 1 0,1 1 0,2 2 0,-4-2 0,3 2 0,-3-2 0,1 0 0,-1 1 0,-1 0 0,2-1 0,0-3 0,-2 0 0,1-2 0,0-1 0,-2 1 0,2 0 0,-2-4 0,0-1 0,0 0 0,2-3-69,-3-9-463,3 16-38,-3-16-104,3 10-105,-3-10-173,0 0-513,0 0-1084</inkml:trace>
  <inkml:trace contextRef="#ctx0" brushRef="#br1" timeOffset="72769.9471">6914 4313 337,'2'-9'840,"-2"9"-86,6-14-50,-6 14-73,3-11-39,-3 11-70,4-9-72,-4 9-50,0 0-54,5-10-45,-5 10-30,0 0 7,0 0-24,0 0-34,7 10-28,-7-10-31,1 14-19,0-3 4,-1 0-20,0 3-22,0-1-6,-1 1-15,1 3-11,-1-2-2,-1 2-17,1 0-9,0-1-44,-3-2 0,3-1 0,0 1 0,-1-2 0,2-12 0,-1 20 0,1-20 0,-1 16 0,1-16 0,-2 14 0,2-14 0,0 12 0,0-12 0,0 0 0,4 11 0,-4-11 0,0 0 0,13 2 0,-13-2 0,11-1 0,-11 1 0,18-3 0,-7 0 0,-1 1-65,1-1-6,1 0-25,2-1 3,-3 0 34,4-1-31,0 2-8,-4 0-1,2-2 14,1 3-18,-1-3 24,-2 3-9,1-2 10,-1 0 14,0 2-2,-1-2 9,0 1 3,-10 3 7,18-7 13,-18 7 7,15-5 4,-15 5 7,12-5 9,-12 5-3,12-4 1,-12 4 1,7-5 2,-7 5 1,0 0 3,6-11 2,-6 11 0,0 0-1,0-12-2,0 12 1,-2-9 3,2 9 4,-5-12 14,5 12 17,-7-14 47,7 14 8,-10-15-5,10 15 45,-9-15 12,9 15-6,-9-12-8,2 5 6,7 7 26,-9-12 7,9 12 2,-8-9-120,8 9-50,-8-8 0,8 8 0,0 0 0,-11-2 0,11 2 0,0 0 0,-11 9 0,11-9 0,-3 17 0,1-7 0,1 2 0,0 1 0,1 1 0,0 3 0,1 0 0,0 1 0,1 2 0,-1-2 0,0 1 0,0 1 0,1-2 0,0 3 0,0-4 0,0 1 0,1 1 0,-1-2 0,0-2 0,0-1 0,2 1 0,-2-3 0,1-2 0,-3-10-259,5 19-397,-5-19-159,7 15-198,-7-15-709,7 8-1403</inkml:trace>
  <inkml:trace contextRef="#ctx0" brushRef="#br1" timeOffset="74997.3645">8289 4328 233,'0'0'870,"0"0"-143,4-15-25,-4 15-60,0 0-19,1-10-45,-1 10-75,0 0-36,0 0-23,3-12-65,-3 12-42,0 0-55,0 0-39,0 0-10,0 0 2,0 0 8,1 13-15,-1-13-17,1 21-200,-1-8-11,1 3 0,2 1 0,-1 0 0,0 3 0,-1 1 0,1 0 0,1 4 0,0-1 0,-2-2 0,1 1 0,-2-2 0,2-2 0,-1 2 0,0-1 0,1-2 0,-2 1 0,1-2 0,0-1 0,-1-1 0,2-2 0,-1-2 0,-1-11-485,1 21-158,-1-21-111,5 16-128,-5-16-834,5 9-1394</inkml:trace>
  <inkml:trace contextRef="#ctx0" brushRef="#br1" timeOffset="75436.906">8708 4363 412,'-1'-18'904,"1"18"-115,-6-13-89,6 13-27,-7-12-45,7 12-84,-8-11-72,8 11-56,-8-9-30,8 9-34,-10-8-67,10 8-46,-11-5-24,11 5-34,-10-3-19,10 3-24,0 0-12,-18 0-18,18 0-11,-12 8 8,12-8-18,-10 13-25,5-5-4,2 2-17,1 2-30,1-1-11,1 2 0,1-1 0,1 3 0,2-1 0,2 0 0,1 0 0,2 0 0,1-1 0,3 2 0,0-2 0,2-3 0,0 3 0,2-2 0,-2-2 0,2 1 0,-3-2 0,1 1 0,-2-2 0,2 0 0,-3 0 0,1-1 0,-3 0 0,-1 0 0,0-2 0,-2 1 0,-7-5 0,12 12 0,-12-12 0,6 10 0,-6-10 0,0 0 0,-1 17 0,1-17 0,-6 15 0,-1-9 0,1 1 0,-6 2 0,2-1 0,-3 0 0,-2-1 0,0 0 0,-2-1-11,-2 1-239,2-4-79,-3-1-49,2 0-71,-3-2-89,2-3-109,1-1-97,-5-3-792,4-3-1172</inkml:trace>
  <inkml:trace contextRef="#ctx0" brushRef="#br1" timeOffset="75684.4552">8577 4350 861,'0'0'714,"13"-8"-6,-13 8-87,19-7-44,-10 2-58,3 0-63,2 1-42,1-1-50,3-2-47,4-2-49,-2 2-23,3-2-36,2 3-37,-2-2-26,0 0-15,0 1-9,-2 0-21,2 1-19,-2-1-13,1-1-12,-2 2-11,-2 2-10,-2-2-13,-1 4-3,-1-2 5,-3 1-19,-1 0-44,-10 3-42,18-3-36,-18 3-40,0 0-55,18 3-68,-18-3-96,0 0-117,6 10-123,-6-10-248,0 0-430,-2 15-897</inkml:trace>
  <inkml:trace contextRef="#ctx0" brushRef="#br1" timeOffset="76177.863">10144 4282 719,'0'0'806,"-6"-7"-94,6 7-53,-7-5-39,7 5-27,0 0-56,-6-9-14,6 9-84,0 0-35,0 0-52,-10-5-22,10 5-19,0 0 2,-8 8-14,8-8-14,-4 15-16,2-4-249,0 0-20,1 5 0,0 2 0,0 1 0,2 1 0,-1 0 0,1 3 0,0 2 0,2-1 0,-2-1 0,1 2 0,0-1 0,1-1 0,-2 0 0,2-1 0,-2 2 0,0-5 0,0-1 0,1 0 0,0-3 0,0 1 0,0-3 0,-1-2 0,0-1 0,-1-10 0,3 16-186,-3-16-508,5 9-137,-5-9-153,0 0-752,9 5-1423</inkml:trace>
  <inkml:trace contextRef="#ctx0" brushRef="#br1" timeOffset="76655.0615">10419 4429 914,'-4'-13'809,"4"13"-78,-5-11-50,5 11-49,-6-16-42,6 16-76,-6-14-48,6 14-57,-3-15-53,3 15-32,0-17-44,0 17-32,7-15-21,-3 4-29,3 3-17,2-1-20,1 1-11,0 2-12,3-1-12,-1 2-70,1 3-56,0 1 0,1 1 0,-1 2 0,1 2 0,-1 3 0,-1 1 0,-1 1 0,-3 6 0,-1-3 0,-4 3 0,-1 1 0,-3 2 0,-2 0 0,-2 4 0,-2-1 0,-2 4 0,-2 1 0,-1-3 0,-1 1 0,-1-3 0,4-1 0,-2-2 0,-1-2 0,4-2 0,0-1 0,2-1 0,0-3 0,2-1 0,0 0 0,5-8 0,-8 13 0,8-13 0,-6 8 0,6-8 0,0 0 0,0 0 0,8 9 0,-8-9 0,16-6 0,-4 2 0,1 0 0,1-2 0,2-1 0,5 0 0,-2-3 0,1 4 0,2-4 0,0 0 0,5 0 0,-1-2 0,0 2 0,-3 2 0,-4-1 0,2 1 0,-5 1 0,0 1 0,-3-1 0,0 4 0,0-4 0,-3 3-156,-1-1-268,-9 5-27,18-7-53,-18 7-79,14-5-97,-14 5-145,0 0-626,11-6-1065</inkml:trace>
  <inkml:trace contextRef="#ctx0" brushRef="#br1" timeOffset="267267.555">13705 6665 549,'0'0'926,"-6"-12"-143,6 12-100,-4-13-23,4 13-56,-5-11-38,5 11-61,-4-11-33,4 11-33,-3-9-34,3 9-38,0 0-36,-2-12-35,2 12-38,0 0-27,0 0-115,0 0-116,0 0 0,0 0 0,0 0 0,9 9 0,-9-9 0,9 18 0,-5-9 0,2 4 0,-2 1 0,0 1 0,1 0 0,-1 0 0,2 0 0,0 2 0,-2 0 0,1 0 0,1-2 0,-4 2 0,5 0 0,-2-3 0,-1 1 0,-1-1 0,1 1 0,-2-4 0,0 1 0,2 1 0,-3-3 0,3 0 0,-4 0 0,0-10 0,4 18 0,-4-18 0,0 13 0,0-13 0,3 13 0,-3-13 0,2 11 0,-2-11 0,0 0 0,-2 11 0,2-11 0,0 0 0,0 0 0,-9 5 0,9-5 0,0 0 0,0 0 0,-11-5 0,11 5 0,-5-8-257,5 8-695,-6-11-142,6 11-764,-3-17-1571</inkml:trace>
  <inkml:trace contextRef="#ctx0" brushRef="#br1" timeOffset="268160.5633">15355 6559 478,'-13'-7'867,"13"7"-140,-11-6-90,11 6-33,-15-6-54,15 6-3,-15-8-93,8 3-15,7 5-20,-13-10-16,13 10-39,-9-9-40,9 9-32,-5-10-27,5 10-16,-2-12-13,2 12-28,9-12-80,-1 5-128,2 1 0,3 2 0,4-2 0,-1 2 0,2 2 0,-1 2 0,3 0 0,-2 2 0,-2 2 0,3 2 0,-5-3 0,1 5 0,-2-2 0,-2 4 0,-2 0 0,-1 1 0,-4-1 0,-3 4 0,-1-2 0,-4 5 0,-2-2 0,-3 2 0,-4 0 0,-1 4 0,-3-1 0,0-1 0,0-2 0,-2 2 0,3-3 0,0-2 0,2 1 0,1-2 0,-1-2 0,2 0 0,2-2 0,1-1 0,3-1 0,-1 0 0,0-1 0,7-6 0,-7 9 0,7-9 0,0 0 0,6 8 0,-6-8 0,14 2 0,-14-2 0,20 0 0,-5-2 0,0 0 0,2 1 0,4-1 0,-3-1 0,3 1 0,1-1 0,-1 1 0,-1 0 0,4-3 0,-3 3 0,-2-1 0,0 0 0,-4 2 0,1-2 0,-3 2 0,-1-1 0,-1 1 0,-11 1 0,19-3 0,-19 3 0,14-2 0,-14 2 0,11-1 0,-11 1 0,0 0 0,16-2 0,-16 2 0,0 0 0,0 0 0,0 0 0,0 0 0,0 0 0,0 0 0,0 0 0,0 0 0,0 0 0,0 0 0,0 0-106,-12-1-864,12 1-198,0 0-708,-15-2-1594</inkml:trace>
  <inkml:trace contextRef="#ctx0" brushRef="#br1" timeOffset="269543.8821">16941 6517 391,'0'0'871,"0"0"-152,-5-10-66,5 10-50,0 0-75,0-17-29,0 17-87,2-11-31,-2 11-55,8-15-23,1 8-16,0-4-21,1 2-26,4 0-15,1-2-24,3 2-12,1 1-18,2 2-18,-1-1-22,-2 4-24,1 1-20,0 2-18,-4 0-11,1 2-9,-2 3-1,0 1 2,-1 0 1,-3 4 0,0 0-5,-4 1-20,-3 2-26,-1-1 0,-4 1 0,0 3 0,-3-2 0,-4-1 0,0 3 0,-1 1 0,-2-2 0,1-1 0,-1 1 0,-2-1 0,4-5 0,-2 2 0,3-2 0,2-3 0,-1 2 0,8-8 0,-14 10 0,14-10 0,-9 6 0,9-6 0,0 0 0,0 0 0,0 0 0,0 0 0,0 0 0,12-8 0,-2 6 0,-1-4 0,2 2 0,5-1 0,0 2 0,2 0 0,-1-2 0,3 3 0,-1 2 0,1-1 0,-1 2 0,0 0 0,-3 1 0,2 2 0,-2-1 0,-1 1 0,-2 2 0,-1-1 0,-3 1 0,-1 0 0,-1 2 0,-1 0 0,-6-8 0,4 16 0,-4-16 0,-3 17 0,1-7 0,-5-1 0,1 3 0,-3-3 0,-2 1 0,-2 0 0,0-3 0,-5 3 0,0-2 0,0 1 0,0-1 0,3-1 0,-3-4 0,1 2 0,1-1 0,-2-1 0,3 1 0,-3-3 0,1 1 0,2-1 0,2 0 0,-1-1 0,1-1 0,2 0 0,11 1-494,-23-2-136,23 2-125,-18 0-177,18 0-769,-12-3-1377</inkml:trace>
  <inkml:trace contextRef="#ctx0" brushRef="#br1" timeOffset="270509.6015">18689 6503 551,'4'-14'610,"-4"14"-57,2-11-12,-2 11-25,4-14-49,-4 14-7,4-15-43,-4 15-20,2-16-46,-2 16 21,4-13-30,-4 13 9,3-13-17,-3 13-16,3-11-18,-3 11-37,0 0-36,3-12-44,-3 12-22,0 0-13,0 0 49,0 0-65,0 0-132,8 8 0,-8-8 0,0 17 0,-2-6 0,0 1 0,-1 1 0,1-1 0,-4 3 0,0 1 0,0-1 0,0-1 0,-4 3 0,2-2 0,1-1 0,-2-2 0,1 3 0,1-2 0,-1-2 0,2 0 0,1-2 0,-3-2 0,4 2 0,4-9 0,-7 12 0,7-12 0,-7 12 0,7-12 0,0 0 0,-5 10 0,5-10 0,0 0 0,0 0 0,7 7 0,-7-7 0,12 1 0,-12-1 0,18 2 0,-18-2 0,24 0 0,-11-2 0,4 2 0,0-1 0,3 0 0,-1 0 0,3-1 0,0-1 0,3 1 0,-4 2 0,0-3 0,1 1 0,-3 0 0,2-3 0,-1 3 0,-3-1 0,1 0 0,-6 2 0,2-2 0,-2 1 0,-2 0 0,-10 2 0,21-4 0,-21 4 0,16-4 0,-16 4 0,13-6 0,-13 6 0,9-4 0,-9 4 0,8-7 0,-8 7 0,5-5 0,-5 5 0,0 0 0,2-13 0,-2 13 0,0 0 0,-2-14 0,2 14 0,-4-9 0,4 9 0,-8-10 0,8 10 0,-5-12 0,5 12 0,-6-7 0,6 7 0,-5-8 0,5 8 0,0 0 0,-7-9 0,7 9 0,0 0 0,0 0 0,0 0 0,0 0 0,-11 3 0,11-3 0,-3 10 0,3-10 0,-2 18 0,0-8 0,2-10 0,-1 23 0,1-10 0,-1 2 0,2 4 0,-1-4 0,1 1 0,-1 3 0,0-2 0,2 0 0,-1 0 0,-1-1 0,1-2 0,1-2 0,-2 0 0,1 2 0,0-4 0,0 2 0,1-2 0,-2-10 0,3 17 0,-3-17 0,2 15 0,-2-15 0,1 11 0,-1-11 0,1 12 0,-1-12 0,0 0 0,1 11 0,-1-11 0,0 0 0,0 0 0,0 0 0,-1 13 0,1-13 0,0 0 0,0 0 0,0 0 0,0 0-316,-7-9-588,7 9-144,0 0-820,-4-14-1586</inkml:trace>
  <inkml:trace contextRef="#ctx0" brushRef="#br1" timeOffset="271813.8492">13502 7650 461,'-1'-10'878,"1"10"-139,-4-16-65,4 16-58,0-13-35,0 13-49,0-12-77,0 12-17,0 0-106,-2-12 0,2 12-69,0 0 35,0 0-39,0 0 31,0 0-32,-3 15-33,3-4-35,-2 0 26,2 1-62,-2 1-154,2 2 0,-1 3 0,1-3 0,-2 1 0,2-1 0,0-1 0,-2 0 0,2-1 0,2 0 0,-2-13 0,0 22 0,0-22 0,2 20 0,-2-20 0,1 12 0,-1-12 0,4 12 0,-4-12 0,10 5 0,-10-5 0,13 3 0,-13-3 0,18 0 0,-9-3 0,5 0 0,-3 1 0,2 0 0,1-1 0,3 1 0,2 0 0,-6-1 0,3 3 0,-3 0 0,3 0 0,-1 4 0,1-2 0,-2 2 0,0 0 0,-2-1 0,-2 1 0,1 3 0,-2-1 0,-3 0 0,2 0 0,-2 1 0,-2 1 0,-4-8 0,1 14 0,-1-14 0,-1 16 0,-3-8 0,-2-1 0,1 1 0,-4-1 0,2 2 0,-4-1 0,-1-1 0,0 1 0,-2-2 0,2 2 0,-4-3 0,1 1 0,-1 0 0,-1-4 0,0 1 0,0 1 0,-1-1 0,0-3 0,0 3 0,2-3 0,2-3 0,-2 3 0,1-4-284,-1 0-269,3 1-134,2-3-150,-1 0-1003,3-3-1549</inkml:trace>
  <inkml:trace contextRef="#ctx0" brushRef="#br1" timeOffset="272161.3934">13589 7660 349,'0'0'980,"0"0"-173,0 0-120,7-6-70,-7 6-69,0 0-63,9-4-54,-9 4-60,16-4 0,-3 3-89,1-1 21,1-2-100,6 1 22,3-1-55,0 0 25,3 0-44,1 0 21,-1 0-50,2 1 28,-2 0-28,2 0 36,-2-1-51,-2 3 24,1-5-77,-5 6-54,1-2 0,-4-1 0,2 2 0,-5 0 0,0 0 0,-4 0 0,3-1 0,-14 2 0,20-2 0,-20 2 0,16-1 0,-16 1 0,14 0 0,-14 0 0,0 0 0,14 0 0,-14 0 0,0 0 0,0 0 0,0 0 0,5 6 0,-5-6 0,0 0-244,0 0-288,-4 8-113,4-8-145,-5 8-216,5-8-569,0 0-1223</inkml:trace>
  <inkml:trace contextRef="#ctx0" brushRef="#br1" timeOffset="272882.6948">15484 7594 753,'0'0'669,"3"-12"-59,-3 12 10,3-12-86,-3 12-32,2-12-40,-2 12-12,0-11-32,0 11-33,0 0-30,0-14-31,0 14-27,0 0-6,-4-11-42,4 11-18,0 0 22,-10-3-29,10 3 8,-16 3-56,6 3-20,2-1-156,-4 2 0,0 3 0,0 3 0,-1 1 0,0 1 0,-1 1 0,2 4 0,0-3 0,1 3 0,0 1 0,2 0 0,1 0 0,2 0 0,1-1 0,1-1 0,2-1 0,2 0 0,0-1 0,3-2 0,2 1 0,2-2 0,0-1 0,5-1 0,1-1 0,3 0 0,-1-2 0,3-2 0,0-2 0,1-1 0,-1 0 0,3-2 0,-2-2 0,2 0 0,-1-3 0,-1 0 0,0 2 0,-2-4 0,-1 1 0,0-1 0,-2-1 0,-2 1 0,-1-2 0,-2 1 0,-3-2 0,-6 8 0,9-12 0,-9 12 0,1-13 0,-1 13 0,-2-12 0,2 12 0,-9-13 0,9 13 0,-15-8 0,15 8 0,-19-7 0,7 5 0,12 2 0,-26 0 0,13 2 0,1 0 0,-5 3 0,2-2 0,-2 1 0,4 1 0,-2 1 0,2-1 0,2-2-238,-1 4-320,2-1-110,1-1-142,0 2-256,9-7-472,-12 10-1174</inkml:trace>
  <inkml:trace contextRef="#ctx0" brushRef="#br1" timeOffset="274857.5315">19082 7724 190,'8'-9'704,"-8"9"-130,0 0-38,6-7-30,-6 7-28,0 0-22,4-8-31,-4 8-35,0 0-39,5-11-41,-5 11-2,0 0-23,5-11 37,-5 11-49,3-10 15,-3 10-62,2-11 18,-2 11-47,2-12 9,-2 12-45,1-12 22,-1 12-39,-1-12 13,1 12-50,-4-10 24,4 10-92,-6-12-39,6 12 0,-11-10 0,11 10 0,-12-8 0,12 8 0,-18-8 0,18 8 0,-19-3 0,19 3 0,-22 0 0,9 3 0,2 1 0,-1 0 0,-3 2 0,2 1 0,0 1 0,0 1 0,2 0 0,-1 2 0,2 0 0,0 0 0,2 0 0,3 2 0,0-1 0,2-1 0,2 0 0,1 2 0,3-4 0,2 5 0,3-3 0,1 2 0,5-1 0,0 0 0,3 0 0,3 0 0,-1-3 0,3 3 0,0-2 0,-1-3 0,3 1 0,-1 3 0,-1-5 0,0 4 0,-1-3 0,-1 0 0,-4-2 0,1 2 0,-3-1 0,0-1 0,-3 2 0,-1-3 0,0 3 0,-4-2 0,-6-5 0,9 12 0,-9-12 0,3 10 0,-3-10 0,-6 14 0,6-14 0,-11 12 0,1-6 0,-1-1 0,-1-1 0,-2 3 0,-1-4 0,0 1 0,0-1 0,1 0 0,0-3 0,-1 0 0,2-3 0,-1 2 0,1-3 0,0-2 0,-1 0 0,2-1 0,2-1 0,1-1 0,4-1 0,0 1 0,2-2 0,3-1 0,3-1 0,1-2 0,2 0 0,5-2 0,0 0 0,2-2 0,0 2 0,1 2 0,0-2 0,-3 3 0,1 1 0,-1-1 0,-3 3 0,1-2 0,-3 2 0,-1 1 0,-1-1 0,-1 2 0,-3 9 0,-2-16 0,2 16 0,-10-17 0,4 12 0,-1-1 0,0-1 0,-1 3 0,-2-1 0,1 0 0,9 5 0,-17-5 0,17 5 0,-11-7-137,11 7-346,-10-3-118,10 3-157,0 0-215,0 0-684,0 0-1324</inkml:trace>
  <inkml:trace contextRef="#ctx0" brushRef="#br1" timeOffset="276466.1506">13556 8854 458,'10'-10'679,"-10"10"-113,12-9-12,-3 2-46,-2 0-55,3 1-61,-1-2-9,1 0-26,-1-1-15,-1 1-69,2-1 13,-3 1-26,-1 1 5,1 0-15,0-2-1,-1 3-10,-1-3-20,-5 9 18,7-13-62,-7 13 4,2-14-62,-2 14 8,-3-10-51,3 10 18,-10-9-47,3 4 25,7 5-36,-20-5 28,20 5-36,-23 0 31,10 3-36,-3-1 26,3 3-39,-4 0 26,4 2-39,-3-1 1,3 2-2,-1 1 1,3-1-1,0 1 1,1 0 5,0 2-3,3-4-4,3 1 7,-2 1-3,6-9 35,-4 15-38,4-15 39,4 11-41,-4-11 35,14 8-37,-14-8 34,18 5-40,-4-5 31,-1-1-44,1 0-3,3-2 5,0-2-2,1 1 7,-1-1 2,2 0 9,-2 0 1,-1 0 1,0 0-3,0 0 0,-3 1 9,-3 0-8,2 1-2,-12 3 5,17-1-4,-17 1 8,15 4 7,-8 0-9,-7-4 2,9 14 4,-4-4 2,-3 0-4,0 2 2,2 2 30,-4 1-35,2 0 34,0 1-34,-2 1 38,1 0-27,-1 1 38,2-1-25,-2 0 32,2-1-32,-2 1 39,2 0-58,-2-2 0,2 1 0,-2-1 0,0-1 0,0-2 0,3 0 0,-3 1 0,0-1 0,2 0 0,-2-12 0,0 17 0,0-17 0,0 16 0,0-16 0,-2 13 0,2-13 0,0 0 0,0 17 0,0-17 0,0 0 0,-3 12 0,3-12 0,0 0 0,0 12 0,0-12 0,0 0 0,0 0-304,-6 8-175,6-8-137,0 0-169,0 0-250,0 0-540,0 0-1221</inkml:trace>
  <inkml:trace contextRef="#ctx0" brushRef="#br1" timeOffset="277186.3685">15274 8852 174,'0'0'783,"4"-14"-110,-4 14-37,0 0-65,4-14-66,-4 14-6,4-10-40,-4 10-17,0 0-49,2-13-8,-2 13-26,0 0-32,3-9-27,-3 9 2,0 0-67,4-10-35,-4 10-34,0 0-7,0 0 21,0 0-11,0 0 9,6 7-82,-6-7-96,5 14 0,-5-14 0,6 20 0,-5-8 0,2 0 0,0 2 0,0 0 0,-1 2 0,2-1 0,-1 1 0,-1 0 0,0 1 0,0-3 0,1 0 0,-1 0 0,0-1 0,1 1 0,-2-2 0,0-1 0,2 1 0,-1-1 0,-2-11 0,2 19 0,-2-19 0,3 16 0,-3-16 0,1 13-283,-1-13-383,2 10-99,-2-10-142,6 8-853,-6-8-1449</inkml:trace>
  <inkml:trace contextRef="#ctx0" brushRef="#br1" timeOffset="277644.419">15672 8897 547,'0'0'870,"4"-15"-102,-4 15-68,2-13-88,-2 13-40,0 0-100,-1-16-42,1 16-56,-3-10-17,3 10-44,0 0-45,-5-8-44,5 8-34,0 0-23,0 0 2,-13 1-14,13-1-18,-10 11-15,5-3-5,1 0-11,0 3-13,2 0-21,-2 0 18,1 3-47,0-2 26,3 1-43,0-1 27,0 2-42,0-2 19,0 1-31,3-1 34,0-2-37,1 1 10,-1 2-6,3-4 0,-1 1 0,3-2 0,-2-2 0,3 1 0,-1-1 0,2-2 0,1-1 0,0 0 0,-11-3 0,25 0 0,-11-1 0,-1-4 0,2 3 0,-1-2 0,2-2 0,-2 0 0,0-2 0,-3 2 0,0-5 0,0 3 0,-2-2 0,-3-1 0,1-1 0,-2 0 0,-1-1 0,-3 0 0,0 0 0,-2-2 0,-3 2 0,-1-2 0,0 1 0,-3-1 0,-2 0 0,-1 0 0,-2 2 0,-1 1 0,1 2 0,0 2 0,-2 0 0,1 3 0,-2 1 0,1 1 0,-2 3 0,3 0 0,-1 3 0,0 0-162,-1 2-533,2 4-217,0 0-1110,4-1-1777</inkml:trace>
  <inkml:trace contextRef="#ctx0" brushRef="#br1" timeOffset="278764.4123">17213 8815 101,'0'0'620,"0"0"-98,-13 0-55,13 0-6,0 0-29,0 0-22,-15 1 9,15-1-32,0 0 3,0 0-44,-13-1-6,13 1-48,0 0 2,-14-1-27,14 1 16,0 0-8,-13 0-18,13 0 25,0 0-49,-14-3-18,14 3-27,0 0-22,-13-2-17,13 2 10,0 0 0,-14-2-82,14 2-77,0 0 0,-11-2 0,11 2 0,0 0 0,0 0 0,-14-2 0,14 2 0,0 0 0,0 0 0,-14 0 0,14 0 0,0 0 0,0 0 0,-16 0 0,16 0 0,0 0 0,0 0 0,-14 2 0,14-2 0,0 0 0,0 0 0,0 0 0,-13 1 0,13-1 0,0 0 0,0 0 0,0 0 0,0 0 0,0 0 0,0 0 0,6 9 0,-6-9 0,15 6 0,-4-1 0,2-3 0,2 1 0,4-2 0,1 2 0,3-2 0,0 0 0,-1 0 0,4-2 0,1 0 0,0 0 0,-1-2 0,-2 2 0,-5-2 0,1-1 0,-1 0 0,-2 0 0,-1 2 0,-5-2 0,-1 0 0,2 0 0,-12 4 0,15-8 0,-15 8 0,11-9 0,-11 9 0,4-8 0,-4 8 0,0 0 0,-6-12 0,6 12 0,0 0 0,-13-4 0,13 4 0,-11-1 0,11 1 0,-14 3 0,14-3 0,-14 7 0,5-1 0,1 0 0,0 2 0,2 3 0,-1 2 0,0 1 0,2 1 0,1-2 0,1 5 0,1-1 0,-1 0 0,3 2 0,0 1 0,2 3 0,0 0 0,1 1 0,1-2 0,0 2 0,-1-2 0,1 2 0,2-5 0,-2 2 0,0-3 0,0-1 0,0-1 0,0-2 0,-2-2 0,2-1 0,0-1 0,-4-10 0,4 18 0,-4-18 0,4 13-31,-4-13-410,0 0-80,1 12-81,-1-12-92,0 0-102,0 0-821,0 0-1271</inkml:trace>
  <inkml:trace contextRef="#ctx0" brushRef="#br1" timeOffset="279057.7163">17195 9077 633,'0'0'776,"0"0"-86,-8-5-67,8 5-78,0 0-47,0 0-34,0 0-53,0 0-28,12-7-55,-12 7-29,18-2-8,-6 0 23,1 1-67,1 1 1,6-2-56,0 2 24,-1-2-49,3 0 22,-1 1-60,-1 1 7,0-2-55,1 1 16,-3 1-48,1-1 20,-4-1-42,-1 2 25,0-1-40,0-1 13,-14 2-25,23 0 0,-23 0 0,18-1 0,-18 1 0,15 0 0,-15 0 0,13-1-34,-13 1-94,0 0 3,15-1-84,-15 1-58,0 0-58,12-2-82,-12 2-98,0 0-122,0 0-139,14 0-756,-14 0-1153</inkml:trace>
  <inkml:trace contextRef="#ctx0" brushRef="#br1" timeOffset="279644.6316">18817 8855 323,'0'0'793,"-6"-10"-134,6 10-42,-7-9-52,7 9-62,-9-12-5,9 12-50,-10-10-24,10 10-36,-9-13 2,9 13-15,-9-9-19,9 9-18,-7-10-69,7 10-46,0 0-33,-7-6 4,7 6 30,0 0 3,0 0-40,0 0-187,-4 11 0,4-11 0,0 12 0,0-12 0,1 17 0,-1-17 0,0 22 0,1-8 0,1-1 0,-1-1 0,0 5 0,-1-1 0,1 1 0,1 0 0,-1 0 0,0 0 0,1-1 0,0 2 0,-2-3 0,3 2 0,-3-2 0,1-2 0,0 2 0,-1-15 0,2 23 0,-1-12 0,-1-11 0,1 19 0,-1-19 0,3 17 0,-3-17 0,1 12 0,-1-12 0,0 0-344,1 14-386,-1-14-101,0 0-172,0 0-668,7 6-1340</inkml:trace>
  <inkml:trace contextRef="#ctx0" brushRef="#br1" timeOffset="280101.1526">19100 8879 342,'0'0'893,"2"-14"-136,-2 14-60,1-15-89,-1 15-17,0-14-71,0 14-51,0-12-66,0 12-23,0-13-1,0 13-48,0 0-28,0-17-27,0 17-17,0 0-20,1-12-16,-1 12-30,0 0-33,0 0-30,3-10-92,-3 10-38,0 0 0,0 0 0,0 0 0,7 10 0,-7-10 0,4 19 0,-1-6 0,-1-1 0,1 2 0,-1 2 0,1 2 0,0-1 0,-1 0 0,2 1 0,-2 0 0,0 2 0,0-3 0,1 1 0,-1 0 0,2 1 0,-1-2 0,-1-2 0,1-1 0,-2-2 0,2 1 0,-1-2 0,2-1 0,-1 0 0,-3-10 0,3 17 0,-3-17 0,4 14 0,-4-14 0,4 12 0,-4-12 0,3 8 0,-3-8 0,0 0 0,4 12 0,-4-12 0,0 0 0,0 0 0,3 9 0,-3-9 0,0 0 0,0 0 0,0 0 0,0 0 0,0 0 0,0 0 0,0 0 0,0 0 0,0 0-596,0 0-324,0 0-240,0 0-582,0 0-1430</inkml:trace>
  <inkml:trace contextRef="#ctx0" brushRef="#br1" timeOffset="281272.4165">13594 10268 634,'0'0'709,"0"-19"-86,0 6-23,0 1-42,0-1-77,0 1-15,0-1-59,0 0-18,0 0-44,-2 0-2,1 1 2,1 12 37,0-21-72,0 21 14,-2-15-60,2 15 10,0-15-49,0 15-2,0-12-58,0 12-41,0 0-124,0 0 0,0 0 0,0 0 0,0 0 0,0 0 0,-4 14 0,4-14 0,0 23 0,0-9 0,-3 3 0,3 0 0,0 0 0,-2 2 0,2-1 0,0 2 0,0-2 0,0 0 0,0 0 0,0-1 0,0-1 0,0 1 0,0-3 0,2-1 0,1 0 0,-3-2 0,2 1 0,-2-12-174,2 19-411,-2-19-84,3 13-51,-3-13-90,4 10-845,-4-10-1322</inkml:trace>
  <inkml:trace contextRef="#ctx0" brushRef="#br1" timeOffset="281861.2763">13801 10202 525,'2'-12'771,"-2"12"-92,2-12-59,-2 12-63,2-10-56,-2 10-31,2-11-76,-2 11-32,0-10-72,0 10-19,5-12-28,-5 12-36,8-14-32,-2 7-19,0 1-20,3-1-19,-1 2-3,2-2-5,-1 4-11,2-1-14,1 0-11,-1 1-3,1 0 3,2 3 0,-2 0-8,0 0 27,-12 0-53,21 4 29,-11 1-44,0-2-3,-3 2-3,3 0-1,-4 2 0,1 0-3,-3 2-6,-1-1 7,-3-8-1,2 17 2,-2-17 1,0 19-5,-3-10 2,-1 2-4,0-2-12,1 0 2,-1-1 1,-2 2-1,0-3-1,6-7 2,-8 15 2,8-15 3,-7 11-4,7-11-2,-6 6-8,6-6-14,0 0-6,0 0-2,0 0 0,0 0 0,0 0 4,0 0 2,0 0-2,0 0 17,12-7-11,-5 1-4,3 2-3,-10 4-7,17-8 41,-8 3-45,1 1 5,3 1 2,-2 0 5,0 2 0,2 1 9,0 1 0,0 2 4,-2 0 2,0 1-5,0 2 3,-1 1 8,0-2 1,-3 2 6,3 2 0,-6-1 4,2 1 6,-3 1 18,-3-10 11,4 20 18,-4-20-1,-4 19 20,0-9 12,-1-1 6,-3 1 11,-2 1 1,1-2 1,-5 1-10,1-2-10,-3 2-10,-1-2-31,-2 1-48,2-3 0,-4-2 0,3 1 0,0-1 0,-3 0 0,1-3 0,1 2 0,0-3 0,2 0 0,-2 0 0,-1 0-6,4-3-173,-2 1-75,3-1-86,1-1-72,1-1-99,1 2-135,3-1-103,-1-1-864,10 5-1267</inkml:trace>
  <inkml:trace contextRef="#ctx0" brushRef="#br1" timeOffset="282409.049">15071 10048 384,'0'0'789,"3"-13"-90,-3 13-50,1-14-57,-1 14-26,4-12-29,-4 12-60,2-15-46,-2 15-23,3-9-2,-3 9-90,3-10-8,-3 10-59,0 0 67,0 0-29,0 0 10,0 0-30,10 10-54,-10-10-213,4 19 0,-1-8 0,0 5 0,-2 0 0,2 1 0,-2 1 0,0 0 0,1 0 0,0 1 0,0-1 0,-1 0 0,0-1 0,-1 0 0,3 0 0,-3-2 0,0-1 0,1 0 0,-1-3 0,0 3 0,0-14 0,0 19 0,1-7 0,-1-12 0,0 14 0,0-14-21,2 12-666,-2-12-133,0 0-122,2 12-864,-2-12-1508</inkml:trace>
  <inkml:trace contextRef="#ctx0" brushRef="#br1" timeOffset="283104.6107">15342 10069 446,'5'-12'849,"-1"3"-92,-4 9-32,6-17-47,-2 9-49,-4 8-80,5-13-19,-5 13-91,4-13 12,-4 13-80,3-10-9,-3 10-79,6-9-17,-6 9-76,0 0 19,0 0-43,0 0 9,0 0-59,0 0-116,0 0 0,4 9 0,-4-9 0,-3 14 0,3-14 0,-4 19 0,1-7 0,-1 0 0,0 0 0,0 3 0,-1-2 0,0 1 0,0-1 0,-1 1 0,1-1 0,-1 0 0,1 0 0,1-1 0,0-3 0,0 0 0,0 0 0,4-9 0,-5 16 0,5-16 0,-6 12 0,6-12 0,-5 8 0,5-8 0,0 0 0,-2 12 0,2-12 0,0 0 0,5 8 0,-5-8 0,0 0 0,17 2 0,-17-2 0,17-1 0,-17 1 0,23-1 0,-11 0 0,2-1 0,0 0 0,1 1 0,-1-1 0,2 2 0,-1-2 0,2 1 0,-2-1 0,3-1 0,-4 2 0,0-2-14,0 3-19,0-3-1,-3 1 6,2 1 5,0-1 6,-3-1 4,-10 3 3,21-4 7,-21 4 2,14-2 1,-14 2 1,14-3-4,-14 3 0,9-5 1,-9 5-1,6-7-4,-6 7 5,0 0-2,4-9 2,-4 9-3,0 0 4,-2-12 2,2 12 4,-6-10 0,6 10 6,-7-12 7,2 5 14,-2-1 7,7 8 29,-9-14-40,3 7-28,1 0 0,0 0 0,-2-1 0,7 8 0,-7-10 0,7 10 0,-8-10 0,8 10 0,-7-8 0,7 8 0,0 0 0,-8-9 0,8 9 0,0 0 0,0 0 0,-5 7 0,5-7 0,0 15 0,0-15 0,1 22 0,0-10 0,2 3 0,-2 2 0,3-1 0,-2 1 0,1 0 0,-1 1 0,1-1 0,1 0 0,-2 1 0,1-1 0,0 0 0,-1-2 0,2 2 0,0-3 0,-2 1 0,1 0 0,-1-2 0,0-2 0,0 0-743,-1-1-353,-1-10-903,7 17-1753</inkml:trace>
  <inkml:trace contextRef="#ctx0" brushRef="#br1" timeOffset="283792.4807">17214 10005 712,'-10'-11'702,"10"11"-58,-11-12-45,11 12-52,-10-11-35,10 11-21,-9-11-26,9 11-35,-6-10-21,6 10 9,-7-8-79,7 8 7,-6-6-77,6 6-17,0 0-45,0 0 40,0 0 13,-7 5 48,7-5-274,0 17-34,1-5 0,0 0 0,1 5 0,0-1 0,1 2 0,-2 2 0,2-1 0,-1 1 0,2 2 0,-2-4 0,1 2 0,-1-2 0,2 0 0,-1-2 0,-1 1 0,1-3 0,0 1 0,-2-4 0,2 0 0,-1-1 0,-2-10 0,5 17 0,-5-17 0,3 12-412,-3-12-276,5 9-111,-5-9-136,0 0-758,0 0-1370</inkml:trace>
  <inkml:trace contextRef="#ctx0" brushRef="#br1" timeOffset="284264.2504">17476 10001 734,'0'0'798,"4"-13"-61,-4 13-104,2-13-46,-2 13-47,3-11-64,-3 11-66,1-11-51,-1 11-38,0 0-42,-1-14-46,1 14-47,0 0-38,-4-8-28,4 8 28,0 0-60,0 0 38,-12-4-52,12 4 32,-8 6-65,8-6 35,-7 6-54,7-6 40,-6 12-48,2-3 16,4-9-5,-6 20 43,3-11-41,3 3 37,0-12-40,2 23-4,-1-10-8,4 2-2,0-2-2,1 1 2,2 0-5,2-1 0,0 2 9,2 1-10,2-4-3,-1 3 5,1-3-4,0 2-3,-1-5 3,-2 2-5,1-2 13,-1 1-11,-1-2 10,1-1-10,-2 0 5,0 0 1,-3-1-8,2 0 9,-8-6 20,12 10 16,-12-10 13,8 7 2,-8-7 14,7 7 21,-7-7 12,0 0-40,-2 11-64,2-11 0,-8 6 0,8-6 0,-12 8 0,12-8 0,-21 7 0,11-5 0,-4 0 0,1 0 0,-2-1 0,-1 1 0,1-2 0,0-2 0,-3 1 0,0-1-191,1-2-118,0 0-121,1-3-92,1 1-145,2-4-131,2 0-870,-1-1-1337</inkml:trace>
  <inkml:trace contextRef="#ctx0" brushRef="#br1" timeOffset="284560.0199">17451 9951 233,'0'0'961,"0"0"-156,0 0-101,0 0-78,0 0-64,3-10-73,-3 10-73,0 0-31,11-5 4,-11 5-95,14-4 17,-4 1-75,-10 3 3,22-7-79,-11 4 14,4 0-55,1-2 15,0 1-49,0 1 34,2-1-39,-2-1 22,2 3-46,0-3 32,-1 0-57,-1 3 27,1-3-46,-2 2 32,-1-1-34,-1 1 27,-3 1-39,1-1 27,-11 3-33,16-2 30,-16 2-36,13-4 4,-13 4-80,0 0 6,15-3-80,-15 3-40,0 0-79,0 0-70,0 0-93,10 4-160,-10-4-114,0 0-870,0 0-1241</inkml:trace>
  <inkml:trace contextRef="#ctx0" brushRef="#br1" timeOffset="285133.728">18611 10060 525,'0'0'582,"5"-10"-62,-5 10-40,6-10-28,-6 10-17,9-12-18,-9 12-11,8-12-14,-8 12-13,6-11-18,0 3 21,-6 8-46,8-12 26,-8 12-51,7-10 12,-7 10-57,6-10 12,-6 10-59,5-7-1,-5 7-72,0 0 20,0 0-49,9-7 1,-9 7-118,0 0 0,4 16 0,-4-16 0,1 18 0,1-9 0,-1 6 0,-1-1 0,0 3 0,1 0 0,-1 1 0,0 1 0,0 0 0,0 0 0,1 0 0,1-1 0,-1-1 0,-1 0 0,3-1 0,-2-3 0,0-1 0,0 0 0,1 0 0,0 0 0,1-3 0,-3-9 0,5 18 0,-5-18 0,4 13 0,-4-13 0,3 12 0,-3-12 0,0 0 0,8 11-538,-8-11-203,0 0-108,0 0-203,17-3-535,-17 3-1236</inkml:trace>
  <inkml:trace contextRef="#ctx0" brushRef="#br1" timeOffset="285765.3276">19020 10020 606,'0'0'842,"-4"-11"-111,4 11-76,-1-12-72,1 12-27,-3-12-38,3 12-61,-2-13-43,2 13 6,-2-12-84,2 12-5,0 0-83,2-17 0,-2 17-67,5-10 12,-5 10-58,8-9 25,-8 9-34,15-7 16,-6 4-45,-9 3 22,20-3-35,-20 3-75,23 1-9,-11 2 0,0 1 0,-1-1 0,1 2 0,1 2 0,0 0 0,0 2 0,-3-1 0,0 1 0,0-1 0,-1 2 0,-4-1 0,1 2 0,-3-2 0,1 3 0,-4-12 0,-1 22 0,-3-12 0,0 3 0,-2 0 0,-2 1 0,-1-3 0,-4 3 0,2 0 0,-1-4 0,0 4 0,0-4 0,-1 0 0,2-1 0,-2 1 0,3-2 0,1 1 0,-1-4 0,2 2 0,2-1 0,6-6 0,-12 8 0,12-8 0,-10 8 0,10-8 0,0 0 0,-5 8 0,5-8 0,0 0 0,0 0 0,13 4 0,-13-4 0,15-2 0,-15 2 0,22-3 0,-11 1 0,2 0 0,1-1 0,1 1 0,2-1 0,-2-1 0,2 1 0,-1 0 0,2 1 0,1-1 0,0-2 0,0 1 0,-2 3 0,0-3 0,0 1 0,-2 0 0,0 0 0,-2 1 0,0 0 0,-2 0 0,1-1 0,-12 3 0,19-2 0,-19 2 0,16-4 0,-16 4 0,13-3 0,-13 3 0,11-2 0,-11 2 0,0 0 0,14-3 0,-14 3 0,0 0 0,0 0 0,13-4 0,-13 4 0,0 0 0,0 0 0,0 0 0,0 0 0,0 0 0,0 0 0,-9-5 0,9 5 0,-16-2-823,16 2-337,-16-3-796,16 3-1695</inkml:trace>
  <inkml:trace contextRef="#ctx0" brushRef="#br0" timeOffset="298285.8386">16491 5000 835,'0'0'721,"-3"-12"-57,3 12-19,-2-13-34,2 13-25,-1-15-54,1 15-53,-4-13 24,4 13-30,-3-13-17,3 13-18,-1-11-12,1 11-36,0 0-20,-4-12-308,4 12-62,0 0 0,0 0 0,-3-10 0,3 10 0,0 0 0,0 0 0,0 0 0,0 0 0,3 16 0,-3-16 0,2 16 0,1-6 0,-2 3 0,1-1 0,0 1 0,0 2 0,-1 2 0,0-1 0,2 1 0,-2 3 0,0-6 0,1 3 0,0-2 0,-1 1 0,3 0 0,-1-2 0,-1-2 0,1 2 0,-1-3 0,1 0 0,-1 0 0,1 0 0,1-1 0,-1-1 0,-3-9 0,4 19 0,-4-19 0,4 12 0,-4-12 0,3 13 0,-3-13 0,0 0 0,2 14 0,-2-14 0,0 0 0,3 10 0,-3-10-740,0 0-212,0 0-162,0 0-589,0 0-1378</inkml:trace>
  <inkml:trace contextRef="#ctx0" brushRef="#br0" timeOffset="299382.3786">16707 4691 256,'0'0'712,"-1"-12"-84,1 12-51,-2-11-56,2 11-57,-3-12-35,3 12-56,-4-13 3,4 13-51,-6-10 4,6 10-55,-7-13 1,7 13-43,-12-12-16,6 5 15,6 7-16,-13-10-38,4 5-23,-1 1-11,1-1 0,-2 0-10,0 0-10,0 3-16,-2-1 6,1 1 4,0 0-8,-1 1 5,-1 1-8,1 1-6,-1-1-9,0 2-63,0 0-28,-3 1 0,2-1 0,0 4 0,-1-2 0,1 1 0,0 0 0,-1 3 0,2-3 0,-1 3 0,1 0 0,0-1 0,0 3 0,-1-1 0,0 1 0,0 0 0,1 3 0,-1 0 0,1-1 0,-2 3 0,5-2 0,-3 1 0,4 0 0,-2 1 0,2 1 0,0-1 0,1 1 0,-1 1 0,3-2 0,1 1 0,-1 0 0,2 2 0,-2 2 0,3-3 0,0 0 0,0 2 0,0-1 0,2 1 0,0 0 0,0-2 0,0 3 0,2-2 0,-1 0 0,1 1 0,0 1 0,1-3 0,1 3 0,0-2 0,1-1 0,-1 0 0,2 2 0,1-2 0,-1 0 0,2-1 0,-2 0 0,3-2 0,-1 3 0,-1-2 0,3-1 0,-2 3 0,2-3 0,0-1 0,2 1 0,-1-2 0,0 1 0,5 1 0,-3-2 0,0 0 0,1 0 0,-1-2 0,1 1 0,0-1 0,-1 0 0,1 0 0,-1-1 0,1-1 0,1 1 0,-2-1 0,2-1 0,0-1 0,1 0 0,-1-1 0,1 1 0,0-1 0,1-1 0,0-2 0,-2 1 0,1 0 0,-1-2 0,2 0 0,-2 1 0,2-1 0,-2-1 0,2 0 0,-2-1 0,1-1 0,0 1 0,1-1 0,-2 0 0,3-1 0,0 1 0,-1-2 0,0 0 0,-1 0 0,1 0 0,-2 0 0,2-1 0,-3 1 0,-2 1 0,3-2 0,-2 1 0,1 1 0,-1-2 0,0-1 0,1 0 0,0 1 0,1-2 0,-3 0 0,1 1 0,2-1 0,-3 0 0,1-2 0,0 2 0,-1-1 0,3-1 0,-3 0 0,2-2 0,-1 2 0,0-3 0,-1 0 0,1 2 0,-1-3 0,1 0 0,-1 0 0,-1 0 0,-1 0 0,-1-2 0,2 1 0,-2 0 0,-2-2 0,0 0 0,-1-1 0,1 0 0,-2 1 0,0-2 0,-2 1 0,1-2 0,-1 0 0,-2-1 0,-1 1 0,0-5 0,-2 3 0,-2-2 0,1 1 0,-2-2 0,-1-3 0,1 1 0,-5-1 0,3 3 0,-1-1 0,-3 0 0,2 2 0,-3 1 0,1 0 0,-2 1 0,1 1 0,-3 0 0,0-1 0,-2 4 0,0-2 0,-4 2 0,-3 0 0,0 2 0,-5-1 0,2 1 0,-1 4 0,0 0 0,-2 2 0,2 1 0,2 3 0,1 3 0,-1-3 0,1 5 0,0 0 0,1 0-135,-1 5-607,1 0-161,1 2-234,2 0-531,2 3-1337</inkml:trace>
  <inkml:trace contextRef="#ctx0" brushRef="#br2" timeOffset="552792.7851">7489 12862 346,'0'0'298,"0"0"-77,0 0-43,-14-1-39,14 1-37,0 0-24,-12 1-17,12-1-16,0 0-21,0 0-6,0 0-17,-15 0-16,15 0-24,0 0-18,0 0-24,0 0-12,-10 2-42,10-2 4,0 0-168,0 0 239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41:39.220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00FF"/>
    </inkml:brush>
    <inkml:brush xml:id="br3">
      <inkml:brushProperty name="width" value="0.05292" units="cm"/>
      <inkml:brushProperty name="height" value="0.05292" units="cm"/>
      <inkml:brushProperty name="color" value="#00B0F0"/>
    </inkml:brush>
    <inkml:brush xml:id="br4">
      <inkml:brushProperty name="width" value="0.05292" units="cm"/>
      <inkml:brushProperty name="height" value="0.05292" units="cm"/>
      <inkml:brushProperty name="color" value="#008000"/>
    </inkml:brush>
    <inkml:brush xml:id="br5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6286 11793 178,'0'0'462,"-11"4"-113,11-4-38,-13 1-32,13-1-19,-13 4-14,13-4-5,-12 2-18,12-2 2,0 0 5,-16 2 3,16-2-10,0 0 0,-14 1-18,14-1-20,0 0-5,0 0-37,-11 3-4,11-3-28,0 0 5,0 0-34,0 0 9,0 0-18,0 0 26,-12 1-22,12-1 28,0 0-11,0 0 20,0 0-37,0 0 13,9 4-27,-9-4 7,0 0 15,0 0-6,17-1-17,-17 1-6,11 0-5,-11 0-4,16-4 11,-5 1-20,-2 0 2,1 0-10,3-1-1,0 0 5,2-1-15,1-1 3,0 0-3,3-2-5,2 0-3,0 2-4,1-4 6,-1 3-12,2-2 4,3-1 6,3-3 12,-1 2-29,0 0 5,1 0 0,2-1 25,5-4-30,-1 4 27,1-2-31,0 0 30,3-3-33,0 2 29,-1 1-27,3-1 27,-1-2-25,1 2 25,2-3-31,-2 1 30,1-1-39,2-1 37,-1 2-30,2-1 33,-2 0-27,3-1 7,7-4-1,0 2 4,1-1-1,0 2-1,-2-1 1,3-3 1,-1 2 2,0 0-3,1-2 1,-2 2-1,2-2 1,-2 2 1,1 0-2,-1-1 2,-1 0 0,-6 6 2,0-2-3,0 1 2,-1 1 0,1-1-2,0 1-1,1-2 25,-2 1-28,2 1 27,-2-1-35,2 1 34,-1-1-36,0 1 32,0-2-32,1 1 33,-1 0-34,0 1 34,8-4-33,-9 4 25,2-3-26,4-2 30,-4 4-32,7-3 30,0-1-23,-3 1 0,-5 2 1,5-4 2,-5 5 1,6-4 0,-8 4 0,0-1-4,-1 0 4,-1 0 0,0 0 2,0-1 19,1 1-23,0-2 22,0 0-26,2 2 4,7-5 1,-2 2 0,-4 1 4,4-1 20,-7 2-25,1 1 23,-1-1-25,1-1 25,0 1-27,-1 0 26,8-5-29,-9 5 32,0 0-27,9-5 26,-6 4-32,4-2 31,-5 1-26,0 2 23,8-4-29,-5 1 25,-3 2-22,6-4-1,-7 4 13,-1 0-4,0 2 5,-2-2-3,0 3 1,-3-2 3,1-1 1,-2 2-1,0 1 0,-1-1-2,-1 0 1,-1 2 5,1-3-7,-2 3-8,-5 1 12,-1 2-3,-1 0 24,2-2-26,-1 3 20,-1-3-21,1 4 19,-2-3-20,3 1 19,-2-1-21,2 1 20,0-1-22,0 1 22,1-1-22,0 1 22,0 1-27,1-1 28,-3 1-22,1 0 24,-2 0-25,0 1 25,-6 2-24,0 1 23,-1-3-21,-3 4 21,1-1-23,-2 1 24,-3 1-20,2-3 20,-3 5-25,2-2 29,-2 0-25,-1 2 12,1-2-10,0 0 24,-1 1-26,3 0 28,-1-2-28,3 1 24,-1 1-30,0-2 26,1 1-19,-3 2 26,1-2-27,1 0 30,-3 1-28,0 2 30,-1-1-25,-9 5 31,18-6-27,-18 6 49,11-8-34,-11 8 46,11-4-49,-11 4 44,10-6-53,-10 6 50,10-7-55,-10 7 46,9-4-52,-9 4 45,8-5-47,-8 5 44,0 0-48,9-5 23,-9 5-22,0 0 36,8-4-46,-8 4 42,0 0-59,0 0-33,0 0-99,0 0-113,0 0-72,0 0-137,0 0-94,-11 1-200,11-1-574,-20 8-958</inkml:trace>
  <inkml:trace contextRef="#ctx0" brushRef="#br0" timeOffset="895.126">6399 11593 456,'0'0'505,"4"-18"-38,-4 18-64,2-14 26,-2 14-39,4-13-26,-4 13-39,3-16-21,-3 16-14,2-14-10,-2 14-19,3-12-21,-3 12 9,2-12-10,-2 12-17,0 0-15,4-14-41,-4 14 1,0 0-49,3-9 3,-3 9-50,0 0 26,0 0-7,0 0 51,0 0-60,3 12 33,-3-12-51,-1 15 20,0-3-27,-2 0 36,-2 3-66,2 1 46,-4 3-58,-1 1-4,-1 1 3,1 1-4,-4 0-1,-1 1-4,3-3 12,0-1-18,-2 1 19,3-3-13,-1-1 0,2-1-1,0-2-2,0 1-1,1-5-1,1 1-2,0 0 6,6-10 8,-8 12 42,8-12-32,-6 12 32,6-12-47,-4 10 60,4-10-29,0 0 21,4 12-28,-4-12 22,9 4-33,-9-4 27,17 4-34,-17-4 20,25 3-31,-12-2 32,3-1-40,2 0 33,0 0-39,1 3 16,2-3-78,0 1 12,3 3-59,2 0 0,1 1-106,-1-1-94,0 2-106,4 3-166,-1 1-183,0-2-837,1 1-1268</inkml:trace>
  <inkml:trace contextRef="#ctx0" brushRef="#br0" timeOffset="2023.5238">8691 10202 613,'0'-14'709,"0"2"-66,0 0-54,0-1-36,-1 1-55,1 0-61,-1 0-17,1 12-23,-1-17-52,1 17 8,-3-17-85,3 17 9,-3-12-100,3 12 1,0 0-68,0 0 48,0 0-66,-9 6 43,7 5-64,0 1 47,-1 3-51,3 2 26,-1 0-59,1 0 29,0 2-45,1 0 36,2 0-48,-1-1 27,2-1-33,-1-1 37,3 0-45,0-2 39,2-1-38,1-2 38,0-1-42,3-2 41,0-2-53,1-3 17,1-1-55,0-2 27,4-1-55,-2-1-2,1-3 3,3-2 7,-3-2-7,2 0 11,-1-3 5,-1-1 1,-2 1 5,0-5 0,-2 3 4,0-1 17,-2-2 2,-2 0 9,1 2 18,-4-1-9,-1 2 21,-1-2-15,-2 4 21,1 1-14,0 1 20,-3 10-13,3-17 22,-3 17-25,3-11 22,-3 11-6,0 0 26,0 0-9,0 0 32,0 0-32,0 0 28,6 9-45,-6-9 3,4 16-5,-2-6-1,2-1 0,-1 1-2,3 0 0,-1 0-6,0-1-43,1 1-32,0-3-49,3 3-43,-2-4-43,2 0-56,0-1-64,2-1-39,0-1-14,4-1-11,-3 1 77,1-3 46,2 0 16,-1-3 39,1 0 37,0-1 26,0-1 76,-2-2 33,-1 0 13,0-1 9,1-1 58,-4-2 15,0 0 46,-2-1 11,1-2 44,-4 1-2,1-1 42,-3-1 14,1 0 39,-2 0-46,1 2 46,-2 1-31,1 0 30,-1 12 17,0-20 0,0 20 8,1-17-60,-1 17 4,1-11-63,-1 11 49,0 0 17,0 0-16,0 0-7,0 0-17,9 9-11,-5-1-9,-1 3-4,0 4-42,0 3 40,4 5 30,-1 5-16,3 0-161,-2 3 0,1 1 0,2 4 0,1 3 0,-2-1 0,-2 1 0,3-1 0,-2-1 0,1 2 0,-1-5 0,-3-1 0,0 2 0,0-4 0,0 2 0,-1-3 0,-1-4 0,0-1 0,-1-2 0,0-3 0,-1-1 0,1-3 0,-1-3 0,2-1-47,-3-12-325,0 20-77,0-20-89,1 11-96,-1-11-99,0 0-84,0 0-644,0 0-1078</inkml:trace>
  <inkml:trace contextRef="#ctx0" brushRef="#br0" timeOffset="2360.9938">9375 9978 604,'-1'-17'711,"1"4"-120,1-2-54,1 1-64,4-1-39,0 1-60,5-3-39,1 3-40,3-1-46,1 3-20,3 2-10,0 1-24,3 2-22,1 1-5,0 2-16,-3 2 3,2 4-8,2 1-4,0-1 34,-2 6-57,0 0 29,-2 1-52,-2 0 32,0 3 3,-4 0-14,-2-1-16,-3 1 2,-2 0-5,-1 1-14,-4-1-4,-2 0-36,-1-2 22,-2 2-39,-2 0 28,-1 0-43,-2 0 30,-2-2-44,1 1 33,-3-2-37,0 0 17,-1-1-56,-2-1 10,2-2-73,0 0-20,0-3-104,0 0-80,-1-1-90,14-1-144,-25 0-90,13-2-134,1-1-711,-2 0-1102</inkml:trace>
  <inkml:trace contextRef="#ctx0" brushRef="#br0" timeOffset="2550.3445">9890 9860 655,'15'1'556,"-15"-1"-114,0 0-106,0 0-50,0 0-91,0 0-65,9 4-114,-9-4-65,0 0-142,0 0-205,0 0-227,0 0-133</inkml:trace>
  <inkml:trace contextRef="#ctx0" brushRef="#br0" timeOffset="6145.0616">4692 12608 434,'-18'3'586,"18"-3"-82,-15 4-24,15-4-41,-15 1-33,15-1-42,-12 2-11,12-2-33,-13 3-37,13-3-31,0 0-36,-13 1-26,13-1-29,0 0-30,0 0-9,-14 3-7,14-3 10,0 0 12,0 0-4,0 0-18,18-9-20,-5 3-11,6-3-17,6-2-10,3-1-9,7-5 10,2-2-34,5-1 20,11-5-28,0 0 13,3-1-20,1 2 19,-1-3-30,0 3 23,0-1-4,-2 1-5,-2 1-3,-8 5 3,-3-1-3,0 2-3,-5 0-1,-1 2 2,-8 2-3,0 0 0,-2 1-4,-5 3 5,-1 1-2,-6 0-4,1 2-39,-3 0 2,1 1-46,-12 5-9,15-7-60,-15 7-24,13-5-57,-13 5-54,0 0-29,0 0-25,0 0-24,0 0-46,0 0-56,0 0-116,-13 10-339,5-4-493</inkml:trace>
  <inkml:trace contextRef="#ctx0" brushRef="#br0" timeOffset="6532.0568">4823 12775 80,'-15'9'682,"3"-1"-159,1 0-88,1-3-52,1 1-65,9-6-64,-13 10-40,13-10-32,-10 6 6,10-6 8,0 0 12,0 0-13,0 0-22,0 0-23,9 8-20,-9-8-4,16-2-24,-2-3-15,0 2 8,6-4-32,1 0 6,8 0-24,1-6-4,8 0-3,2-4-9,1 0-13,2-1 11,2 1 18,10-5 17,0-1 1,0 0 0,-1 0-5,-1 1 21,1-1 19,-9 4-15,-2 0 15,-1 0-28,-2 3 15,-1-1-24,-4 2 12,-8 2-17,-2 2 26,-5 1-13,-3 2 42,-2 1-16,-3 0 10,-1 2-14,-1 0-21,-1 0-2,-9 5-14,14-8-11,-14 8-11,11-6-11,-11 6-37,0 0-48,9-8-74,-9 8-44,0 0-74,0 0-90,0 0-94,0 0-92,0 0-105,-12 5-720,12-5-958</inkml:trace>
  <inkml:trace contextRef="#ctx0" brushRef="#br0" timeOffset="7477.5833">5134 13351 588,'0'0'533,"-16"-2"-19,16 2-7,0 0-55,-14-1-18,14 1-46,-9-4-49,9 4-13,-7-4-17,7 4-31,-8-8-28,8 8-26,0 0-14,-2-15-24,2 15-22,4-13-15,2 3-17,1 0-13,4-1-8,3 2 17,1-1-35,4 1 24,-1 1-29,3 1-10,-2 2-18,-1 2 1,0 3-19,0 3 3,-2 0-16,1 2 6,-3 1-12,-1 5 6,-2-2-12,-2 3-4,-3 1 1,-2 3 5,-1 0 4,-6 1-11,1 1-7,-3 3 1,-2-1-11,-1 1 5,-3-1-7,1-2-1,-1 2-7,0-3 10,1-2-15,1-2 23,0 0-8,1-3 9,2 0-6,1-3 9,-1 1-7,0-1 6,6-7-10,-6 7 17,6-7 8,0 0-29,0 0-9,0 0 14,0 0-11,0 0 10,0 0-8,6-10 12,-6 10-11,14-9 12,-5 4-8,-1 0 8,3-2-8,0 2 11,0 1-7,3-1 8,-2 2-17,2 0 8,-3 1-6,-11 2 10,26 0-9,-26 0 10,24 2-6,-14 1 9,1 0-15,0 1 22,-2 1-15,-1 0 12,-1 3-8,0-2 21,-7-6 0,7 16 4,-7-16 13,3 16 11,-3-16 1,-3 19 7,-2-10 2,0 2 1,-4 1 11,-1-2 6,-2 3-6,-4 0-9,-1-1 2,-2-2-5,-1 2 5,-4 0-10,-1 0-3,-2-2-12,-1-2-3,3 0-6,-1-2-10,1 0-1,0-3 3,0 0-9,2-1-5,0-4-5,2 1-29,1-1-26,-3-2-73,1-4-60,3 1-54,0-2-116,3 2-81,1 1-150,3-4-170,-3 5-954,5-4-1389</inkml:trace>
  <inkml:trace contextRef="#ctx0" brushRef="#br1" timeOffset="11379.5336">1758 12417 167,'0'0'727,"-3"-12"-106,3 12-50,-1-12-23,1 12-58,-3-13-12,3 13-34,0 0-29,0-14-46,0 14-13,0 0-24,-1-15-18,1 15-17,0 0-46,0 0-39,0-12-26,0 12 4,0 0-13,0 0-4,0 0 4,1 12-15,-1-12-25,2 20-9,-2-6-5,0 2-16,0 2-68,0 2-39,1 1 0,-2-1 0,2 4 0,-1 0 0,0 2 0,0-2 0,-1-1 0,1-2 0,0 0 0,1 0 0,-1-2 0,0-2 0,0 0 0,0-1 0,0-1 0,0-2 0,1-2 0,-1-11 0,0 21 0,0-21 0,0 17 0,0-17 0,1 15 0,-1-15 0,0 0 0,2 17 0,-2-17 0,0 0 0,0 12 0,0-12 0,0 0 0,0 0 0,0 0 0,-2 10 0,2-10 0,0 0 0,0 0-329,0 0-154,0 0-44,0 0-110,0 0-72,0 0-77,6 9-711,-6-9-1125</inkml:trace>
  <inkml:trace contextRef="#ctx0" brushRef="#br1" timeOffset="12124.6615">1620 13634 64,'0'0'792,"5"-10"-148,-5 10-42,1-12-56,-1 12-22,4-10-52,-4 10-11,0 0-44,4-12-24,-4 12-15,0 0-21,4-10-12,-4 10-42,0 0-47,0 0-39,0 0-39,0 0-37,0 0-28,0 0-20,0 0-15,0 0-4,-12 9 4,11 0-26,-4 2-6,1 4-3,0-1-4,2-1-8,-1 4-9,-1-3-4,2 1-2,2 1-7,0-3 4,-2 0-3,4-1-3,-2-1-2,0-11 0,2 22 5,2-15 0,-4-7-3,9 16 6,-9-16-5,12 9-1,-12-9 0,17 4 0,-17-4-4,23 0 3,-12-2-1,3 2-5,-1-2 1,3-1 0,-1 3-2,1-2-3,-2 1-1,1-1 2,-1 2 5,3 2 4,-2 1-7,2-1 1,-3 1 6,0 1-8,-1 1 2,-1 1-3,-1-2 2,-2 3 2,-1-1 2,0 1 2,-4 1 4,2-2-3,-2 3 2,-4-9 3,3 15 2,-3-15 6,-4 19-1,0-9 3,-2 2-6,-1-2 0,-3 2-2,0 0 3,-4 0-23,0 0 21,0-2-7,-3 2 6,-1-3-10,3 0 6,0-1-32,-3-3-46,2 1-29,1-3-60,-2 0-104,3-3-76,-1-2-85,0-1-109,1-3-130,1 0-166,-1-3-676,3-2-1131</inkml:trace>
  <inkml:trace contextRef="#ctx0" brushRef="#br1" timeOffset="12419.4314">1636 13566 690,'9'-5'709,"-9"5"-18,0 0-35,16-1-82,-16 1-75,12 0-43,-12 0-51,20 0-25,-20 0-50,25-1-3,-8 0-40,1-1-17,0 0-18,3-1-33,1 1-15,0-2-8,1-2-6,-3 4-27,-1-2-7,-1 0-15,0 0-21,-1 1-19,-3 1-19,-1-2-16,1 1-39,-3 1-27,-11 2 0,18-3 0,-18 3 0,15-3 0,-15 3 0,11-2 0,-11 2 0,0 0-44,14-3-132,-14 3-63,0 0-67,0 0-100,0 0-77,0 0-118,1 12-105,-1-12-171,-9 10-507,3-3-984</inkml:trace>
  <inkml:trace contextRef="#ctx0" brushRef="#br1" timeOffset="13411.029">1873 14787 592,'0'0'529,"0"0"-56,0 0-14,0 0-28,0 0-36,0 0-16,0 0-12,0 0-16,7-8-15,-7 8-30,0 0-19,3-11 0,-3 11-3,0 0-1,0-14-4,0 14-34,-1-12-19,1 12-28,-4-10-18,4 10-24,-9-12-31,9 12-23,-15-9-14,7 3-14,8 6-5,-20-4-20,20 4-15,-25 2-5,12 2-11,0 0 2,-2 4-10,2 0 5,-3 4-17,3 0 11,-1 3-10,3-1 1,-1 1 12,3 4-7,3-4-11,-1 1 5,0 0-6,6-2 3,-2-2-6,3 1 15,1-1-6,1-2 16,2 1-21,2-4 3,-1 0-7,2 0-1,3-2-8,-10-5-9,20 3-18,-20-3 11,23 0-15,-10-3 16,2-1-10,-1-1 13,1-1-7,-2 0 17,1 1-3,-1-3 21,-2-1-13,1 1 31,-2 0-20,2-1 22,-5 2-15,1-2 2,-3 2 0,-5 7 33,14-13-8,-14 13 1,9-10 3,-9 10-1,8-9-16,-8 9 3,5-7-14,-5 7 10,0 0-16,0 0 16,14 6-12,-14-6 37,5 16 3,-4-4-3,2 0-10,0 3 7,-2 2 10,1-1 7,0 2 4,-1 3 10,0-1 16,-1 0 7,3-2-33,-3 2-58,0-1 0,-3 1 0,6-2 0,-3-3 0,0 2 0,0-1 0,0-3 0,0-2 0,0-11 0,0 21 0,0-21 0,-3 15 0,3-15 0,0 14 0,0-14 0,0 13 0,0-13 0,0 0 0,0 13 0,0-13 0,0 0 0,0 0 0,0 0 0,-2 9 0,2-9 0,0 0 0,0 0 0,0 0 0,0 0-369,0 0-165,0 0-92,-12-2-79,12 2-30,0 0-149,0 0-495,0 0-979</inkml:trace>
  <inkml:trace contextRef="#ctx0" brushRef="#br1" timeOffset="13995.5963">1677 15872 360,'0'0'627,"6"-10"-76,-6 10-27,4-10-53,-4 10-35,4-11-5,-4 11-12,2-10-44,-2 10-16,3-11-40,-3 11 6,0 0-35,4-11 16,-4 11-25,0 0-14,0 0-34,4-9-35,-4 9-33,0 0-27,0 0-29,0 0-18,0 0 15,0 0-24,2 12-2,-2-12-14,2 19-5,-2-7-5,0 1-8,0 1-2,0 3-5,1 1 2,-1 2-5,2-2-3,-2 1-1,0 0-10,0 1-2,0 0-9,0 0-20,-2 0 18,2-1-15,0-1 3,0 0-23,0-1-31,-1-2-30,1-1-72,0-1-68,0-1-96,-2-2-62,2-10-72,0 18-89,0-18-71,3 15-80,-3-15-738,3 10-1043</inkml:trace>
  <inkml:trace contextRef="#ctx0" brushRef="#br1" timeOffset="14596.8885">1923 15956 748,'0'0'752,"-2"-12"-106,2 12-69,0 0-76,0 0-61,-1-11-57,1 11-58,0 0-62,0 0-41,3-8-29,-3 8-39,0 0-24,6-11-14,-6 11-24,8-8 3,-8 8-22,10-7 14,-10 7 1,15-6-24,-15 6 10,16-6-15,-16 6-8,19-3-4,-19 3-15,16 0-3,-16 0-5,17 3-3,-7 1 0,-10-4-5,15 7 0,-8 0-5,-1 0 3,0 0-4,-3 2-2,2 0-2,-2 3 2,-2-2-2,-1 2-1,0 0 4,-1 0-3,0 1-2,-1-1-5,0-1 2,-2 2-5,2-2-10,2-11-8,-4 18-5,4-18-2,-4 14 0,4-14-5,-3 13-2,3-13-3,0 0-2,-2 9 3,2-9 7,0 0 1,0 0 4,0 0 5,0 0 3,9-5 2,-9 5 5,7-4 0,-7 4 5,10-8-6,-10 8 4,12-7 1,-5 2-1,-7 5-3,16-7 14,-7 4-3,2 0 1,-11 3-2,16-2 7,-16 2 1,18 1 15,-18-1 3,16 4-8,-16-4 9,17 8 13,-9-3 5,-8-5-2,11 11 4,-5-3 15,-6-8 1,7 14 5,-7-14 19,1 17 16,-1-17 21,-3 20 6,1-10-5,-2 2-8,-2-1-4,-1 0-25,-1 1-13,0-1 5,-2 1-20,-1-3-15,0 2-5,-2-2-10,0 0-5,-1-1-6,1 0-3,-1-4 0,2 1-20,-4 0-39,3-3-65,1 0-60,-2-1-73,1-1-83,-1-3-127,1-1-158,-2 1-138,-1-5-815,0-3-1208</inkml:trace>
  <inkml:trace contextRef="#ctx0" brushRef="#br1" timeOffset="15662.7158">3485 12335 64,'0'0'864,"-15"2"-169,15-2-22,-10 2-81,10-2-39,0 0-52,-14 3-40,14-3-97,0 0-19,0 0-54,-14 0-13,14 0-45,0 0-11,0 0-37,5-8-12,-5 8-25,11-5-1,-11 5-10,20-4-23,-20 4-3,24-3-8,-11 3 9,2 3-10,-1-3-15,3 3-12,-3 1-18,2 1-4,-3 0-14,1 1-3,-2 2-7,-2 2-1,-3 2-6,0 2-2,-6 1 1,-1 2-6,-2 2-7,-5 1-4,-3 6-7,-1-1-10,-2 1-4,-3-1-10,1 0-8,-2-3 15,1 0 14,-1 0-6,1-1-3,3-4 5,1-2 0,1 0 5,1-5-3,2 2 1,0-4-5,2 0 22,-1 0-26,7-8 0,-7 10-2,7-10 10,0 0 8,0 0-9,4 9 15,-4-9-13,14-2 9,-2-1-6,3 1 7,1-2-10,1-2 11,3 2-9,2-1 7,-2 0-7,3 0 7,-1-2-4,0 4 9,-3-1 9,-1-2 13,-1 3 1,0 1 12,-2-2 13,1 2 24,-4-3 16,0 3 6,-1 1-58,-1-2-43,-10 3 0,15-4 0,-15 4 0,14-2 0,-14 2 0,12-4 0,-12 4 0,0 0 0,14-4 0,-14 4 0,0 0 0,0 0 0,0 0 0,12 0 0,-12 0-429,0 0-103,0 0-134,0 0-169,0 0-974,-11 5-1510</inkml:trace>
  <inkml:trace contextRef="#ctx0" brushRef="#br1" timeOffset="16375.1788">3694 13440 207,'0'0'738,"7"-13"-101,-7 13-33,7-9-60,-7 9-14,5-10-60,-5 10-7,5-8-58,-5 8-63,0 0-33,2-11-9,-2 11-43,-6-7-3,6 7-14,0 0-37,-14-4-7,14 4-11,-19 1-11,7 3-12,-2 0-16,0 4 8,-5 2-9,2 3-15,-3 3-9,1 4-4,1 0-18,0 2-40,3 2-59,0 1 0,2 1 0,0 0 0,4 1 0,1 0 0,3-3 0,3 0 0,0-1 0,4-2 0,-1-2 0,4 3 0,1-3 0,2-1 0,4-2 0,0-2 0,2 0 0,3-3 0,2-1 0,0-2 0,2-2 0,-1-4 0,0 1 0,0-4 0,2-1 0,-2-2 0,2 0 0,-3-1 0,-2 0 0,0 0 0,-2-2 0,-1 3 0,-3-3 0,-1 1 0,-2 0 0,-2-1 0,-6 7 0,7-13 0,-7 13 0,0-13 0,0 13 0,-7-12 0,7 12 0,-14-10 0,3 7 0,11 3 0,-24 0 0,11 0 0,-4 5 0,0-1 0,-2 4 0,1 0 0,1 1 0,-1 3 0,1 0-232,2 0-208,2 0-77,3 2-134,-2 0-110,5-1-188,-1 0-524,3 1-1094</inkml:trace>
  <inkml:trace contextRef="#ctx0" brushRef="#br1" timeOffset="17002.9198">3461 14650 21,'0'0'911,"0"0"-138,0 0-68,0 0-41,0 0-49,0 0-47,0 0-61,-2-11-41,2 11-33,0 0-29,0 0-63,0 0-47,0 0-55,0 0-25,0 0-26,-4 11 2,4-11-20,-2 16-9,2-5 1,0 3-9,-1 0-141,1 1-12,-1 4 0,1-1 0,0 1 0,0 0 0,0 1 0,-1-1 0,1 0 0,0 0 0,-2 0 0,2 1 0,0-2 0,-1-2 0,1 4 0,0-2 0,-1-3 0,1 0 0,0-1 0,0-1 0,-3 1 0,3-2 0,0-12 0,0 20-156,0-20-250,0 14-78,0-14-77,0 12-99,0-12-51,5 10-164,-5-10-504,0 0-979</inkml:trace>
  <inkml:trace contextRef="#ctx0" brushRef="#br1" timeOffset="17463.0831">3738 14814 498,'0'0'839,"0"0"-114,0 0-59,-2-13-92,2 13-42,0 0-68,-5-7-48,5 7-54,0 0-39,-11-2-32,11 2-45,0 0-28,-11 3-42,11-3 10,-8 10-49,8-10-15,-6 14-13,2-6 4,0 4-12,2-1-20,1 2-17,-1-1-13,2 1-8,0 0-4,2 4-18,0-2 0,2-1-11,0 1 3,-1-1-1,3 1-3,0-4-6,1 2 6,3 1-7,-1-5 13,0 2-10,3-3-1,0-2-3,2 1 8,-1-2-8,-2-2 9,3-2-8,-14-1 8,26-1-5,-13-2 0,-1 1 2,0-2 2,1-2-5,-2 1 9,-1 1 20,1-3 19,-1 0 8,-1 0 11,-2-1 19,1 1 12,-2 0-6,0-2-8,-1-2-65,-1 2-23,-2-2 0,1-1 0,-3-2 0,0 2 0,-3-3 0,1-2 0,-4 2 0,0-1 0,-3-3 0,-2 2 0,-1-1 0,-1 3 0,-1 1 0,0 0 0,0 3 0,1 0 0,1 4 0,-1 0 0,0 4 0,0 2 0,13 1 0,-23 1-382,13 2-103,-1 1-97,0 5-154,1 2-160,1 1-722,0 2-1273</inkml:trace>
  <inkml:trace contextRef="#ctx0" brushRef="#br1" timeOffset="18083.5179">3547 15871 907,'2'-12'749,"-2"12"-35,3-12-72,-3 12-23,2-11-43,-2 11-50,2-12-28,-2 12-31,1-11-26,-1 11-50,0 0-48,3-14-26,-3 14-47,0 0-31,0 0-52,0-13-32,0 13-45,0 0-70,0 0-40,0 0 0,0 0 0,0 0 0,2 16 0,-2-16 0,1 19 0,1-7 0,-2 3 0,1 0 0,-1 3 0,2 0 0,-2 2 0,0-2 0,0 2 0,0 1 0,0-1 0,0-1 0,-2 2 0,1-1 0,1-3 0,-3 2 0,3-4-47,-1 1-269,0-3-73,-1-1-80,2-12-72,0 19-104,0-19-80,2 13-171,-2-13-423,0 0-924</inkml:trace>
  <inkml:trace contextRef="#ctx0" brushRef="#br1" timeOffset="18827.418">3815 15870 674,'6'-8'805,"0"1"-86,-6 7-73,9-10-54,-9 10-64,8-9-56,-8 9-66,7-7-50,-7 7-50,0 0-50,8-9-31,-8 9-21,0 0-13,0 0 9,0 0-23,7 4-6,-7-4-23,0 0-8,2 14-7,-2-14-33,0 15 19,0-15-16,-3 17-5,0-7-5,2 1-10,-1 0-11,-1 0-10,0 1-8,0-3-5,-1 2-40,0 0-9,-1-1 0,1 2 0,1-2 0,0 0 0,3-10 0,-7 17 0,7-17 0,-5 15 0,5-15 0,-6 14 0,6-14 0,-4 9 0,4-9 0,-3 10 0,3-10 0,0 0 0,-5 10 0,5-10 0,0 0 0,4 8 0,-4-8 0,0 0 0,0 0 0,15 2 0,-15-2 0,13 0 0,-13 0-4,18-3-46,-18 3-1,22-4-7,-9 3-8,-1-1-14,2-1-4,-2 0-8,2 1-5,-1 0 0,-2 1 1,2-2 9,-1 2 5,0-2 10,-12 3 30,21-4-12,-10 1 2,-1 0 9,-10 3-4,18-2 16,-18 2 19,14-2-8,-14 2 5,12-4 5,-12 4 4,11-3 5,-11 3 15,0 0-12,13-4 3,-13 4 6,0 0-5,10-3 18,-10 3 0,0 0 8,0 0 6,0 0-1,0 0-1,4-8 5,-4 8 4,0 0 3,0 0 13,0 0 1,-5-12-3,5 12-9,0 0 4,-9-7 14,9 7 9,-6-7 10,6 7-6,-7-7-9,7 7-9,-10-7 8,10 7-2,-9-9 2,9 9-30,-9-8-41,9 8 0,-9-8 0,9 8 0,-10-7 0,10 7 0,-6-7 0,6 7 0,0 0 0,-9-6 0,9 6 0,0 0 0,0 0 0,-7 10 0,7-10 0,-2 14 0,2-14 0,2 22 0,1-7 0,-1 3 0,1 1 0,0 5 0,0-2 0,0 4 0,0-1 0,-2 0 0,1 0 0,1 1 0,-2-1 0,1-1 0,1-2 0,0-3 0,-2 1 0,0-3 0,1-1 0,-1-1 0,-1-2 0,1-2-208,-1-11-354,3 20-105,-3-20-131,2 16-166,-2-16-617,0 0-1229</inkml:trace>
  <inkml:trace contextRef="#ctx0" brushRef="#br1" timeOffset="19928.0053">5272 14601 754,'0'0'697,"0"0"-80,-13-1-13,13 1-67,0 0-51,-11-3-44,11 3-65,0 0-44,-13-2-25,13 2-20,0 0-19,-14-3-41,14 3-20,0 0-33,-14-1-9,14 1-12,0 0-23,-17-2-13,17 2-19,0 0-11,-15 0-19,15 0-11,0 0-7,-14 0-5,14 0-11,0 0-4,-17 3-8,17-3 1,-10 3-10,10-3 6,0 0-10,-12 2-3,12-2-4,0 0 2,-11 3-3,11-3-7,0 0 3,0 0 1,0 0 1,0 0 2,0 0 1,0 0 3,6 10-4,-6-10 10,13 3-33,-3 0 35,3-3-9,0 2 0,3-2-2,1 2 4,2-1-7,1-1 7,0 2-2,0-1 6,2-1-9,-2 0 6,2 0-7,0-1 4,-2 1-11,1-2 5,-1 1-3,-2-1 2,1 0 2,-1 2-1,-5-2-1,0 0 23,-1 0-13,0 1-9,-12 1 4,18-2 2,-18 2 0,14-2 2,-14 2-1,13-1-2,-13 1-2,0 0-2,11-4 0,-11 4-2,0 0 8,0 0-9,4-9-1,-4 9 3,0 0-1,0 0-5,-6-7 1,6 7 1,0 0 1,0 0-2,-13-1 1,13 1 10,0 0-5,-14 4-7,14-4 4,-11 5-2,11-5 7,-12 12-6,5-3 8,0 2-3,-1-1 10,-1 3 0,3 2 10,-3 2-4,1 2 7,1 1-5,0-1 7,1 1-3,-1 0 6,0 0-10,2 3-2,2-6-8,-1 1-1,2-1 0,-1 2-3,0-2 3,2 0-3,0-2 4,0 2-12,1-3 9,-2 2-10,2-3 0,0 0-45,0-1-31,0-12-27,0 21-47,0-21-30,2 16-24,-2-16-36,0 13-33,0-13-39,0 0-93,1 12-72,-1-12-76,0 0-72,0 0-674,0 0-906</inkml:trace>
  <inkml:trace contextRef="#ctx0" brushRef="#br1" timeOffset="20240.3589">5302 14834 417,'0'0'687,"0"0"-103,0 0-39,0 0-47,-11-2-80,11 2-20,0 0-76,0 0-8,0 0-50,0 0 9,11 4-24,-11-4-27,15 1-29,-15-1-5,23 0-18,-9-1-9,3 0-17,3 0-9,0-1-7,4-1-8,1 0 11,0 0-15,1 0 12,-2-1 20,2 0-60,-1-2-18,-1 2 4,-1 2-6,-5-3 4,1 2-18,-2-1-6,-3 3-14,-1-2-4,-2 2-12,1-2-1,-12 3-8,18-3 4,-18 3-18,13-1-30,-13 1-45,0 0-67,13-1-72,-13 1-74,0 0-82,0 0-153,0 0-127,0 0-193,-4 12-539,4-12-988</inkml:trace>
  <inkml:trace contextRef="#ctx0" brushRef="#br1" timeOffset="20779.3848">5112 15787 204,'-4'-14'755,"4"14"-121,-4-15-58,4 15-48,-2-11-39,2 11-21,0 0-43,-1-15-21,1 15-46,0 0-19,-3-11-28,3 11-23,0 0-23,0 0-41,0 0 7,-4-9-14,4 9-5,0 0-7,-1 12-11,1-12-15,0 13-12,0-13-10,0 24-16,0-10-17,0-2-28,0 5-96,0 0 0,0 3 0,0-2 0,0 0 0,0 1 0,0 0 0,1-1 0,-1 0 0,0 0 0,1-1 0,-1-2 0,0-1 0,0 0 0,0 0 0,0-2-93,2-2-185,-2-10-76,0 18-50,0-18-66,1 13-93,-1-13-77,1 11-92,-1-11-746,0 0-1100</inkml:trace>
  <inkml:trace contextRef="#ctx0" brushRef="#br1" timeOffset="21272.6489">5433 15770 907,'6'-12'799,"1"3"-97,-1 3-77,-6 6-57,8-14-39,-8 14-81,5-9-64,-5 9-45,0 0-29,2-12-30,-2 12-38,0 0-9,0 0-20,0 0-12,-10 5-27,10-5-12,-6 11-17,6-11-14,-9 13-16,5-4-17,0 0-16,2 0-7,-1 2-9,0 0-12,2 0-9,0-1-9,1-10-5,0 24-5,0-24-6,2 19-5,1-10 2,0 2-3,-3-11-3,6 17-2,-1-9 1,3-1-6,-2 0-1,2-1 1,1-1 2,2 1-6,-1 0-1,1-1 2,3 0 1,-3-2-2,2 2-2,-1-1 2,-2-1-4,2 1 4,-1 1-5,-1-2 7,0 0-5,-1 1 6,-9-4-5,15 7 7,-15-7-1,11 7 5,-11-7 1,7 10 10,-7-10-1,4 9-19,-4-9 0,0 0 0,-1 15 0,1-15 0,-4 13 0,4-13 0,-8 14 0,3-7 0,-2 0 0,-1 1 0,-2 0 0,-2-1 0,2 3 0,-2-4 0,-1 2 0,-2-1 0,0-1 0,2 0 0,-2-1 0,0-4 0,1 1 0,1-1 0,13-1-184,-26-2-153,16-3-103,-1 1-58,0-5-143,2 2-96,0-2-157,2-3-523,2-2-1025</inkml:trace>
  <inkml:trace contextRef="#ctx0" brushRef="#br1" timeOffset="21586.721">5474 15708 413,'0'0'795,"0"0"-89,14-4-47,-14 4-40,10-2-69,-10 2-52,15-2-75,-4-1-46,-1 1-42,2-1-24,1 0 6,3 0-49,-1 0-41,2-1-8,-1-1-21,1 1-10,0 0-12,2-1-6,1-2 23,1 1-4,0-1-20,1 0-14,-3 3-119,-1-3-36,0 3 0,-3-2 0,2 1 0,-3 0 0,-2 1 0,-1 1 0,-1-2 0,-10 5 0,17-3 0,-17 3 0,13-5 0,-13 5 0,9-3 0,-9 3 0,0 0 0,11-4 0,-11 4 0,0 0 0,0 0 0,0 0 0,0 0 0,0 0 0,0 0-515,0 0-120,0 0-138,-7-9-208,7 9-691,0 0-1342</inkml:trace>
  <inkml:trace contextRef="#ctx0" brushRef="#br1" timeOffset="22798.9264">7291 12143 897,'0'0'834,"-7"-7"-98,7 7-130,0 0 0,-9-7-58,9 7-55,-7-6-57,7 6-40,0 0-42,-8-7-1,8 7-97,0 0-12,0 0-75,-9-2-4,9 2-57,0 0 21,-10 7-43,10-7 31,-10 13-31,3-1 25,1 2-34,-1 1 31,-1 2-51,-1 2-5,0 0-9,-3 6-8,2-1-3,-2 0-6,1-2-5,1 3-11,-1-4-10,1-3 0,3 2 0,-2-3 0,1 0 0,2-5 0,-1 3 0,2-3 0,0-3 0,0 1 0,0-2 0,5-8 0,-7 14 0,7-14 0,-3 12 0,3-12 0,-4 9 0,4-9 0,0 0 0,0 0 0,0 0 0,0 0 0,0 0 0,6 7 0,-6-7 0,11-4 0,-11 4 0,17-7 0,-6 4 0,0-1 0,2 1 0,2-1 0,1 0 0,0 0-4,-1 2-43,3-1-12,-2-1-7,1 1-14,-1 1 5,2-1-3,0 2-8,-3-2-6,1 1 9,-1-1-22,-1 2 7,0-1-2,-3 2-1,3-2 4,-1 0-8,-13 2-18,23-2 23,-11 1-10,-12 1 32,19-4 3,-19 4 32,15-3-8,-15 3 30,13-3-20,-13 3 28,10-2-17,-10 2 23,9-5-16,-9 5 25,0 0-21,6-7 26,-6 7-25,0 0 22,0 0-11,2-14 31,-2 14-11,0 0 28,-2-12 8,2 12 6,0 0 17,-5-13 1,5 13 6,-5-9 2,5 9-1,-6-10 7,6 10 21,-8-10 41,8 10-49,-5-7 26,5 7-46,-6-6 19,6 6-46,0 0 25,-12-2-43,12 2 35,0 0-33,-10 8 14,10-8 10,-9 15 5,5-4-3,-1 1 2,1 1-5,0 3-12,2 0-29,-2 1-19,1 4 0,-1 1 0,2 0 0,-2 2 0,2-2 0,0 1 0,0-3 0,1-1 0,-1 1 0,1-2 0,0-1 0,-1 0 0,1-4 0,1 0 0,-1-1 0,1 0 0,0-12 0,-1 18 0,1-18 0,-2 15 0,2-15 0,0 14 0,0-14 0,0 0 0,-1 14 0,1-14-93,0 0-374,0 0-82,-1 12-129,1-12-103,0 0-174,-5 8-526,5-8-1105</inkml:trace>
  <inkml:trace contextRef="#ctx0" brushRef="#br1" timeOffset="23759.1298">7199 13638 102,'4'-11'719,"-4"11"-131,4-8-54,-4 8-34,7-10-20,-7 10-38,6-14-31,-6 14-49,7-15-1,-7 15-56,5-14 12,-5 14-32,5-12 0,-5 12-55,2-15-4,-2 15-28,0-11-4,0 11-9,-3-10-29,3 10-40,-6-8-11,6 8-33,-13-3 0,13 3-19,-19 0-1,7 1-7,-1 1 9,-2 1-17,0 2-4,-1 2-20,0 1 8,-1 1-6,0 0-5,1 4-10,0 0 8,2-1 29,0 1-54,4-3 44,-1 4-38,3-2 28,2-1-31,0-2 32,3 3-34,3-12 36,-2 19-32,2-19 11,5 17-11,-1-7 12,4-4-2,3 2-1,1 0 3,1 0 3,3-2-1,1 1-3,3-1 1,2 2-5,0-2 5,-2 1 0,3 0 0,-1-1-3,-3 2 3,2 0-5,-2-1 6,-3 3-6,-2-3 8,-1 1 3,-4 2 13,1-1-13,-3 0-3,-3-1 3,-2 2-1,-2-10-1,-1 18-5,-3-8-7,-1 1-3,-3 0-4,-2-1-14,1 0 13,-2 0-23,-2-1 0,0-2-13,-1 3 24,0-4-2,-1-1 13,2 1-8,-1-4 6,4 1 5,-2-2-1,12-1 13,-20-1-22,11-2 13,-1-1-5,3-2 5,1-2-3,1-1 6,1-1-6,1-3 10,2 0-2,2-1 39,2-1-54,1-2 22,3-2-12,2 1 1,4 0 0,-1 1 5,3 1 5,1-2 8,4 1 15,-5 3 17,5-3 13,-1 4 29,-2-1-22,1 2-7,-1 1 26,0 1 10,-4 2 3,3-1 5,-5 2 10,2 1 12,-4-1 5,-1 3-124,-1-1 0,-7 5 0,14-8 0,-14 8 0,9-7 0,-9 7 0,9-5 0,-9 5 0,0 0 0,10-5 0,-10 5 0,0 0 0,0 0 0,0 0 0,0 0 0,0 0 0,0 0 0,0 0 0,0 0-285,0 0-229,0 0-66,0 0-116,-4 10-114,4-10-868,-6 16-1349</inkml:trace>
  <inkml:trace contextRef="#ctx0" brushRef="#br1" timeOffset="24400.4645">7103 14668 547,'0'0'769,"3"-12"-110,-3 12-20,1-11-42,-1 11-56,1-12-12,-1 12-67,0 0-7,3-15-40,-3 15-27,0 0-24,1-10-42,-1 10-33,0 0-38,0 0-46,0 0-36,0 0-26,0 0-12,0 0 11,0 0 17,0 0-144,-1 15-15,2-5 0,-2 2 0,1 2 0,0 3 0,0 0 0,-2 1 0,1 1 0,0 1 0,1-1 0,-1 2 0,-2-2 0,3 1 0,-3-1 0,3 0 0,-1 1 0,0 0 0,0-5 0,-1 3 0,2-1 0,-1-2 0,1-3 0,0-12-371,0 24-133,0-24-78,1 15-108,-1-15-108,3 14-862,-3-14-1325</inkml:trace>
  <inkml:trace contextRef="#ctx0" brushRef="#br1" timeOffset="24794.6558">7374 14750 632,'0'0'839,"5"-16"-94,-5 16-95,3-12-40,-3 12-10,2-11-79,-2 11-32,1-11-39,-1 11-43,0 0-22,3-11-44,-3 11-32,0 0-34,0 0-33,3-12-36,-3 12-37,0 0-17,0 0 6,0 0-147,0 0-11,-2 14 0,2-14 0,-1 20 0,-2-6 0,2-2 0,0 5 0,-2 0 0,2 0 0,0 1 0,-2 1 0,2-1 0,0 2 0,-2-3 0,2 2 0,-1-2 0,1 3 0,-1-5 0,0 0 0,0 2 0,1-4 0,-1 2 0,1-4 0,-2 1 0,2-1 0,1-11 0,-2 18 0,2-18 0,-3 16 0,3-16 0,-1 12 0,1-12 0,-3 11 0,3-11 0,-2 9 0,2-9 0,0 0 0,-3 10 0,3-10 0,0 0 0,0 0 0,-9 5 0,9-5 0,0 0-256,0 0-424,0 0-101,-10-2-130,10 2-846,0 0-1448</inkml:trace>
  <inkml:trace contextRef="#ctx0" brushRef="#br1" timeOffset="25294.7607">7025 15708 370,'0'0'782,"-1"-13"-122,1 13-31,-1-15-63,1 15-58,0-11-24,0 11-37,-2-13-42,2 13-50,0 0-30,0-12-39,0 12-40,0 0 44,0 0-13,0 0-10,4 8-9,-4-8-2,5 21-13,-4-8-8,2 1-11,-2 3-146,0 1-78,2 0 0,-3 2 0,1-1 0,-1 0 0,0 1 0,0-1 0,-1 1 0,1-2 0,-1 2 0,-1-2 0,2-1 0,-1 1 0,0-1 0,0-2 0,1 0 0,-2-2 0,1 0 0,0 0 0,1-13 0,-3 23-34,3-23-466,-1 17-62,1-17-115,0 17-92,0-17-118,0 12-624,0-12-1139</inkml:trace>
  <inkml:trace contextRef="#ctx0" brushRef="#br1" timeOffset="25876.1797">7290 15956 909,'0'0'840,"0"-13"-138,0 13-46,0 0-47,-3-15-42,3 15-77,-1-10-38,1 10-28,0 0-36,-2-15-49,2 15-71,2-12-32,-2 12-26,2-14-16,-2 14-16,4-12-16,-4 12-15,8-11-17,-8 11-6,10-12-6,-10 12-70,14-9-48,-14 9 0,17-9 0,-17 9 0,18-5 0,-18 5 0,20 0 0,-20 0 0,23 0 0,-23 0 0,23 1 0,-13 3 0,0-2 0,-1 3 0,0 0 0,-1 2 0,0 0 0,-2 1 0,-1 1 0,-5-9 0,3 21 0,-5-11 0,0 4 0,-2-1 0,-2 2 0,-2-1 0,0 1 0,-1 2 0,-1-3 0,0 1 0,0 0 0,0-1 0,-1-2 0,2-1 0,0 2 0,2-5 0,-1 3 0,2-3 0,-1 0 0,7-8 0,-9 11 0,9-11 0,-6 10 0,6-10 0,0 0 0,0 0 0,4 7 0,-4-7 0,0 0 0,19-1 0,-19 1 0,20-3 0,-4 1 0,0-2 0,3 2 0,6-3 0,0 2 0,0-1 0,3 0 0,5-3 0,0 3 0,0-2 0,1 0 0,-1 0 0,-1-2 0,-5 3 0,-2-1 0,-2 2 0,0-1 0,-6 3 0,-2-2 0,-1 1 0,-2 1 0,-1-1 0,-11 3 0,18-3 0,-18 3 0,14-3 0,-14 3 0,13-2 0,-13 2 0,0 0 0,10-5 0,-10 5 0,0 0 0,0 0 0,0 0 0,5-8 0,-5 8-459,0 0-308,-4-8-169,4 8-964,-7-7-1628</inkml:trace>
  <inkml:trace contextRef="#ctx0" brushRef="#br1" timeOffset="32890.8801">20853 7443 583,'7'-8'473,"-7"8"-61,0 0-18,6-10-1,-6 10-28,0 0-21,10-5-1,-10 5 9,8-7-30,-8 7-1,7-7-49,-7 7 17,7-6-2,-7 6-13,0 0-7,10-7-19,-10 7-3,0 0 26,7-5-71,-7 5 31,0 0-52,0 0 12,0 0-54,4-11 21,-4 11-56,0 0 19,-8-5-41,8 5 16,0 0-37,-19 0 23,19 0-30,-20 5-4,9-2-48,-3 2 0,-3 1 0,2 1 0,-4 2 0,0 4 0,0-2 0,-3 3 0,2 2 0,0-2 0,1 6 0,2-3 0,1 2 0,3-2 0,-1 0 0,4 0 0,1 0 0,-1 1 0,5-2 0,1-2 0,2 1 0,2-2 0,3 1 0,2 0 0,2-2 0,3 0 0,0-2 0,3-1 0,2-1 0,0-1 0,6 1 0,0-3 0,2-1 0,-2-1 0,1-3 0,1 1 0,1-2 0,0 1 0,2-3 0,-1 2 0,-3-2 0,-4 0 0,1 0 0,-1 0 0,-3 1 0,-2 0 0,1-1 0,-4 1 0,2-1 0,-12 3 0,18-4 0,-18 4 0,14-3 0,-14 3 0,13-2 0,-13 2 0,0 0 0,15-3 0,-15 3 0,0 0 0,10-2 0,-10 2 0,0 0 0,0 0 0,0 0 0,7-7-58,-7 7-718,0 0-71,0 0-121,0 0-783,0 0-1439</inkml:trace>
  <inkml:trace contextRef="#ctx0" brushRef="#br1" timeOffset="34123.2486">21682 7424 524,'0'0'531,"12"-9"-56,-12 9-25,13-9-25,-13 9-50,14-11-19,-8 6-1,1-2-9,-7 7-38,11-11-1,-3 6-45,-8 5 11,10-10-35,-10 10 20,9-8-4,-9 8-8,7-7-17,-7 7-15,0 0-23,7-9-14,-7 9 16,0 0-58,0 0 9,0 0-45,-4-8 27,4 8-46,-11 3 25,11-3-19,-16 8 33,6-1-45,-1 2 23,-4 4-32,0-1 9,3 4-74,-6 2 0,1 2 0,2 1 0,-2 2 0,4-1 0,1 1 0,0 1 0,3-3 0,3 2 0,0-3 0,2 3 0,1-7 0,2 4 0,2-4 0,2 1 0,1 1 0,3-4 0,2 0 0,1 1 0,3-5 0,0 2 0,2-3 0,1 1 0,0-5 0,0 1 0,1 0 0,-1-4 0,3 1 0,-1-3 0,-2 0 0,3 0-336,-2-3-73,1 1-17,-1-4-40,2 0-55,-1 2-37,0-2-8,2-1-12,-1-2-48,-1 1-537,0-2-778</inkml:trace>
  <inkml:trace contextRef="#ctx0" brushRef="#br1" timeOffset="34479.0124">22176 7488 267,'0'0'775,"1"-10"-127,-1 10-17,0 0-62,0 0-26,0 0-46,1-13-43,-1 13-50,0 0-29,0 0-23,0 0 23,0 0-87,0 0 12,0 0-76,0-12 19,0 12-33,0 0 65,0 0-9,-1 12 20,1-12-77,0 16-209,0-16 0,-1 20 0,1-6 0,-2-2 0,2 0 0,-2 3 0,2-1 0,0 1 0,-1 4 0,1-4 0,0 1 0,0-2 0,0 1 0,-1-2 0,1 1 0,-2 0 0,2-2 0,-1 1 0,1-1 0,-1 0 0,1-12 0,-1 19 0,1-19 0,-2 19 0,2-19 0,0 13 0,0-13 0,-1 11 0,1-11 0,0 0 0,0 0-434,-1 13-170,1-13-63,0 0-62,0 0-20,0 0-146,0 0-408,0 0-906</inkml:trace>
  <inkml:trace contextRef="#ctx0" brushRef="#br1" timeOffset="34868.1689">22297 7407 297,'0'0'790,"-6"-9"-117,6 9-24,-5-9-94,5 9-22,-3-11-69,3 11-18,0 0-53,-1-11-23,1 11-20,0 0-19,6-10-1,-6 10 5,14-6-47,-3 4 20,0 1-40,3 1 26,2 1-46,1 0 21,3 2-269,0 4 0,2 2 0,-2-1 0,0 4 0,-3-1 0,0 4 0,-2 1 0,-2-1 0,1 0 0,-4 2 0,2 1 0,-5 1 0,1-1 0,-3-2 0,-1 2 0,-1 0 0,0 3 0,-1-3 0,-1 1 0,-2 0 0,-1 1 0,-3-2 0,2 3 0,-3-1 0,-1 0 0,-1 0 0,-2-1 0,0-2 0,-1 1 0,0-3 0,-1 0 0,1-1-304,1-3-363,1-1-107,-1 1-73,-1-1-921,2-2-1462</inkml:trace>
  <inkml:trace contextRef="#ctx0" brushRef="#br1" timeOffset="35315.2611">23059 7587 710,'-18'0'714,"18"0"-99,-13 1-16,13-1-86,-12 1-11,12-1-34,-11 3-28,11-3 10,0 0-38,-11 4 43,11-4-22,0 0-23,0 0-11,7 6-9,-7-6-29,13 2-41,-13-2-320,22 3 0,-8-3 0,1-1 0,-1 1 0,6-2 0,-1 1 0,-1 0 0,1 1 0,-1-3 0,0 0 0,1 3 0,-3-1 0,0 0 0,-2-1 0,-3 1 0,3 0 0,-14 1 0,22-2 0,-22 2-83,15-1-378,-15 1-14,14 1-66,-14-1-79,0 0-65,9 4-125,-9-4-625,0 0-1045</inkml:trace>
  <inkml:trace contextRef="#ctx0" brushRef="#br1" timeOffset="35567.2964">23069 7788 547,'0'0'825,"-8"7"-110,8-7-59,0 0-53,-8 7-35,8-7-40,0 0-61,0 0-42,0 0 19,6 8-98,-6-8-5,11 2-78,-11-2-9,20 0-63,-8 0-1,4 0-57,0-1 18,3-3-58,-1 4 9,2-3-54,-3 2 24,0 0-45,-2-2 24,-1 2-42,-1 0 7,0-1-52,-1 2-13,-12 0-72,19-2-9,-19 2-111,15-3-80,-15 3-89,13-2-129,-13 2-117,11-4-137,-11 4-720,12-2-1142</inkml:trace>
  <inkml:trace contextRef="#ctx0" brushRef="#br1" timeOffset="36935.7706">23933 7603 138,'0'0'504,"0"-15"-159,0 15 11,0 0-79,0-15-16,0 15-41,0 0-6,-1-14-22,1 14-10,0 0 22,0-18-14,0 18 7,0 0-5,0-16 18,0 16 22,1-11-5,-1 11 15,0 0-18,1-17-12,-1 17-9,0 0-8,-1-12-8,1 12-6,0 0-9,0 0-3,0-15-7,0 15-5,0 0-3,0 0 32,0 0-60,-1-12 28,1 12-56,0 0 26,0 0-64,0 0 36,0 0-51,0 0 45,-16 3-22,16-3 50,-10 9-31,3-1 33,-1 0-6,0 2-7,-1 2 3,0 1-21,0 4-89,0-1 0,-1 3 0,2-2 0,2 1 0,0-1 0,-2 1 0,3-4 0,0 3 0,1-2 0,0 2 0,0-2 0,3-1 0,0 0 0,2 0 0,0-2 0,3 3 0,1-3 0,2 0 0,0-2 0,3 2 0,1-2 0,-1 0 0,1-1 0,1-2 0,1 0 0,-2 0 0,2-1 0,1-3 0,2 1 0,0-1 0,-1-2 0,5 0 0,-4-1 0,1-1 0,2 0 0,-1-2 0,1 1 0,0-1 0,-2-2 0,1 1 0,-2-2 0,2 1 0,-1-4 0,0 1 0,0-1 0,-1 0 0,0-3 0,-4 4 0,-1-5 0,2 2 0,-4-2 0,0 0 0,0 0 0,-3-2 0,-1 0 0,0-1 0,-2 2 0,-2-1 0,-1 1 0,-1 1 0,0-3 0,-3 3 0,-3-1 0,1-1 0,-3 1 0,-2 0 0,-2 0 0,-2-1 0,-1 4 0,-3 0 0,0 1 0,1-1 0,-2 3 0,-1 1 0,4 1 0,-2 2 0,3 0 0,-2 3 0,4 0 0,-2 1 0,4 0-240,-4 1-182,3 0-45,2 3-71,11-4-50,-17 7-50,17-7-20,-12 5-148,12-5-402,-9 6-817</inkml:trace>
  <inkml:trace contextRef="#ctx0" brushRef="#br1" timeOffset="37532.1688">24930 7549 106,'0'0'743,"-21"-1"-169,21 1-38,-15 0-36,15 0-38,-13-1-11,13 1-37,0 0-30,-19 0-20,19 0-8,0 0-13,-12-2 31,12 2-51,0 0 51,0 0-48,0 0 18,0 0-49,0 0 27,17-4-42,-5 3 14,1 0-268,5-2-26,4 3 0,5-5 0,1 2 0,9-3 0,0 2 0,-2 0 0,1-2 0,0 2 0,-2-1 0,-5 1 0,-2-1 0,-2 2 0,0 1 0,-6-2 0,0 1 0,-1 0 0,-5 1 0,-1 1 0,-12 1 0,20-2 0,-20 2 0,13-3 0,-13 3-490,0 0-33,0 0-36,0 0-46,0 0-69,0 0-14,0 0-788,0 0-1099</inkml:trace>
  <inkml:trace contextRef="#ctx0" brushRef="#br1" timeOffset="37863.9635">25208 7436 556,'-13'-8'717,"13"8"-93,-11-7-62,11 7-37,-15-10-66,7 5-65,8 5 2,-17-8-53,8 4 8,9 4-30,-17-5-18,17 5-25,-13-4-25,13 4-24,-13-2-2,13 2 35,-13 2-28,13-2 6,-9 7-22,9-7 27,-6 14-36,6-14 20,-3 18-213,3-6-16,0 1 0,3 3 0,-1 2 0,1 0 0,2 2 0,-1 2 0,0-2 0,1 0 0,1 1 0,-2-2 0,0-3 0,0 2 0,-2-1 0,3-2 0,-3 0 0,0-1 0,2-3 0,-3 2 0,2-1 0,-1-2 0,-2-10 0,3 19 0,-3-19 0,3 15 0,-3-15 0,1 13 0,-1-13 0,1 10 0,-1-10 0,0 0-219,0 12-447,0-12-161,0 0-154,-5 10-756,5-10-1423</inkml:trace>
  <inkml:trace contextRef="#ctx0" brushRef="#br1" timeOffset="40771.3469">25995 7508 419,'0'0'662,"0"0"-84,-7-7-49,7 7-52,-6-6-21,6 6-10,-5-8-50,5 8-16,-2-9-52,2 9 1,-4-11-36,4 11-1,0 0-13,2-17-10,-2 17-11,7-12-32,-3 5 13,3-1-46,4 0 13,0 0-33,2 1 0,1-1-17,4 1-3,0 0-8,1 3-9,0 0-136,2 1 0,-1 1 0,0 2 0,0 1 0,-4 3 0,4-2 0,-4 4 0,-3 2 0,1 1 0,-3 2 0,-4-2 0,-1 4 0,-4 0 0,-1-2 0,-2 1 0,-1 2 0,-4-2 0,-1 2 0,-1 0 0,0-1 0,-3-1 0,0 2 0,-3-3 0,4-1 0,-2 1 0,1-4 0,2 3 0,-3-2 0,2-2 0,3-1 0,0 2 0,7-7 0,-12 8 0,12-8 0,-10 7 0,10-7 0,0 0 0,-7 6 0,7-6 0,0 0 0,0 0 0,0 0 0,4-8 0,-4 8 0,9-7 0,-9 7 0,16-6 0,-7 2 0,0 1 0,5 1 0,1-1 0,3 0 0,0 3 0,4 0 0,-1 1 0,-1 1 0,4 2 0,-1 0 0,0 1 0,-4 0 0,0 2 0,-4 0 0,1-2 0,-3 2 0,1 3 0,-5-2 0,-2-1 0,0 1 0,-5 1 0,-2-9 0,2 14 0,-2-14 0,-6 17 0,-1-9 0,0-1 0,-4 2 0,-3-2 0,1 0 0,-3-1 0,0 1 0,-2 0 0,1-3 0,-2 0 0,-1 0 0,2 1 0,-2-3 0,2 3 0,-2-3 0,-1 1 0,2-3 0,1 3 0,-1-3 0,2 0 0,0 0 0,0-3 0,-1 3 0,2-3 0,0 2 0,3-3 0,-1 1 0,1 0 0,-1-3 0,1 4 0,3-2-419,-1 1-205,3-2-125,-1 2-102,9 3-902,-18-6-1441</inkml:trace>
  <inkml:trace contextRef="#ctx0" brushRef="#br1" timeOffset="46814.14">10037 12329 390,'0'0'458,"0"0"-67,0 0-50,0 0-9,2-9-6,-2 9-15,0 0-8,0 0 10,4-12 24,-4 12 5,0 0-31,4-10 12,-4 10-14,0 0 3,0 0-12,3-9-10,-3 9-11,0 0 32,0 0-57,0 0 26,4-9-33,-4 9 40,0 0-31,0 0 28,0 0-29,0 0-206,5-7-49,-5 7 0,0 0 0,0 0 0,0 0 0,0 0 0,0 0 0,0 0 0,0 0 0,0 0 0,0 0 0,0 0 0,6 10 0,-6-10 0,0 14 0,0-14 0,0 19 0,1-7 0,-2 1 0,1 1 0,0 2 0,0 1 0,0 1 0,-1 2 0,1-3 0,-3 2 0,3 1 0,0-1 0,-1 1 0,0-1 0,-1 2 0,1-3 0,0 1 0,0-1 0,-1-1 0,2 0 0,-1-1 0,0-4 0,-1 0 0,1 0 0,1-12 0,-1 22 0,1-22 0,-2 17 0,2-17 0,-1 13 0,1-13 0,-1 12 0,1-12 0,-1 11 0,1-11 0,0 0 0,-2 12 0,2-12 0,0 0 0,0 0 0,-1 11 0,1-11 0,0 0 0,0 0 0,0 0 0,0 0 0,0 0 0,0 0 0,0 0 0,0 0-174,0 0-467,0 0-101,-3 10-97,3-10-143,0 0-545,0 0-1158</inkml:trace>
  <inkml:trace contextRef="#ctx0" brushRef="#br1" timeOffset="47801.3595">9853 13525 465,'0'0'724,"4"-13"-126,-4 13-2,5-12-47,-5 12-43,4-12-46,-4 12-39,2-12-39,-2 12-23,0 0-10,3-15-59,-3 15-29,0 0-47,0 0-14,0 0-25,0 0 5,0 0-7,-11 1-15,11-1-18,-9 15-20,2-4-7,2 0-10,-2 1-17,1 2-6,-3-2-22,3 2-10,-2 3-7,2-2 22,0-1-41,0 0-4,1 1-3,1-2-3,2-2-4,-1 1-4,2-2 0,1-10 1,-2 20 0,2-20-3,2 16 6,-2-16 1,5 13-1,-5-13 0,12 9 5,-12-9-7,16 5-4,-16-5 3,19 4-1,-19-4-3,21 3 2,-21-3-4,24 1-3,-24-1 2,24 0 28,-12 1-37,-12-1 39,23 1-43,-12 0 31,2 0-28,-3 2 28,3-1-29,-3 1-2,0 1 7,2-1 2,-3 0-1,0 4 8,-1-3-5,0 1 0,-1 2 2,-1-1 5,-6-6-1,9 14 0,-9-14 4,5 13-1,-5-13 5,0 15 4,0-15 14,-6 15-1,2-7-1,-2 1-15,-1-1-11,-2 2 0,-2-2 0,-1 2 0,0-2 0,-3-1 0,2 1 0,-2 1 0,-1-2 0,2-1 0,-3 0 0,3-1-34,-2 0-50,1-2-12,2 0-33,0-2-54,13-1-41,-25-1-106,15-2-44,0 0-97,0-3-118,3-1-94,-1-2-209,2-2-407,1 0-903</inkml:trace>
  <inkml:trace contextRef="#ctx0" brushRef="#br1" timeOffset="48148.7645">9894 13508 256,'0'0'844,"9"-9"-175,-9 9-48,12-9-86,-12 9-60,15-11-67,-8 6-17,3 0-61,-1 0-4,3 0-55,2 2 2,1-2-52,1 1 11,-1 1-24,3-1 1,0 1-32,-2-1 30,3 1-10,-2 0-24,2-1 4,-3 2 2,1-1 0,0 1-10,-4-1-6,1 1-8,-1 0-9,0-1-146,-2 1 0,0-1 0,-11 3 0,20-2 0,-20 2 0,16-4 0,-16 4 0,14-4 0,-14 4 0,12-2 0,-12 2 0,0 0 0,13-5 0,-13 5 0,0 0 0,0 0 0,11-2 0,-11 2 0,0 0 0,0 0 0,0 0 0,0 0-63,-11 2-395,11-2-69,-13 7-90,5-1-110,-1 1-139,-1 3-697,0-1-1206</inkml:trace>
  <inkml:trace contextRef="#ctx0" brushRef="#br1" timeOffset="49007.1841">9919 14548 577,'0'0'593,"8"-7"-59,-8 7-23,9-9-39,-9 9-30,10-9-21,-10 9-55,6-11-6,-6 11-47,4-8-21,-4 8-55,3-10-5,-3 10-30,0 0-2,-4-11-52,4 11 12,-8-8-27,8 8 6,-14-4-25,14 4-6,-19-1-18,6 3 6,1 1 3,-4 2-16,-2 4-9,1 2-6,0 1-12,0 2-7,0 0-10,2 4-13,-1-1 3,3 0-3,1 1-4,1-1-9,2 1 19,3-2-12,-1-1-13,4-1-2,0-3 2,3-11-4,0 21-5,3-10 1,3-3 2,-1 0-2,3-3 0,1 0 0,2-1 4,1-1-1,-1-3 0,3 0-3,-1 0 0,2-2 13,-1-1-17,3 0 4,-4-1 0,2-1-1,-2-2 5,1 2-4,-3-3 4,0 1-4,0-2 5,-2 1-5,-1 1 4,-2-1-3,2 0 0,-3 1 5,0-2-3,-5 9-4,6-12 25,-6 12-23,8-11 2,-8 11 8,6-9-23,-6 9-3,0 0 3,7-6 43,-7 6-33,0 0 0,5 9 8,-5-9 32,1 16 2,-1-16 14,3 22-1,-3-11 5,0 3 7,0 1 2,0 2-4,0 0 6,-2 0-4,2 1 15,-1 2 18,1 0-82,-1-1-15,1 2 0,-1-2 0,1-1 0,0 1 0,0-1 0,0 1 0,0-4 0,0 0 0,1-2 0,-1 0 0,0-1 0,1-3 0,-1-9 0,0 18 0,0-18 0,0 16 0,0-16 0,0 12 0,0-12 0,1 10 0,-1-10 0,0 0 0,0 14 0,0-14 0,0 0 0,0 0 0,2 11 0,-2-11 0,0 0 0,0 0 0,0 0 0,0 0 0,0 0 0,0 0-491,0 0-111,-4 9-97,4-9-102,0 0-967,0 0-1461</inkml:trace>
  <inkml:trace contextRef="#ctx0" brushRef="#br1" timeOffset="49678.8393">9793 15852 126,'0'0'668,"0"0"-133,2-15-30,-2 15-14,0 0-40,2-16-33,-2 16 13,1-10-23,-1 10 3,0 0-25,1-14-15,-1 14-13,0 0-35,1-11-24,-1 11-36,0 0-42,0 0-36,0 0-25,0 0-5,0 0 15,0 0-4,-3 9-20,3-9-6,-4 20-14,2-8 0,0 3-10,1 2-80,0 1-36,-1 0 0,2 2 0,-1 1 0,1-1 0,0 2 0,0 0 0,0-2 0,0 1 0,0 0 0,1-2 0,-1 0 0,0 0 0,2-1 0,-1-1 0,-1-2 0,1-1 0,-1 0 0,0-2 0,2-1 0,-2-11 0,0 20 0,0-20 0,2 14-199,-2-14-139,0 15-75,0-15-48,0 0-100,1 12-66,-1-12-79,0 0-128,0 0-447,0 0-889</inkml:trace>
  <inkml:trace contextRef="#ctx0" brushRef="#br1" timeOffset="50294.0977">10066 16038 131,'0'0'842,"0"0"-188,4-9-54,-4 9-75,0 0-23,0 0-51,4-12-73,-4 12-43,4-9-43,-4 9-26,5-10-19,-5 10-20,9-12-17,-3 5-22,1 0-12,0 0-1,0-1-12,3 1-15,-1-1-6,1 0-6,1 0-8,0 2-12,0-1-10,-1 2-13,1 0-19,-1 1-15,1 2-15,-11 2-10,17 0-5,-17 0 4,15 6-14,-8 0-6,-2 1 0,-5-7-6,4 18 5,-4-18-9,-1 23-1,-2-11 1,-2 2 2,0 1-5,-2-1 5,0 0-6,-1-2 2,0 3-6,0-3-2,-2 0-1,3-1-6,0 1 0,0-1-3,0-3 1,2-1 2,0 0 5,5-7-2,-9 12 4,9-12 6,-6 8 1,6-8 0,0 0-9,-7 7 0,7-7 0,0 0 1,0 0 1,0 0 2,0 0 0,0 0-1,12-7 2,-12 7-1,9-5-2,-9 5 3,13-6 1,-13 6 0,16-5-7,-16 5 1,20-4 9,-20 4 1,21 0 2,-21 0 0,24 3-3,-24-3 3,23 4 1,-12 1-9,0-2 11,-3 2 2,1 0 16,-2 0-4,3 1-4,-3 1 1,-7-7 1,10 12 5,-10-12 5,5 13 4,-5-13 6,3 13 3,-3-13 9,-5 14 16,5-14-12,-9 15-5,2-8-11,1-1-6,-3 2 6,0-3-11,1 1-2,-3 0 0,2-1-12,-1 0-7,-2-1-6,2-1-13,0-1-30,-3 1-30,13-3-47,-21 2-65,21-2-83,-19 0-80,19 0-111,-14-2-129,14 2-140,-15-3-929,15 3-1323</inkml:trace>
  <inkml:trace contextRef="#ctx0" brushRef="#br1" timeOffset="50830.5266">11408 15979 183,'0'0'777,"-1"-13"-111,1 13-53,-2-16-59,2 16-89,-5-16 28,5 16-65,-3-18-41,3 18-24,-4-14-15,4 14-27,-2-11-41,2 11-24,-3-11-67,3 11-37,0 0-26,0 0 0,0 0 24,0 0-2,0 0 0,0 0 0,0 16-9,1-6-20,3 4-19,-2 3-19,1 0-11,0 1 0,1 2-22,-2 0-6,0-1-12,1 1-5,-2-1-4,0-1-5,3 1-4,-4-1-6,2 0-32,-1-1-43,0-2-54,0-1-59,1-2-70,-1-2-93,3 2-59,-4-12-101,3 17-94,-3-17-49,4 12-171,-4-12-489,8 7-911</inkml:trace>
  <inkml:trace contextRef="#ctx0" brushRef="#br1" timeOffset="51552.1838">11780 15978 244,'6'-12'872,"4"3"-159,-5 2-24,3 0-95,-4 0-41,-4 7-72,10-11-65,-10 11-84,9-11-53,-9 11-25,0 0-26,0 0 2,0 0-18,0 0-13,9 6-24,-9-6-11,-4 14-4,4-14-10,-5 18-25,1-7-12,-2 1-19,2 0-7,-3 1-17,1-1-6,-1 0-15,-1 1-7,2-2-5,-1 0-6,1 0-4,2-1-4,-4-3-2,4 2-6,-2-1-2,6-8-8,-7 14-2,7-14-4,-7 10 13,7-10-7,-5 9-6,5-9 3,0 0-1,-4 11 2,4-11-2,0 0-1,0 0 0,5 10 0,-5-10 0,0 0 0,14 4 0,-14-4 0,13 1 1,-13-1 0,17 0-1,-17 0-2,21-1 2,-8 1 0,-2-2-4,3 0-5,-1 1 2,1-2-2,-1 1-11,-1 0 17,1 0-1,0-1 2,-1 3-2,1-3 0,-1 1 2,-12 2 1,20-3 1,-20 3 0,20-1-1,-20 1 4,13-3 5,-13 3-1,14-2 0,-14 2 3,9-3-1,-9 3-5,0 0 0,14-3-3,-14 3 12,0 0-12,0 0-2,7-6 0,-7 6-6,0 0 7,0 0-1,0 0-4,0 0 6,-5-8-6,5 8 6,0 0-3,-8-7 3,8 7-3,0 0 4,-8-9-2,8 9 0,-7-8-2,7 8 2,-7-10-1,7 10 6,-9-12-6,9 12 13,-9-13-13,9 13 7,-6-14 1,6 14 13,-9-9 10,9 9 23,-5-9-6,5 9-3,-5-8-10,5 8-7,0 0-12,-4-8 2,4 8 5,0 0 24,0 0 1,0 0-47,-5 8 0,5-8 0,0 12 0,0-12 0,1 14 0,-1-14 0,2 23 0,0-11 0,-2 2 0,0 1 0,2 1 0,-2 2 0,0-2 0,0 1 0,0 1 0,0-2 0,0 0 0,0 0 0,-2 1 0,2-5 0,0 2 0,0 0 0,0-2 0,0 0 0,0 1-324,2-3-107,-2 0-90,4 0-89,2 0-101,-2-1-175,3 0-607,-1-3-1121</inkml:trace>
  <inkml:trace contextRef="#ctx0" brushRef="#br1" timeOffset="51995.5318">13006 15903 390,'0'0'790,"0"0"-122,-2-15-43,2 15-71,0 0-19,2-13-56,-2 13-47,0 0-71,0 0-34,-2-12-28,2 12-14,0 0 12,0 0-8,0 0-20,4 16-6,-4-16 4,4 20-18,-2-7-6,2 2-18,-2 2-20,1 1-66,1 0-139,0 3 0,-2-1 0,1-3 0,2 3 0,-3-1 0,0-1 0,-1 0 0,3 0 0,-4-2 0,2-1 0,0 0 0,-2-1 0,2-3 0,-2-1-224,0-10-224,3 19-93,-3-19-106,4 14-95,-4-14-168,2 11-575,-2-11-1108</inkml:trace>
  <inkml:trace contextRef="#ctx0" brushRef="#br1" timeOffset="52494.0873">13347 16062 150,'6'-11'935,"-6"11"-164,5-10-108,-5 10-64,2-14-76,-2 14-23,2-12-68,-2 12-33,0 0-45,0-15-43,0 15-45,-2-9-29,2 9-32,0 0-34,-5-12-22,5 12-33,0 0-4,-8-8-15,8 8-11,0 0-7,0 0-7,-17 1-15,17-1-4,-8 6-9,8-6 8,-9 8-29,9-8 11,-7 11-19,7-11 21,-3 15-22,3-15-2,-4 17 12,4-5-13,0-12 0,0 21-3,0-21-2,4 21 1,-4-21-4,5 21-12,-3-10 18,5-1-2,-2 1 0,1 1-1,1 0 2,2-1 21,0-1-14,0 2 5,0-2 0,2-1 9,-2 2 10,0-3-4,0 1 2,0 0 2,0-2 0,1-1 6,-2 1-2,-8-7 9,11 12-6,-3-7-8,-8-5-38,10 9 0,-10-9 0,7 7 0,-7-7 0,7 7 0,-7-7 0,0 0 0,2 10 0,-2-10 0,0 0 0,-7 8 0,7-8 0,-8 5 0,8-5 0,-15 6 0,15-6 0,-17 3 0,17-3 0,-21 3 0,8-2 0,13-1 0,-22 0 0,22 0 0,-23-1-170,23 1-170,-20-3-84,11-2-75,0-1-121,2 2-99,1-2-176,-1-2-542,4-2-1049</inkml:trace>
  <inkml:trace contextRef="#ctx0" brushRef="#br1" timeOffset="52699.6495">13355 16037 353,'0'0'949,"9"-8"-152,-9 8-122,10-9-41,-10 9-56,15-10-68,-15 10-81,18-7-46,-7 2-28,0 1-87,5 0-43,-1 0-40,0 1-30,5-2-29,2-1-18,3 3-26,2-1-11,6-3-17,-1 3-13,1 0-39,1 1-59,-5-1-60,1 1-50,-1 0-96,0-1-81,-2 2-149,-2-1-108,-2 2-197,-2-1-514,-2-1-915</inkml:trace>
  <inkml:trace contextRef="#ctx0" brushRef="#br1" timeOffset="53197.8944">14870 15859 682,'-2'-11'728,"2"11"-92,-1-11-43,1 11-29,0 0-17,-2-13-50,2 13-51,0 0-55,0 0-39,0-13-27,0 13-44,0 0-22,0 0-69,0 0 21,0 0 9,0 0-17,0 0 7,2 10-16,-2-10-17,1 19-1,1-9-13,-2 2-20,2 2-140,-1 1-3,0 2 0,-1 1 0,2-1 0,-1 1 0,0 0 0,0-2 0,1 2 0,-2-2 0,0 0 0,0 0 0,2-4 0,-2 2 0,0-1 0,0-1 0,0-12-17,2 21-388,-2-21-85,4 17-111,-4-17-146,6 12-128,-6-12-726,8 10-1253</inkml:trace>
  <inkml:trace contextRef="#ctx0" brushRef="#br1" timeOffset="53775.429">15304 15961 212,'0'0'1033,"2"-12"-197,-2 12-146,4-12-42,-4 12-49,6-15-56,-6 15-69,6-14-51,0 6-17,-2 1-62,2-1-45,2 0-34,0 2-28,-1-2-28,2 3-23,3 0-24,-2 0-9,2 2-10,0 0-21,-1 1-14,1 0-12,1 2-93,-13 0-3,27 2 0,-14 0 0,-1 1 0,-1 2 0,0-1 0,-1 1 0,-2 2 0,0 1 0,-1-1 0,-3 3 0,-1-2 0,-2 4 0,-4-3 0,1 4 0,-5 1 0,1 0 0,-3-1 0,-1 3 0,-3-2 0,2-1 0,-3 0 0,3 0 0,0-3 0,-1 1 0,2-2 0,1 0 0,0-4 0,2 3 0,0-1 0,7-7 0,-11 9 0,11-9 0,-5 7 0,5-7 0,0 0 0,0 0 0,0 0 0,11 2 0,-11-2 0,16-4 0,-5 1 0,0-2 0,2 1 0,4 0 0,-4-2 0,4 0 0,-1 3 0,0-2 0,1 0 0,-3-1 0,0 1 0,2 0 0,-2 2 0,-2-2 0,0 1 0,-1 1 0,-11 3 0,18-6 0,-18 6 0,17-7 0,-17 7 0,13-2 0,-13 2 0,11-5 0,-11 5 0,10-3 0,-10 3 0,0 0 0,12-4 0,-12 4 0,0 0 0,11-4 0,-11 4 0,0 0 0,0 0 0,11-3 0,-11 3 0,0 0 0,0 0 0,0 0 0,0 0 0,10-2 0,-10 2-521,0 0-36,0 0-62,0 0-71,0 0-58,0 0-853,0 0-1253</inkml:trace>
  <inkml:trace contextRef="#ctx0" brushRef="#br1" timeOffset="58712.5082">11612 13482 93,'3'-9'620,"-3"9"-125,4-16-60,-4 16-8,6-13-19,-6 13-16,2-14-8,-2 14-7,5-12-52,-5 12 2,4-9-48,-4 9 4,4-9-29,-4 9 22,0 0-29,4-11 7,-4 11-15,0 0-23,0 0-16,3-10-10,-3 10-17,0 0 34,0 0-37,-9 5-2,9-5-6,-10 10-6,2-3-9,0 2-11,0 2-6,-1 1-109,-1 0-21,0 2 0,-1 3 0,2-2 0,0 2 0,0 2 0,1 0 0,3 1 0,-4 1 0,4 1 0,1-2 0,2 0 0,1-1 0,1 0 0,1 0 0,1 1 0,4-2 0,-1 0 0,3-1 0,2 0 0,1-2 0,0-1 0,5-2 0,-2-2 0,1-2 0,0 1 0,1-5 0,1 0 0,-2-1 0,3-2 0,-4 0 0,1-2 0,-1 0 0,4-2 0,-4 2 0,1-4 0,-2-1 0,1 1 0,-2 0 0,-1-3 0,2 2 0,-7-2 0,2 1 0,1-1 0,-5-1 0,0-1 0,-4 10 0,5-18 0,-5 18 0,-4-17 0,0 9 0,4 8 0,-11-14 0,3 10 0,-1-2 0,-4 2 0,2 2 0,-2 2 0,-1 0 0,0 0 0,-2 4 0,0-1 0,-1 2 0,2 1-154,0 0-162,2 3-64,-3-1-78,5 1-60,-3-1-105,4 4-96,-2 1-871,2-2-1242</inkml:trace>
  <inkml:trace contextRef="#ctx0" brushRef="#br1" timeOffset="59294.5799">11582 14676 382,'0'0'655,"0"-18"-95,0 18-12,0-16-36,0 16-27,0-17-53,0 17 6,0-17-45,0 17-11,0-16-21,0 16-26,0-15-21,0 15-17,-3-14 18,3 14-72,0 0 16,0-15-54,0 15 4,0 0-60,0-12 7,0 12-29,0 0 42,0 0-26,5 8-21,-5-8-122,5 18 0,-3-5 0,2 3 0,-3 1 0,1 2 0,2 4 0,-4 2 0,2-2 0,-1 1 0,1 1 0,-2-1 0,0-2 0,0 0 0,0-2 0,0 2 0,0-2 0,-1-1 0,1 1 0,-1 0 0,1-4 0,0 1 0,-1-2-54,1-3-356,0 1-41,0-13-73,0 21-76,0-21-50,2 14-51,-2-14-77,3 10-494,-3-10-878</inkml:trace>
  <inkml:trace contextRef="#ctx0" brushRef="#br1" timeOffset="59767.7288">11903 14793 707,'2'-10'801,"-2"10"-81,5-15-105,-5 15-51,2-13-78,-2 13-35,0 0-104,0-13-16,0 13-64,0 0-12,-6-8-46,6 8 10,0 0-19,-9 7-26,9-7-29,-9 13-15,4-4-12,0 1-3,1 4-9,0 0-14,-1 1 6,2 3-23,0-2-11,-1 2-9,0 1-10,3 1-10,0-4-8,1 1-7,1 1-3,0-3-13,1 0 48,1 0-42,3-1-1,-1-1-1,0-3-1,3 1-4,0-3 0,1-1-6,-1-2 5,1 0-4,3-1-1,-1-1 3,3-3-7,-3 0 8,3-1 27,-1-2-37,2-1-2,0-1 15,-1-2-2,1 1 1,-2-1-1,3-1 12,-5 0-3,1-1 9,-1-1 8,-1 0 31,0-1-6,-3 0 3,-1-3 19,-1 3 0,-1-4-12,0 1-8,-4 0 10,0 0-39,-2-3-26,-3 0 0,1 0 0,-4-1 0,1 0 0,-5-1 0,1 2 0,-1 1 0,0 1 0,-2 1 0,0 1 0,1 5 0,-1 0 0,1 3-17,-1 2-141,1 0-31,13 3-79,-25 3-88,14 1-59,-3 4-138,2 2-154,1 0-216,0 2-539,3 2-1080</inkml:trace>
  <inkml:trace contextRef="#ctx0" brushRef="#br1" timeOffset="60818.7729">13358 14790 506,'0'0'641,"0"0"-89,6-10-24,-6 10-68,0 0-9,4-10-43,-4 10-31,0 0-24,6-12-29,-6 12-32,0 0-21,0-12-10,0 12-43,0 0-1,-6-14-51,6 14 3,-4-10-27,4 10-2,-9-10-20,9 10 15,-11-8-4,11 8-15,-11-7-9,11 7-17,-13-7-10,13 7 3,-12-7-8,12 7-8,-13-4-12,13 4-5,-9-3-11,9 3-8,0 0-10,-14-2-6,14 2-10,0 0 7,0 0-1,0 0-4,-9 2 14,9-2-4,0 0-4,7 8-4,-7-8 16,14 7-20,-14-7-1,19 6-7,-7-3 0,-1 0 0,2-1 2,3 0 10,-3-1-11,3-1 2,-2 0 0,2 0 0,1 0 0,-3-3 0,1 2-1,-1 0 1,0-2 0,-1 1 2,0 1 5,-4-3-5,3 1 0,-3-1 0,0 0 1,-9 4 2,16-6 0,-16 6-4,11-8 3,-11 8-1,7-9-3,-7 9-2,5-9 5,-5 9-1,0 0-2,2-14 2,-2 14-2,0 0 2,-3-12 3,3 12 6,0 0 6,-6-10 6,6 10 6,0 0-2,-5-7 0,5 7-8,0 0 4,0 0 5,-9 3 4,9-3 19,-4 11-11,-1 0-40,3-1 0,0 3 0,0 4 0,-4 1 0,4 0 0,0 6 0,-2-2 0,2 2 0,1 0 0,-1 0 0,-2 0 0,4-2 0,-2 0 0,0-1 0,2-3 0,0 0 0,0 0 0,0 0 0,0-4 0,0-2 0,0 2 0,0-14 0,0 22 0,0-12 0,0-10 0,0 16-159,0-16-190,0 0-40,0 16-65,0-16-79,0 0-73,0 0-31,0 0-94,2 12-646,-2-12-978</inkml:trace>
  <inkml:trace contextRef="#ctx0" brushRef="#br1" timeOffset="61088.9953">13366 14913 58,'0'0'873,"0"0"-201,0 0-91,-15 2-53,15-2-88,0 0-5,0 0-51,0 0-58,0 0-44,0 0-46,11 6-18,-11-6-32,20 1-30,-7-1-26,2 0-25,6 0-13,-2 0-16,6 0-16,4-1-2,2 0-13,7-1-12,2 0-11,4 1-2,2-2-1,2 0-5,1 1-10,-8-1-25,-3 0-44,3 2-39,-3-2-60,-2 2-97,-5-2-118,-4 3-108,-2-2-149,-3-1-606,0 2-851</inkml:trace>
  <inkml:trace contextRef="#ctx0" brushRef="#br1" timeOffset="61603.1443">15034 14602 56,'-2'-15'952,"2"15"-177,-2-12-75,2 12-97,0-13-4,0 13-68,-1-11-39,1 11-59,0 0-49,1-15-49,-1 15-35,0 0-48,0 0-15,0 0 39,4-7-50,-4 7-11,0 0-15,9 10-18,-9-10 5,7 16-11,-2-5-96,-2 3-80,2 1 0,1 2 0,0 4 0,-2-2 0,1 3 0,-1-3 0,1 1 0,-1-1 0,0 0 0,-1-1 0,1-1 0,-1-1 0,-2 2 0,2-4 0,-1-2 0,0 0 0,-1 0 0,1 0 0,-2-12-197,4 17-219,-4-17-52,2 14-48,-2-14-111,6 9-89,-6-9-141,5 8-540,-5-8-999</inkml:trace>
  <inkml:trace contextRef="#ctx0" brushRef="#br1" timeOffset="61914.4526">15492 14591 468,'4'-11'938,"-1"1"-125,-3 10-121,3-16-33,-3 16-52,2-13-65,-2 13-78,2-11-56,-2 11-53,0 0-33,0 0-40,0-12 4,0 12-4,0 0-21,0 0 14,-3 14-13,3-14-8,-1 21-233,-1-9-21,2 2 0,-1 1 0,0 1 0,1 2 0,0 1 0,-2 0 0,2-2 0,-2 1 0,2 0 0,-2-3 0,2 2 0,0-2 0,0-1 0,0 0 0,0-2 0,0 2 0,0-14 0,0 21 0,0-21 0,0 17 0,0-17-128,0 14-391,0-14-72,0 0-112,-2 12-126,2-12-885,0 0-1392</inkml:trace>
  <inkml:trace contextRef="#ctx0" brushRef="#br1" timeOffset="62814.4866">11740 12273 294,'0'0'884,"-14"-8"-163,14 8-52,-9-6-68,9 6-40,-10-8-29,10 8-76,-10-6-18,10 6-81,-7-7 9,7 7-85,0 0 5,-6-10-38,6 10-23,0 0-16,6-12-27,-6 12-18,16-7-20,-16 7-13,19-4-8,-5 4-18,0 0 12,4 3-35,-4-1-67,4 2-15,-3 3 0,3-2 0,-3 2 0,2 0 0,-4 1 0,1 3 0,-4-1 0,-1 2 0,-1 0 0,-4 0 0,-3 1 0,-2 2 0,-5 0 0,-1 3 0,-2 1 0,-3 0 0,-2 1 0,-2 0 0,-1 1 0,-2-2-21,-2 1-47,1-2 1,2 0 48,0-3-33,0-1 11,4-2 10,1 0 1,1-5 5,3 2 30,0-2-27,1-1 24,8-6-23,-8 7 31,8-7-29,0 0 31,0 0-31,8 8 31,-8-8-31,17-3 37,-6 3-36,3-1 37,0-2-36,3 1 36,1-1-37,1 0 8,1-1 3,-2 2 7,4-1 19,3 1 7,0 0 2,-1-2-2,3 3-4,0-2-5,-2 2-3,-4-1-3,0 0-6,0 2-2,-3 0-28,-4-2-33,1 1-43,-2 1-37,0 0-34,-13 0-44,23-2-76,-23 2-34,18-1-87,-18 1-88,16 1-65,-16-1-81,16 2-777,-16-2-1031</inkml:trace>
  <inkml:trace contextRef="#ctx0" brushRef="#br1" timeOffset="63650.2066">13441 12397 39,'-18'0'661,"18"0"-141,-14 0-73,14 0-6,-14-2-25,14 2-29,-13-1-10,13 1-32,-8-5-9,8 5-52,0 0 3,-8-9-29,8 9 17,2-9-4,-2 9-5,12-15-8,-5 7 29,2 1-73,4-2 38,1-1-32,0 4 4,1 0-57,3 0 29,-3 1-49,2 3 21,0-1-47,-3 2 9,1 2-54,-1 1 18,-3 0-67,1 1-27,-3 4 0,-1 0 0,-3 0 0,1 1 0,-6-8 0,3 21 0,-8-11 0,1 4 0,-3 0 0,-1-1 0,-4 2 0,1 1 0,-2-1 0,1-1 0,-3 1 0,1-3 0,3 0 0,-1-2 0,1 0 0,2-1 0,1-1 0,-2-1 0,3-1 0,7-6 0,-13 11 0,13-11 0,-9 7 0,9-7 0,0 0 0,-11 7 0,11-7 0,0 0-6,0 0-3,0 0-2,0 0 4,4-10 1,-4 10 2,11-5 1,-11 5 1,16-7-5,-5 3 4,1 1 0,-1 1 0,5 1 3,-3-1 7,2 2-6,2 0-1,1 1 0,-1 1 0,0 0 3,0 2 2,-1 0-11,-1 1 4,2 0-1,-4 1 1,-1 1-3,-2-2 6,-3 3 2,3-1 1,-4 0-1,-2 3 0,-1 0-1,-3-10 7,0 16-2,0-16 1,-5 19-3,1-8 3,-4-2-2,0 3 1,-1-3-7,-2 1 0,-3 0 0,3-2 0,-3 0 0,1-1 0,-3 0 0,1 1 0,-1-2 0,2-1 0,0 0 0,1-1 0,-1 0 0,14-4-60,-19 4-40,19-4-84,-16 0-62,16 0-75,-14-3-82,14 3-87,-10-7-125,10 7-120,-8-11-860,8 11-1246</inkml:trace>
  <inkml:trace contextRef="#ctx0" brushRef="#br1" timeOffset="64595.7896">14942 12271 294,'0'0'788,"10"-9"-130,-10 9-49,8-7-73,-8 7-32,8-8-43,-8 8-35,5-7-43,-5 7-39,9-5-12,-9 5-61,0 0 10,5-7-87,-5 7 54,0 0-58,0 0 42,0 0-64,0 0 26,9 7-41,-9-7 32,0 0-45,-1 13 15,1-13-33,-4 16 19,0-8-49,1 1-6,-3 3-82,1-2-4,1 2 0,-2 0 0,-1 0 0,2 0 0,-2 1 0,-2-1 0,3 0 0,-1 0 0,0-1 0,2-1 0,0-2 0,0 2 0,0-3 0,1 1 0,4-8 0,-10 13 0,10-13 0,-4 11 0,4-11 0,-5 9 0,5-9 0,0 0 0,-2 12 0,2-12 0,0 0 0,6 6 0,-6-6 0,9 4 0,-9-4 0,14 1 0,-14-1 0,18 1 0,-18-1 0,24 0 0,-24 0 0,27 0 0,-12-1 0,0 1 0,3-1 0,0 0 0,0-1 0,1 1 0,0 0 0,0 1 0,0-3-57,0 1-5,-4 0 3,2 0 9,-2-1-8,-2 0 11,-2 3 4,2-2 7,-13 2 4,19-4 7,-19 4 2,15-4-7,-15 4 2,13-4 31,-13 4-38,12-4-1,-12 4 2,0 0 4,9-8 2,-9 8 5,0 0 1,0 0 6,1-12 4,-1 12 7,0 0-4,-5-8 3,5 8 3,-5-9 16,5 9-13,-9-6 33,9 6-43,-9-9 45,9 9-37,-7-9 57,7 9-34,-8-9 41,8 9-25,-7-8 48,7 8-33,-5-8 39,5 8-29,0 0 34,-6-12-38,6 12 24,0 0-46,-7-7-36,7 7 0,0 0 0,0 0 0,0 0 0,0 0 0,0 0 0,-5 11 0,5-11 0,-1 15 0,1-15 0,-2 19 0,0-8 0,2 0 0,0 2 0,0 1 0,-2 1 0,2 2 0,2 2 0,-2 0 0,0 1 0,2-1 0,-2 1 0,2-1 0,-1 0 0,0-1 0,1 0 0,-1-1 0,0 0 0,-1-2 0,3-1 0,-1-3 0,0 1 0,-1-1 0,-1-11 0,1 17 0,-1-17 0,1 15 0,-1-15 0,3 12 0,-3-12 0,0 0 0,0 12 0,0-12 0,0 0 0,0 0 0,0 0-397,0 0-344,0 0-194,0 0-992,0 0-1663</inkml:trace>
  <inkml:trace contextRef="#ctx0" brushRef="#br1" timeOffset="65333.0225">18148 12264 950,'0'0'798,"-2"-9"-68,2 9-83,0 0-28,-4-12-49,4 12-29,0 0-95,-2-11-4,2 11-109,0 0-4,0 0-42,0 0 32,0 0-43,0 0 21,-1 13-39,1-13 0,1 24-167,-1-6-91,2 0 0,-2 4 0,0 2 0,1 1 0,0 0 0,-1 0 0,0 2 0,2-1 0,-1-1 0,-1-2 0,1 1 0,-1-3 0,1-2 0,1-1 0,-1 0 0,-1-3 0,1-1 0,1-2 0,-1 0 0,-1 1 0,0-13 0,3 18 0,-3-18 0,1 15 0,-1-15 0,1 13 0,-1-13 0,0 0 0,1 10 0,-1-10 0,0 0 0,0 0 0,0 0 0,7 6 0,-7-6 0,0 0 0,0 0 0,0 0-592,0 0-115,0 0-106,0 0-187,0 0-609,0 0-1260</inkml:trace>
  <inkml:trace contextRef="#ctx0" brushRef="#br1" timeOffset="66314.1905">18063 13483 1039,'11'-1'868,"-11"1"-143,0 0-64,0 0-53,9-5-31,-9 5-108,0 0-56,0 0-72,0 0-50,0 0-46,0 0-25,0 0-5,0 0-19,0 0 2,0 13 6,0-13-5,-9 15-8,4-5-22,-1 2-9,-1 0-19,1 0-80,-2 3-61,2-1 0,-1 1 0,2-3 0,0 3 0,-1-3 0,2 2 0,0-2 0,2-1 0,0 0 0,1-1 0,1-10 0,1 19 0,-1-19 0,5 16 0,1-9 0,-6-7 0,14 12 0,-7-7 0,4-1 0,0 0 0,1-1 0,1-1 0,3-1 0,2 1 0,-2 2 0,2-3 0,-1 0 0,1 2 0,0-2 0,-3 1 0,1 1 0,0-1 0,-1 3 0,-3-3 0,-1 3 0,1-1 0,-3 1 0,0-2 0,-1 2 0,-1 2 0,-7-7 0,10 10 0,-10-10 0,7 11 0,-7-11 0,1 10 0,-1-10 0,-5 13 0,5-13 0,-9 9 0,1-3 0,-2-1 0,0 0 0,-2 0 0,-3-1 0,-1 2 0,-1-1 0,0-2 0,-2 1 0,1 1 0,0-3 0,-1-1 0,0 1 0,3-2 0,1 0 0,1 0 0,1 0 0,-1-3-175,3-1-218,-1-1-64,3 0-84,2-3-122,1 0-88,-1-1-897,3-2-1314</inkml:trace>
  <inkml:trace contextRef="#ctx0" brushRef="#br1" timeOffset="66642.0529">18133 13563 832,'0'0'818,"11"-5"-109,-11 5-97,13-7-54,-13 7-45,19-4-72,-8 2-30,1-1-64,0 0-10,1 1-42,2 2-22,0-3-20,3 1-28,-2 0-8,1 0 3,1 1-24,-2-1-12,1-1-3,-2 3-5,0-1 3,-1-2-13,0 2-118,0 0-48,-2 0 0,2 1 0,-3-2 0,-11 2 0,21-2 0,-21 2 0,15-3 0,-15 3 0,14 0 0,-14 0 0,0 0 0,18-1 0,-18 1 0,0 0 0,13-2 0,-13 2 0,0 0 0,0 0 0,11-1 0,-11 1 0,0 0-62,0 0-333,0 0-40,0 0-55,0 0-110,0 0-76,0 0-109,-6 11-722,6-11-1133</inkml:trace>
  <inkml:trace contextRef="#ctx0" brushRef="#br1" timeOffset="67534.3199">18235 14726 582,'0'0'833,"12"-4"-93,-12 4-97,0 0-49,7-4-52,-7 4-55,0 0-73,8-10-57,-8 10-39,0 0-58,2-13-22,-2 13-50,-2-12-19,2 12-43,-9-8-10,9 8-31,-13-13-8,4 10-22,-2 0 4,1 0-19,-4 0 6,-1 3 3,0 0 2,-3 0-7,0 4-9,0-1 13,-2 2 3,0 5-3,2-3-9,-1 4-1,2 0-18,0 0 2,4 2-5,-1-1 0,4 0-9,2 0 0,1-2 0,3 2-3,2-3-6,2-9 6,1 16-6,-1-16 1,8 16-1,0-11-4,1 2-18,2-2-12,1-1-1,2-1-12,4-2-4,-2 1 4,0-2 12,0 0 6,0 0 3,0-1 5,1-1 5,-4-1 5,1 1 4,-2 0 18,0-4-19,-1 3 10,-1-4 2,-1 3 4,0-2-1,-3-1 0,-1 0 7,3 1 9,-8 6 5,9-12 25,-9 12 0,8-11 13,-8 11 1,7-8 11,-7 8-26,7-7-6,-7 7-18,0 0 3,0 0 26,0 0 26,10 2-4,-10-2 7,2 11 0,-2-11-2,2 16 7,-2-16-89,1 22-1,-1-9 0,0-1 0,0 0 0,1 1 0,-1 1 0,0 1 0,0-2 0,0 0 0,2 2 0,-1-3 0,0 2 0,0-3 0,1 3 0,0-2 0,0-2 0,1 0 0,-3-10 0,4 19 0,-4-19 0,4 14 0,-4-14 0,3 13 0,-3-13 0,2 9 0,-2-9 0,3 10 0,-3-10 0,0 0 0,2 11 0,-2-11 0,0 0 0,0 0 0,4 10 0,-4-10 0,0 0 0,0 0 0,0 0 0,0 0 0,0 0 0,1 14 0,-1-14-159,0 0-388,0 0-72,0 0-79,-1 13-105,1-13-893,0 0-1372</inkml:trace>
  <inkml:trace contextRef="#ctx0" brushRef="#br1" timeOffset="68114.7825">17937 15652 829,'0'0'764,"0"0"-44,0 0-105,-2-11-20,2 11-63,0 0-59,0 0-47,0 0 0,0 0-21,0 0-8,0 0-28,0 0-28,4 13-29,-4-13-2,2 19-27,1-6-10,-2-1-152,0 3-121,2 1 0,-2 2 0,1 1 0,-1-1 0,0 2 0,3-3 0,-3 3 0,0-2 0,-1 0 0,2 2 0,-1-2 0,-1 0 0,1 0 0,-1 0 0,0-4 0,1 0 0,-1-1 0,0-1 0,0 0 0,0-12 0,0 21 0,0-21 0,0 14-221,0-14-273,2 12-46,-2-12-100,0 0-89,2 14-133,-2-14-630,0 0-1120</inkml:trace>
  <inkml:trace contextRef="#ctx0" brushRef="#br1" timeOffset="68735.0273">18299 15934 315,'5'-14'893,"-5"14"-133,4-11-120,-4 11-47,5-13-58,-5 13-47,8-16-62,-8 16-45,7-14-37,-3 6-34,3 0-23,-1 1-22,3 0-23,0-2 4,0 2-40,2 0-17,2-1-11,-1 3-15,0-1-1,1 2-10,1 1-15,-2-1-14,-12 4-21,23-2-48,-12 1-54,-11 1 0,21 3 0,-21-3 0,16 7 0,-8 0 0,-8-7 0,8 12 0,-8-12 0,0 15 0,0-15 0,-6 19 0,1-9 0,-2 2 0,-1-2 0,-1 0 0,1 0 0,-3 0 0,2-1 0,0 2 0,-2-4 0,3 1 0,0-3 0,1 1 0,0 1 0,7-7 0,-10 11 0,10-11 0,-8 6 0,8-6 0,0 0 0,-7 8 0,7-8-34,0 0 1,0 0-7,0 0-4,0 0-5,0 0 3,15 3-5,-15-3 0,12-3-6,-12 3 12,16-2 0,-16 2 10,17-2 1,-17 2 15,18 0-2,-18 0-2,20 1 8,-20-1 4,19 3 18,-19-3-9,19 4 4,-10 0 19,-9-4 8,16 9 3,-7-5 5,-9-4 13,11 11 9,-11-11 12,9 12 0,-9-12 5,4 11 0,-4-11 2,0 13-32,0-13-46,-3 11 0,3-11 0,-10 13 0,4-6 0,-1-2 0,0 2 0,-3-1 0,0 0 0,0-1 0,-1 0 0,-2-1 0,-2 0 0,1 0 0,-2-1 0,1-1 0,-3 1 0,1-2 0,0-1 0,1 1 0,-3-2 0,0 1 0,2-1 0,-1 1 0,4-3 0,-1 3 0,0-4 0,-1 0-68,5 2-491,-1-2-109,0 1-127,-1-1-208,-1-1-612,3 0-1267</inkml:trace>
  <inkml:trace contextRef="#ctx0" brushRef="#br1" timeOffset="69950.8396">20024 12216 634,'-16'-2'652,"16"2"-70,-11-3-3,11 3-41,0 0-61,-14-3-50,14 3-48,0 0-49,-7-4-31,7 4-30,0 0-13,0 0-21,0 0 3,10-8-51,-10 8 37,16-1-63,-4-1 26,-12 2-62,28 0 38,-10 2-52,-1 0 24,3 2-50,2-1 22,-4 1-43,6 1 32,-2 0-51,-1 0 24,-4 2-45,1 0 28,-4-1-40,0 2 32,-3 0-24,0-1 14,-3 3-29,-2 0 25,-4 0-35,-2-10 28,-4 20-28,-1-7 28,-5 1-32,0 1 1,-5 0 3,-3 4-1,-3-2 5,3-2-2,-3 1 0,3-3 0,0-1 2,0 0 1,2-2-2,0 2 1,3-5-1,0 3-2,3-4-1,2 0 6,0 1-1,0-3-4,8-4 3,-9 8 3,9-8 4,0 0-1,0 0-2,2 13 5,-2-13-2,15 4 2,-15-4-3,24 1 3,-9-1 17,1 0 12,4 1 17,-1-2 13,4 1 18,0-1-67,0 1-18,4-2 0,-1 1 0,-1 0 0,1 0 0,-5-2 0,1 1 0,-3 0 0,-1 0 0,-2 0 0,-3 1 0,0-1 0,-13 2 0,22-2 0,-22 2 0,15-3 0,-15 3 0,16-1 0,-16 1 0,11-1 0,-11 1 0,0 0 0,12-3 0,-12 3 0,0 0 0,0 0 0,0 0 0,0 0 0,0 0-259,0 0-217,0 0-81,-7 10-92,7-10-90,-12 10-167,12-10-556,-15 11-1080</inkml:trace>
  <inkml:trace contextRef="#ctx0" brushRef="#br1" timeOffset="70714.5153">20220 13243 101,'0'0'891,"0"0"-160,2-10-60,-2 10-61,0 0-79,0-12-17,0 12-86,0 0-36,-2-11-51,2 11-23,0 0-47,-9-7-12,9 7-13,-14-2-32,14 2-10,-17 4-7,4 1 3,0 1-26,1 0-8,-6 6-1,1 0-22,0 2-23,-2 6-15,1 0 11,1 2-33,-1 2-83,2 0 0,0 2 0,3 0 0,1 0 0,1 2 0,3-4 0,2 1 0,2-3 0,0-3 0,7 0 0,-1 0 0,3 1 0,4-3 0,2 0 0,3-4 0,1 0 0,3-2 0,1-2 0,0-2 0,0-2 0,0-3 0,1 1 0,0-2 0,-2-2 0,1 1 0,0-3 0,-4-1 0,1-1 0,-2 0 0,-1-2 0,-3-1 0,-1 2 0,-4-2 0,1-1 0,-6 9 0,4-18 0,-5 8 0,1 10 0,-6-21 0,2 13 0,-1-1 0,-3 2 0,0 1 0,-2-1 0,0 2 0,-2 1 0,0 1 0,-1 1 0,-1 2 0,1 0 0,-2 0 0,1 2 0,-1 1-26,0-1-157,0 3-59,2 0-65,0 0-91,1 2-55,1 0-121,0 0-97,3 0-133,2 3-636,1-4-1052</inkml:trace>
  <inkml:trace contextRef="#ctx0" brushRef="#br1" timeOffset="71336.124">19872 14546 821,'-6'-12'675,"6"12"-51,-4-10-38,4 10-58,-4-12-67,4 12-21,-4-11-57,4 11-13,-4-9-42,4 9-6,-4-9-35,4 9-13,0 0-25,-3-11-22,3 11-18,0 0-22,-4-7-18,4 7-30,0 0-25,0 0-23,0 0 11,0 0 34,0 0-11,0 0 34,-8 13-21,8-13-91,0 19-47,0-7 0,0 5 0,0-2 0,0 5 0,0 1 0,2 1 0,-1 2 0,-1 1 0,1-2 0,0 1 0,2-2 0,-2 2 0,0-4 0,1-2 0,-1 3 0,0-2 0,0 0 0,1-4 0,-1 2 0,0-1 0,1-3 0,-2 1 0,0-2 0,1-2 0,-1-10 0,0 19 0,0-19-26,1 16-398,-1-16-76,1 12-76,-1-12-92,0 0-101,4 9-138,-4-9-466,0 0-974</inkml:trace>
  <inkml:trace contextRef="#ctx0" brushRef="#br1" timeOffset="71778.567">20192 14689 826,'3'-10'705,"-3"10"-82,4-11-60,-4 11-62,4-11-81,-4 11-29,0 0-58,0 0-36,-2-12-12,2 12-1,0 0-38,0 0 3,-12 5-48,12-5 0,-9 12-29,4-3-2,-1-1-40,-1 4-13,2 2-22,0 1-15,1-1-8,0 3-11,2-2-15,-2-1-7,4 1-11,0-2-1,1 1-8,3-2 0,0 0-9,0 0 3,2-2-5,-1 0 8,3-1-2,1-3-1,1 0-10,-1-1 3,4-2 0,-13-3 3,24 2 30,-24-2 9,24-1 19,-10 0 18,-1-2 17,1-1 3,-1-2-2,1-1 8,-3-1 7,1-1-3,-2 1-115,-1-4 0,-1 1 0,-3-3 0,1 1 0,-3-4 0,-2 2 0,-1 1 0,-3-1 0,0 1 0,-2-1 0,-2 1 0,-2 3 0,0 0 0,-2 1 0,-1 1 0,0 1 0,-3 2 0,3 0 0,-5 4 0,1-1 0,1 3 0,-1 0 0,-1 1 0,-1 1-64,3 3-299,-3-1-63,4 3-65,-4 1-135,1 2-89,1 2-186,0-2-561,3 4-1080</inkml:trace>
  <inkml:trace contextRef="#ctx0" brushRef="#br1" timeOffset="72255.4451">19881 15755 474,'0'0'937,"0"0"-125,-4-14-82,4 14-26,0 0-35,-1-14-74,1 14-45,0 0-42,0-14-48,0 14-61,0 0-57,0 0-44,0 0-12,0 0 5,0 0-155,0 0-136,0 0 0,0 0 0,8 16 0,-6-7 0,1 4 0,1 1 0,-2 2 0,2 1 0,0 1 0,-2-1 0,1 2 0,1 0 0,-2 1 0,1-3 0,-1 1 0,1 0 0,-2-1 0,1 0 0,0-3 0,-1 1 0,-1-3 0,3-1 0,-3 2 0,0-13 0,0 18 0,0-18-432,1 15-157,-1-15-69,-1 12-101,1-12-133,0 0-649,-3 14-1178</inkml:trace>
  <inkml:trace contextRef="#ctx0" brushRef="#br1" timeOffset="73030.2493">20258 15845 1020,'0'0'834,"6"-14"-96,-6 14-77,4-15-29,-4 15-45,4-11-70,-4 11-51,3-8-58,-3 8-58,0 0-72,3-11-45,-3 11-40,0 0-12,0 0 13,0 0-15,0 0-21,0 0-9,-1 12-22,1-12-13,-5 14-13,2-5-30,-1 1-71,0 0 0,0 1 0,-1 0 0,-1 2 0,0-1 0,1-2 0,-1 1 0,2-1 0,-1-1 0,1 0 0,0 1 0,4-10 0,-8 14 0,8-14 0,-6 11 0,6-11 0,-5 11 0,5-11 0,-3 10 0,3-10 0,0 0 0,0 0 0,0 14 0,0-14 0,0 0 0,0 0 0,9 5 0,-9-5 0,0 0 0,14 0 0,-14 0 0,13-3 0,-13 3 0,17-1 0,-17 1 0,21-3 0,-9 2 0,-1 0 0,3-1 0,-1 1 0,1 1 0,0 0 0,2 0 0,-2 0 0,1 0 0,-2-2 0,2 2 0,-2 0 0,0 0 0,1-1 0,-3-1 0,3 2 0,-2-1 0,2 0 0,-3 0 0,-11 1 0,22-2 0,-22 2 0,18-3 0,-18 3 0,16-4 0,-16 4 0,12-4 0,-12 4 0,13-4 0,-13 4-9,0 0-3,11-6-5,-11 6 4,0 0-4,4-10 4,-4 10-11,0 0 13,-1-10-1,1 10 1,-5-9-6,5 9 5,-8-9-2,8 9 4,-11-12 5,4 6 1,-1-1-4,2 0 8,-1 2 0,0-2-2,2-1-1,5 8 3,-13-12 16,13 12-3,-7-9 13,7 9-2,-7-8 0,7 8-6,-6-8 4,6 8 0,0 0 9,0 0-13,0 0-18,0 0 0,0 0 0,0 0 0,2 10 0,-2-10 0,5 17 0,-1-7 0,-1 2 0,-1 0 0,2 3 0,0 0 0,-1 2 0,-1-1 0,2 1 0,-1 1 0,0 0 0,0 0 0,1-2 0,-2 1 0,3-1 0,-2-2 0,1 1 0,-3-4 0,2 1 0,-1 0 0,1-3 0,-3-9 0,4 17 0,-4-17 0,2 13 0,-2-13 0,2 10 0,-2-10 0,0 0-245,0 0-316,0 0-62,0 0-120,0 0-133,0 0-752,0 0-1286</inkml:trace>
  <inkml:trace contextRef="#ctx0" brushRef="#br1" timeOffset="74439.7678">21770 12272 452,'0'0'648,"0"0"-82,0 0-38,0 0-35,0 0-24,0 0-14,0 0-45,0 0-3,0 0-39,4-8-14,-4 8-34,0 0-29,0 0-20,0 0 19,0 0-74,0 0 24,0 0-51,0 0 24,0 0-45,2-10 28,-2 10-45,0 0 10,0 0-51,0 0 6,9-10-43,-9 10-37,8-7-36,-8 7 0,12-9 0,-3 4 0,0 0 0,2 1 0,1-1 0,1 1 0,2 0 0,-3 1 0,-1 1 0,2-1 0,1 2 0,-14 1 0,26 0 0,-12 1 0,-1 2 0,-2-1 0,1 1 0,-2 2 0,0 2 0,0-2 0,-2 3 0,0 1 0,-3-1 0,0 3 0,-1-1 0,-4 2 0,0-1 0,-3 2 0,-3 0 0,-2 2 0,0-1 0,-1 0 0,-3 2 0,-1-1 0,-1-1 0,1 0 0,0-1 0,2-1 0,-1-2 0,1 0 0,1 0 0,1-2 0,-2-1 0,2 0 0,3 0 0,-2-1 0,8-6 0,-12 9 0,12-9 0,-9 7 0,9-7 0,0 0 0,-8 5 0,8-5 0,0 0 0,0 0 0,0 0 0,0 0 0,10-8 0,-10 8 0,13-8 0,-3 4 0,-1-1 0,1 1 0,4-1 0,1 0 0,0 1 0,-1 0 0,2 0 0,0 1 0,0 2 0,-1 0 0,0 1 0,-2 0 0,1 1 0,-2 0 0,2 2 0,-1 2 0,-2 0 0,0 2 0,-2 1 0,-1-2 0,-2 2 0,2 1 0,-3 1 0,0-1 0,-5-9 0,4 18 0,-4-18 0,-3 18 0,1-9 0,-4 0 0,1 0 0,-5 1 0,0-3 0,-2 3 0,-3-3 0,1 3 0,-1-3 0,-1 0 0,-3 1 0,4-2 0,-3 0 0,2-1 0,0 0 0,0-1 0,1-1 0,1-1 0,2 0 0,-1-1 0,13-1 0,-23 0 0,23 0 0,-21-4 0,11 0-275,10 4-248,-18-8-106,18 8-112,-14-11-134,14 11-755,-11-12-1287</inkml:trace>
  <inkml:trace contextRef="#ctx0" brushRef="#br1" timeOffset="77176.1308">21667 15790 553,'0'0'606,"-1"-15"-74,1 15-9,-3-17-20,3 17-31,-2-20 7,2 20-15,-1-16-7,1 16-24,0-15-2,0 15-12,0-14-50,0 14-46,1-10-39,-1 10-16,0 0-10,5-9-6,-5 9-5,0 0-25,10 7-126,-10-7-96,8 16 0,-4-5 0,2 3 0,-2 1 0,0 1 0,1 1 0,-1 0 0,0 0 0,-2 3 0,3-2 0,-2-1 0,-1 1 0,1 1 0,0-1 0,-1-1 0,-1 0 0,1-2 0,-1-2 0,0-1 0,-1 0 0,2 0 0,-2-12 0,1 17-109,-1-17-335,1 14-32,-1-14-78,3 10-90,-3-10-85,0 0-94,2 10-580,-2-10-1005</inkml:trace>
  <inkml:trace contextRef="#ctx0" brushRef="#br1" timeOffset="77654.7744">22107 15898 736,'4'-15'734,"-4"15"-80,1-14-29,-1 14-94,1-15-47,-1 15-71,-2-14-51,2 14-8,-3-14-11,3 14-30,-5-11-36,5 11-31,-6-11-28,6 11-25,-8-7-31,8 7-20,-11-4-15,11 4-9,-13 0-8,13 0 1,-14 6-5,6-1-9,8-5-2,-14 12-15,6-7-14,3 5-12,0-3-7,0 2 7,5-9-6,-3 18 29,3-18-15,2 18-12,0-8 0,2-3 2,4 5-52,1-2 0,0 0 0,2 1 0,2-2 0,2 2 0,1 0 0,0 1 0,2-3 0,-2 1 0,1 0 0,0 1 0,-4-3 0,1 2 0,0-2 0,-3 1 0,1-1 0,-2-1 0,-2 0 0,1-2 0,-4 3 0,-5-8 0,9 12 0,-9-12 0,1 11 0,-1-11 0,-4 12 0,4-12 0,-10 8 0,10-8 0,-18 9 0,8-5 0,-3-1 0,-1 0 0,-3-2 0,1 2 0,-3-5 0,-2 2 0,2 0 0,-1-2 0,-1 1 0,2-3 0,1 1 0,3-2 0,-2-1-324,6 0-150,-1-3-72,4 1-67,3-1-88,1-2-67,3 1-744,2-1-1140</inkml:trace>
  <inkml:trace contextRef="#ctx0" brushRef="#br1" timeOffset="77996.5198">22180 15780 743,'0'0'839,"0"0"-80,0 0-61,-2-11-56,2 11-45,0 0-60,0 0-44,0 0-26,6-8-54,-6 8-50,9-5-46,-9 5-38,13-5-23,-2 2-17,-1 0-26,4 1-19,2-3-52,0 2-142,2 0 0,1 0 0,1 0 0,0-1 0,0 0 0,1 1 0,-2-1 0,-1 1 0,-2 0 0,1 1 0,-4-1 0,1 3 0,-3-3 0,-11 3 0,21-4 0,-21 4 0,14-2 0,-14 2 0,14-3 0,-14 3 0,0 0 0,14-2 0,-14 2 0,0 0 0,14-3 0,-14 3 0,0 0 0,0 0 0,10-2 0,-10 2 0,0 0 0,0 0 0,0 0 0,0 0-346,0 0-62,0 0-45,0 0-6,0 0-70,-4 12-46,4-12-31,-10 7-178,10-7-490,-13 5-882</inkml:trace>
  <inkml:trace contextRef="#ctx0" brushRef="#br1" timeOffset="79352.0367">23654 12160 297,'0'0'923,"0"0"-150,-6-9-109,6 9-43,0 0-47,0 0-43,0 0-77,0-13-56,0 13-53,0 0-59,0 0-46,0 0-44,0 0-31,0 0-29,0 0 20,0 0-42,0 0 28,-6 8-50,0-1 41,3 1-38,-5 2 32,2 1-43,-2 0 17,-2 2-42,0 3 25,1 0-42,-4-2-2,3 1-5,-1 1 0,0 0 4,1-2-10,-1 0-7,1-2 0,1 0-1,2 1-6,-4-2 1,4-1-5,0-1-5,2-1 2,-1 0-2,6-8 5,-10 13 2,10-13 17,-7 9-30,7-9 0,-6 8 0,6-8 0,0 0 0,-3 9 0,3-9 0,0 0 0,0 0 0,9 5 0,-9-5 0,0 0 0,19 1 0,-19-1 0,16 0 0,-16 0 0,21 0 0,-8 0 0,1 0 0,2 0 0,0 0 0,1 0 0,3 0 0,1 0 0,-1 0 0,1 3 0,-1-3 0,1 0 0,-1 0 0,0 0-70,-2 0 7,0 0 18,-4 0-11,2-3 5,-16 3 14,24 0 2,-24 0 7,18 0 1,-18 0 0,15-2 2,-15 2-3,13-2 3,-13 2 0,10-3-2,-10 3 4,0 0-4,6-5-2,-6 5 3,0 0 8,0 0 1,-4-12 6,4 12 2,-6-7 2,6 7-5,-6-8 10,6 8 0,-9-9 2,9 9 7,-9-12-7,3 5 2,6 7 38,-11-13-25,11 13 48,-11-14-23,11 14 36,-9-11-31,9 11 25,-8-9-25,8 9 17,-6-7-34,6 7 21,0 0-40,-8-7 36,8 7-10,0 0 42,-5 10-33,5-10-44,-4 14 0,3-2 0,0 0 0,-1 3 0,1 4 0,0-2 0,1 3 0,-1 6 0,1 2 0,0 0 0,1 1 0,0 0 0,-1 0 0,1-1 0,1 1 0,-1-3 0,0 2 0,3-3 0,-3-1 0,2 1 0,-2-7 0,0 2 0,1-2 0,0-1 0,0-4 0,-1-1 0,-1 0 0,0-12-314,1 18-144,-1-18-97,1 14-94,-1-14-114,-3 12-200,3-12-464,0 0-1034</inkml:trace>
  <inkml:trace contextRef="#ctx0" brushRef="#br1" timeOffset="80206.358">23688 13483 639,'2'-17'743,"-2"17"-136,2-16-28,-2 16-60,0-17-52,0 17-63,0-15-46,0 15-56,-3-14-62,3 14-23,-5-9-46,5 9-14,-9-6-11,9 6 7,-14 0-27,14 0-6,-16 5 14,7-2-23,-2 4 3,2-1-33,-1 2 18,-2 2-18,5 0-10,-2 0-16,0 1 6,2 2-7,1-2 27,2 2-1,2 1-13,0-2-2,2 0-22,2 3 1,1-1-7,3 1 29,0 2-46,4-1 37,2 0-50,-1 1-1,2-1-4,0 1 13,1-3-21,0 1 1,1 0 11,-2-2 0,1-1-1,-3-1-2,-1-1 5,1 0-7,-3 1-2,-1-5 3,-2 1 1,1 0 3,-6-7-3,7 13 4,-7-13-20,0 0-20,-4 16-12,4-16 12,-11 8-14,11-8-10,-17 6 9,17-6-16,-20 6 24,20-6-12,-23 2 23,23-2-8,-24-1 18,24 1-9,-21-3 16,21 3-8,-20-4 21,20 4-15,-18-7 17,18 7-14,-12-11 14,12 11 0,-5-15 0,5 15 0,1-18-1,2 8 0,1-4 5,4 0-6,2-1 3,0 1 12,4-3-5,1 1 6,4-2 10,1-1 0,1 2 17,1 0 5,-1 2-2,-1-1 15,-4 3 7,0 0 3,-2 1-2,-3 2 0,0-1-13,-2 0-1,-2 0-16,-2 1-7,-2-1-8,0 1-5,-3 10-5,-2-20 5,0 11-18,-2 0 1,-1 0-1,0 3 1,-3-4-4,0 5 13,-1-2-12,-2 1-6,1 2-6,-2 2-13,-1-1-41,1 2-41,-2 0-20,1 2-51,0 1-35,-4 2-91,3 0-41,-2 2-109,2 4-86,0-1-66,-2 3-169,1 1-481,2 3-864</inkml:trace>
  <inkml:trace contextRef="#ctx0" brushRef="#br1" timeOffset="80959.1077">23426 14633 377,'2'-17'655,"1"8"-82,-1-2-16,0-1-73,0 3-12,2-3-22,-1 2-67,-1-2-12,1 3-44,2 0 9,-5 9-41,5-16-8,-5 16-51,4-13-13,-4 13-56,4-9-5,-4 9-8,0 0 18,0 0 5,0 0-23,15 5-8,-15-5 4,6 17-15,-2-8 0,-1 5-11,1 0 6,-2 3-10,2 1-14,0-1-14,1 3-51,-1 0-41,-2 0 0,3 0 0,-2-1 0,1-2 0,-2 1 0,1 0 0,2-3 0,-3 0 0,1 0 0,0-3 0,-1-1 0,1-1-146,1 0-100,-4-10-70,3 17-55,-3-17-54,6 14-79,-6-14-112,8 8-98,-8-8-824,0 0-1176</inkml:trace>
  <inkml:trace contextRef="#ctx0" brushRef="#br1" timeOffset="81262.1158">23809 14607 230,'0'0'824,"0"-20"-130,0 20-40,3-14-54,-3 14-70,0-14-15,0 14-67,1-13-39,-1 13-49,0 0-44,2-13-39,-2 13-27,0 0-6,0 0 5,0 0 35,0 0-41,0 0-9,0 0-12,0 0 1,5 15 1,-5-15-63,2 20-161,-1-7 0,0 1 0,2 1 0,-2 2 0,2 1 0,-1-1 0,2 0 0,-1 1 0,1 0 0,-1-1 0,2 1 0,-1-2 0,0 1 0,0 0 0,1-1 0,0 0 0,0-2 0,0 2 0,-1-3-204,0 0-258,-1 0-65,-1-1-105,0 1-103,-1 1-182,-1-3-578,0 3-1123</inkml:trace>
  <inkml:trace contextRef="#ctx0" brushRef="#br1" timeOffset="81761.9774">23525 15888 515,'0'0'663,"-5"-11"-82,5 11-14,0 0-47,-6-11-11,6 11-44,0 0-20,-4-10-46,4 10-29,0 0-33,-4-8-37,4 8-23,0 0-38,0 0 15,0 0 7,0 0-36,0 0-9,0 0-4,6 14-33,-6-14-19,3 15-20,0-1-11,-2-3-22,0 2-20,2 3-53,-2 0-34,2 2 0,-2-2 0,0 3 0,2-2 0,-2 0 0,0 0 0,2-1-37,-2-1-150,3-2-60,-3-1-71,-1-12-69,3 22-92,-3-22-100,1 18-77,-1-18-85,1 13-707,-1-13-1063</inkml:trace>
  <inkml:trace contextRef="#ctx0" brushRef="#br1" timeOffset="82299.6498">23760 15969 69,'0'0'962,"2"-17"-152,-2 17-113,1-18-68,-1 18-52,3-19-45,-3 19-79,2-18-29,-2 18-54,5-18-53,-1 10-27,0-1-30,3 2-36,0-1-27,-1 2-15,3-2-13,1 4-20,-1-1-21,2 1-16,1 3-7,-12 1-13,21 0-5,-8 0-8,-3 2-11,3 1-12,-3 4-10,0-1-7,2 2 1,-3 2-12,0 1-28,-1 0 0,-1 0 0,-2 1 0,-1 2 0,-2-1 0,0 0 0,-2-1 0,-4 2 0,0 1 0,-2-2 0,-3 1 0,0-1 0,-3 0 0,0-3 0,0 2 0,0-2 0,1-1 0,1-1 0,2-1 0,-1 1 0,3-2 0,6-6 0,-12 9 0,12-9 0,-9 7 0,9-7 0,0 0 0,0 0 0,0 0 0,0 0 0,12 4 0,-12-4 0,18-4 0,-3 0 0,0 1 0,3-1 0,1-1 0,3 3 0,1-4 0,0 2 0,0-1 0,0 1 0,1 2 0,2-3 0,-1 2 0,-3-1 0,1 0 0,0 1 0,1-1 0,-4-1 0,-2 3 0,-1-2 0,0 1 0,-2 0 0,-2 0 0,-1 1 0,-2-2 0,0 2 0,-10 2 0,17-3 0,-17 3 0,13-4 0,-13 4 0,12-3 0,-12 3 0,0 0 0,12-7 0,-12 7 0,0 0-159,0 0-393,0 0-120,0 0-168,-9-9-1041,9 9-1605</inkml:trace>
  <inkml:trace contextRef="#ctx0" brushRef="#br1" timeOffset="95286.2941">26555 12398 707,'-4'-8'952,"4"8"-173,0 0-117,-2-12-23,2 12-53,0 0-65,0-12-63,0 12-45,0 0-46,2-12 25,-2 12-97,0 0-31,6-12-31,-6 12-24,0 0-39,0 0-18,3-8 13,-3 8 31,0 0-165,8 5-31,-8-5 0,10 9 0,-10-9 0,6 15 0,1-5 0,-3 2 0,1 1 0,-1 3 0,1 1 0,-2 0 0,1 2 0,0 1 0,-2-1 0,0 1 0,-2-1 0,1 0 0,-2-1 0,1 0 0,0 0 0,0-2 0,0 1 0,0-4 0,-2 0 0,2 0 0,0-1 0,-2 0 0,2-12 0,0 18 0,0-18 0,0 16 0,0-16 0,0 13 0,0-13 0,0 0 0,0 16 0,0-16 0,0 0 0,4 10 0,-4-10 0,0 0 0,0 0 0,0 0 0,15-3 0,-15 3-242,10-6-302,-10 6-95,13-8-105,-5 3-143,1-1-739,-3 1-1282</inkml:trace>
  <inkml:trace contextRef="#ctx0" brushRef="#br1" timeOffset="96502.4074">28414 12376 135,'0'0'586,"0"0"-145,0 0-53,0 0-29,-7-8-17,7 8-28,0 0-27,0 0 6,-5-9-3,5 9-6,0 0-19,0 0 2,0 0-44,0-12 3,0 12-35,0 0 19,0 0-22,2-12 16,-2 12-40,0 0 9,5-10-31,-5 10 5,8-8-13,-8 8 3,12-9-21,-12 9-1,16-9-7,-7 6-8,2 0-14,-2-1-12,2-1-6,3 3 2,-1 1-1,1 0 12,1 1-34,-1 0-6,0 1 0,0 1-21,0 4 9,0-2-13,0 2-1,-3 0-7,2 5 2,-4-2 5,0 1-7,0 2 4,-4 0-2,-5 1-2,3 0-6,-6 2 3,-2 0 5,-5 3-6,0-1 9,-3 0-7,-5 3 9,-1-3-18,2 0 10,-3 0-9,2-4 6,0 0-8,0 1 8,2-2-9,0-2 8,3-1-6,1-1 0,0 0-2,4-1 6,-1-2-1,9-5 3,-12 10-11,12-10 14,-8 7-6,8-7 15,0 0-6,8 9 8,-8-9-7,19 5 2,-6-5-7,2 3 6,3-3-8,1 1 10,3-1 12,-2 1 12,3-2 6,0 2 17,4-2-7,0 0 10,0 1 4,0-3 10,-1 1-13,1 2-64,0-3 0,-6 1 0,0 0 0,-4 1 0,2-1 0,-5 1 0,-1 0 0,-1 1 0,0-3 0,-12 3 0,17 0 0,-17 0 0,15-1 0,-15 1 0,13-1 0,-13 1-124,0 0-142,0 0-95,11-2-74,-11 2-98,0 0-137,0 0-170,0 0-732,0 0-1217</inkml:trace>
  <inkml:trace contextRef="#ctx0" brushRef="#br1" timeOffset="97366.6871">30002 12375 703,'0'0'681,"-12"-7"-90,12 7-36,-11-4-61,11 4-68,-8-8-48,8 8-52,-3-9-33,3 9-7,4-10-39,-4 10-6,12-12-34,-4 5 11,4 0-20,2 0 3,0 0-16,4 1 4,2-2-15,-1 4-5,0-2-24,2 5-23,-4-2-18,-1 3-19,-1 2-15,2 0-13,-4 3-7,1 0 22,-4 2-37,-2 1-4,-2-1 2,-6-7 2,6 20-10,-8-8-12,-2-2 2,-2 3-8,-2 0 4,-5 2-8,-1-1 4,0 0-5,-2 1 4,-1-2-5,2-2 2,-2 1-5,2-1 14,1-2-22,1 0 10,1-1-9,2-3 6,1 2-10,1-2 10,8-5-12,-12 6 11,12-6-12,-9 6 8,9-6-3,0 0 7,0 0-10,0 0 11,0 0-8,16-3 13,-16 3-3,17-2-3,-7 0-3,4 1 10,-1-1-10,5 0 11,1 2-8,-1-3 8,2 3-1,2 0 12,-3 0-5,3 3 6,1-3-6,-4 2 13,4 2-12,-2-1 0,-3 2-12,-1 0 10,-1 0-12,-1 1 16,-1 2-14,-2-3 8,-3 2-7,-2 0 11,2-1-4,-9-6 13,9 14-10,-9-14 6,1 13 6,-1-13 0,-5 14-11,-1-9 9,-2 2-10,-2-1-1,-2 2-6,-1-3 4,0 3-4,-4-1 0,3-3-5,-4 1-4,1 0-27,1-1-19,0 0-42,0 0-55,1-3-54,2 1-67,0-1-82,0-2-110,13 1-182,-22-2-178,12-1-693,10 3-1147</inkml:trace>
  <inkml:trace contextRef="#ctx0" brushRef="#br1" timeOffset="98250.2301">32029 12342 156,'0'0'916,"0"0"-198,1-10-72,-1 10-52,0 0-67,3-11-37,-3 11-74,0 0-63,0 0-54,1-11-47,-1 11-42,0 0-35,0 0-35,0 0-21,0 0-5,0 0-7,0 0 25,0 0-23,-13 6 0,13-6-28,-9 11 1,3-4-23,1 0 21,-1 2-30,0 0-2,-1 0-18,-2 3 1,0-2 0,1 1 8,-2 0-22,1 0 11,0-2-17,-1 2 13,1-3-21,0 2 18,0 0-13,0-2 4,3 0-16,-2-3 19,3 3-23,-3-3 13,8-5-25,-7 11 26,7-11-10,-7 7 8,7-7 8,0 0 2,-2 12-14,2-12 26,0 0-25,6 12 9,-6-12-18,10 4 12,-10-4-13,17 6 29,-8-2-31,2-1 13,1-2-11,1 1 15,4 2-15,0-2 45,1-1-26,0 1-3,0 0-25,2-1 16,1 0-12,-3 0 17,1-1-15,0 0 18,-4 0-18,2 0 21,-2 0-14,0-1 13,-2 0 2,0 1 5,-13 0-20,23-3 20,-23 3-17,18-3 8,-18 3-6,13-7 7,-13 7-25,10-6 15,-10 6-12,4-9 14,-4 9-18,2-9 14,-2 9-18,-1-14 11,1 14-4,-4-12 17,4 12-5,-5-17 5,5 17-9,-6-19 18,3 9-20,1 0 18,-2 0-15,1 0 16,-1 0-7,4 10 40,-6-18-2,6 18 28,-4-14-4,4 14 4,-4-11-16,4 11 2,-2-11-10,2 11-4,0 0 1,0 0 3,0 0 38,0 0 0,0 0 15,0 0 23,-1 14-99,2-2-21,0 1 0,0 3 0,-1 1 0,2 2 0,-1-1 0,-1 1 0,1 0 0,-1 2 0,2-1 0,-1-3 0,-1 2 0,1-1 0,-1-2 0,0 4 0,2-6 0,-4 1 0,4-1 0,-2-2 0,-2 0 0,2-12 0,0 18 0,0-18-214,0 14-244,0-14-86,-2 10-106,2-10-105,-7 9-215,7-9-490,-6 7-1079</inkml:trace>
  <inkml:trace contextRef="#ctx0" brushRef="#br1" timeOffset="99116.7113">26568 13405 435,'0'0'702,"5"-10"-117,-5 10-19,9-11-80,-9 11-12,7-12-50,-7 12-38,6-7-35,-6 7-42,0 0-40,5-10-41,-5 10-34,0 0-33,0 0-3,0 0-7,0 0 5,0 0-15,-11 3 5,11-3-27,-11 12 61,5-7-93,6-5-6,-13 14-20,9-6-3,-2 0 4,0 1-22,0 0-10,3 1 2,1-1-4,0 1-1,2-10-4,0 21 0,2-11-4,3 1-4,3 0-2,2 2 2,1-2-7,5 1 4,-1 1-6,4-1-1,-2-2-3,4 1 6,-1-1 1,0-1 17,2-1 42,-1 2-36,-1-3 27,-2 0-31,-5-2 38,3 1-52,-3-1 32,1-1-37,-5 0 41,0 2-9,-9-6 1,18 4 31,-18-4-19,9 7 30,-9-7-33,7 8-7,-7-8-6,0 0-6,-2 10-7,2-10-1,-14 7-24,3-2 0,-5-1 0,3 1 0,-5-1 0,0 1 0,-4 1 0,-3-4 0,0 4 0,0-3-27,1 0-44,-3-2-18,2 2-4,4-2-77,-1-1-40,2-1-71,0-2-88,4 0-54,-2-3-137,3 0-112,1-2-158,1-1-567,3-3-1001</inkml:trace>
  <inkml:trace contextRef="#ctx0" brushRef="#br1" timeOffset="99342.5345">26593 13428 400,'9'-3'900,"-9"3"-186,20-4-53,-9 1-83,1 1-47,3-1-60,1 0-78,2 1-63,0-1-44,5 2-40,-3-2-32,6 2-34,0-2-35,0 0-28,0 0-16,1 1-12,-2-3-13,1 4-28,1-3 8,-3 2-35,-1 0-4,-5-1-69,4 1-57,-3-1-83,-2 1-85,4 0-175,-3 2-151,4-1-283,-2 0-379,3 0-872</inkml:trace>
  <inkml:trace contextRef="#ctx0" brushRef="#br1" timeOffset="100050.0343">28438 13346 691,'0'0'778,"8"-9"-85,-8 9-94,8-9-26,-8 9-40,7-12-52,-7 12-69,7-7-26,-7 7-30,4-9-20,-4 9-18,0 0-35,6-10-46,-6 10-23,0 0-45,0 0-18,0 0-17,0 0-6,0 0 1,-12 3 7,4 2-13,-1 3-12,-2 1-7,0 4-12,-1 0-68,-1 3-24,1-1 0,2 2 0,-3 2 0,3-1 0,2 1 0,0-2 0,1 3 0,0-2 0,3-1 0,2 0 0,-2-1 0,4-2 0,2-1 0,0 0 0,0 2 0,3-4 0,2 2 0,0-2 0,2-2 0,2 0 0,0-2 0,0-1 0,0-2 0,3-1 0,-1-1 0,1 1 0,1-3 0,0 0 0,2-3 0,1 1 0,-3-1 0,2-1 0,-3-1 0,1 0 0,-2-1 0,1-1 0,-1 0 0,-3-1 0,-2 1 0,-1-2 0,-1 3 0,-6 6 0,6-14 0,-6 14 0,0-14 0,0 14 0,-8-12 0,8 12 0,-15-10 0,6 5 0,-1 3 0,-3-1 0,-1 3 0,1 0 0,-3 0 0,-1 3 0,0-2 0,1 2 0,-3 0 0,3 2 0,2 0 0,-1-3 0,3 2-183,1 2-124,-1-5-47,2 4-79,10-5-72,-15 8-95,15-8-54,-10 5-141,10-5-591,0 0-987</inkml:trace>
  <inkml:trace contextRef="#ctx0" brushRef="#br1" timeOffset="101134.5796">26757 14457 370,'14'-8'650,"-14"8"-89,11-10-22,-11 10-61,12-7-23,-12 7-56,8-10-51,-8 10-33,7-10-25,-7 10-44,4-12-24,-4 12-26,0 0-16,-2-12-22,2 12 6,-7-9-18,7 9-17,-13-6-2,13 6-13,-18-4-7,18 4-4,-23 3-9,10 0 6,-1 2-30,-1 3 3,1-1-17,-1 5 0,1 1-15,0 1-1,1 1-8,-1 1 3,4-1-20,0 2 19,3-2-27,3-1 10,0 1-13,2-2 8,4-1-18,0-1-7,4-1-29,1 0-23,5-2-14,-1 0-20,3-3-6,-3-2-17,2 1 5,1-3 5,-1-1 16,-13 0 14,25-1 22,-11-1 11,-3-1 10,-1-1 3,2-2 10,-3 1 7,2-3 3,-1 0 23,-4 0-17,1-3 21,-1 2-12,-2 0 37,2-2-5,-2 3 8,-4 8 33,4-15-20,-4 15 26,5-11-30,-5 11 12,2-10-29,-2 10 11,0 0-20,0 0 22,0 0-12,0 0 15,6 5-4,-6-5 22,0 14-23,0-14 15,3 23-16,-3-10 0,2 1 20,-2 1 4,0 1 4,3 0 16,-3 3-14,0-4 15,-3 2-5,3-2-7,0 1-3,0-3-1,0 1-13,0-2 0,0 2-11,-2-3-10,2 1-3,0-12-4,0 22-10,0-22 0,-1 22-9,1-22-1,0 20-8,1-10-40,-1-10-73,2 18-77,-2-18-72,0 14-80,0-14-83,7 13-127,-7-13-103,7 14-180,-7-14-557,15 12-991</inkml:trace>
  <inkml:trace contextRef="#ctx0" brushRef="#br1" timeOffset="101718.919">28116 14429 700,'4'-11'746,"-4"11"-122,0 0-47,3-14-106,-3 14-31,3-10-59,-3 10-54,0 0-51,4-11-30,-4 11-21,0 0-23,0 0-19,3-12-18,-3 12-13,0 0-12,0 0 2,0 0 2,0 0-10,2-12-9,-2 12 1,0 0 5,0 0 37,0 0 15,0 0-16,0 0 5,7 10-3,-7-10 0,4 15 32,-2-4-8,0 4-81,1 0-112,1 2 0,-3 1 0,1 1 0,-2-1 0,4 0 0,-4 1 0,0 0 0,0-2 0,0 2 0,0-3 0,0 0 0,2-1 0,-2-1 0,0-2 0,-2 2 0,2-1 0,0-13 0,0 22 0,0-22 0,0 19 0,0-19 0,0 17 0,0-17-124,0 14-318,0-14-82,0 0-58,2 15-105,-2-15-89,5 8-825,-5-8-1253</inkml:trace>
  <inkml:trace contextRef="#ctx0" brushRef="#br1" timeOffset="102230.4971">28672 14546 771,'0'0'779,"1"-20"-135,-1 20-48,2-19-48,-2 19-63,1-22-49,-1 22-59,-1-20-35,1 20-25,-2-19-31,2 19-26,-3-16-22,3 16-28,-4-13-24,4 13-27,-4-9-19,4 9-12,-9-7-8,9 7 1,0 0-23,-19 3-8,19-3 7,-16 9-16,9 0-4,-3 3-15,0-1-4,0 2-15,-1 2-6,2 2-13,-1 1 3,0 0-10,1-1-1,1 1-9,-1 1 0,3-4-4,0-1-26,2 1-24,3-2-21,0 0-32,1-13-18,2 21-16,-2-21-16,8 16-14,-1-8-19,0-3 0,1 2 2,2-3 30,-1 0 9,4-1 37,-1-1 18,0-2 20,0 2 3,2-2 26,-14 0 0,23-2 19,-23 2 16,22-2 27,-11-3 9,-1 3 5,-1-2 18,-1-2 16,2 2 9,-2-2 7,-3-2 19,0 1 7,-1-1 4,-4 8 6,5-16-2,-5 16-10,2-20 9,-4 8-34,1 1 22,-1 1-39,-1-2-12,-1 0-11,-3-2-10,1 4-1,1-2-16,-4 2 4,1-1-35,0 2-49,-3 1-38,3 1-78,1 1-64,-2 1-88,-1 0-114,-1-1-154,1 2-178,0 1-747,-3 1-1152</inkml:trace>
  <inkml:trace contextRef="#ctx0" brushRef="#br1" timeOffset="103218.101">30103 14486 2,'0'0'929,"0"0"-212,7 6-96,-7-6-42,0 0-52,0 0-53,0 0-53,0 0-63,10-4-50,-10 4-41,0 0-38,0 0-35,4-9-23,-4 9-20,0 0-15,1-11-21,-1 11-30,0 0-9,-1-14-14,1 14-7,-4-9-6,4 9-3,-5-11-12,5 11-3,-7-12 1,7 12-9,-7-9-1,7 9-2,-9-8-6,9 8 0,-8-6-7,8 6-6,-6-6 1,6 6 7,0 0-14,0 0 6,-9-2 2,9 2 1,0 0 1,0 0 6,0 0 6,0 0 16,6 7-2,-6-7-15,13 3 8,-2 0 2,0 0-4,3-2-1,1 0 1,3 0-4,2 1-3,1-2-7,-1 0 4,3 0 0,-1-2 18,0 1-26,-2 0 7,1-2-13,-1-1 5,-3 2 1,1-2 2,-4 2 1,0 0 3,-4-1 16,0-1 14,0 0-4,-10 4-2,13-7-13,-13 7-3,8-9-2,-8 9 4,0 0-5,5-9-8,-5 9 2,0 0 16,0 0-25,-8-5 5,8 5-10,0 0 9,-7 4 11,7-4-3,-7 10 7,7-10-3,-8 18 12,2-6 9,4 3 8,-2 1-4,0 1 5,0 6 2,0-1-12,2 2-6,-1-1-3,0 4 22,2-1 63,1 3-18,0 0-17,3-2-39,-2-1-38,2 1 0,1-2 0,-2 0 0,2-3 0,0 1 0,-2-6 0,1 0-31,0-1-111,0-4-42,0-1-37,-2 0-61,-1-11-79,5 12-57,-5-12-106,0 0-74,7 6-47,-7-6-199,0 0-400,0 0-852</inkml:trace>
  <inkml:trace contextRef="#ctx0" brushRef="#br1" timeOffset="103413.9774">30247 14701 429,'0'0'754,"-9"-4"-116,9 4-49,0 0-38,0 0-77,0 0-13,0 0-55,2-11-31,-2 11-44,14-4-23,-4 1-43,3 3-37,1-3-23,3 1-35,3-1-38,4 0-30,2-1-24,2 1-19,0-1-19,-1 1-55,9-4-54,-2 3-89,2-1-88,8-1-108,0-3-138,1 2-101,0 0-206,-2-2-421,4 0-828</inkml:trace>
  <inkml:trace contextRef="#ctx0" brushRef="#br1" timeOffset="103887.0187">31891 14379 762,'-13'-6'676,"13"6"-66,-10-7-41,10 7-59,-9-7-39,9 7-35,-9-7-31,9 7-43,-6-7-23,6 7-34,0 0-32,-8-5-30,8 5-26,0 0-5,0 0 26,0 0-13,0 0-8,-5 5 3,5-5-4,5 17 4,-1-7-26,0 2 2,0 3-121,1 2-75,2 4 0,-2-1 0,1 2 0,-1-1 0,0 0 0,0-1 0,0 2 0,-3-3 0,2-1 0,-1 0 0,0-2 0,0 0 0,0-2 0,0-2 0,-2-1 0,1 0 0,0-1 0,-2-10 0,5 17 0,-5-17 0,2 12 0,-2-12-331,4 10-111,-4-10-56,0 0-69,9 4-85,-9-4-38,0 0-156,15 0-474,-15 0-924</inkml:trace>
  <inkml:trace contextRef="#ctx0" brushRef="#br1" timeOffset="104325.8907">32205 14575 160,'-2'-13'872,"2"13"-181,-3-12-58,3 12-87,-2-14-46,2 14-45,-2-13-34,2 13-53,-1-12-42,1 12-24,0-11-6,0 11-19,0-13-6,0 13-30,0-12-6,0 12-41,1-11-3,-1 11-14,0 0-9,3-15-8,-3 15-14,0 0-5,1-15-19,-1 15 2,0 0-20,3-9-34,-3 9-70,0 0 0,0 0 0,0 0 0,0 0 0,0 0 0,0 0 0,0 0 0,6 12 0,-6-12 0,4 20 0,-3-7 0,2 3 0,0 0 0,-1 3 0,2 0 0,-2 0 0,1 1 0,-1-2 0,1 3 0,0-1 0,-2-1 0,1 0 0,1 1 0,-2-3 0,2 0 0,-1 1 0,2-2 0,-3-3 0,1 0 0,-1-2 0,2 2 0,-3-13 0,3 19 0,-3-19 0,3 13 0,-3-13 0,1 12 0,-1-12 0,3 10 0,-3-10 0,0 0 0,0 0 0,2 11 0,-2-11 0,0 0-398,0 0-37,0 0-48,0 0-49,0 0-76,0 0-56,-3-11-163,3 11-520,-6-6-949</inkml:trace>
  <inkml:trace contextRef="#ctx0" brushRef="#br1" timeOffset="105191.0601">26517 15608 342,'-5'-12'803,"3"3"-129,-1-1-34,1 0-55,2 10-49,-6-17-25,6 17-65,-2-14-55,2 14-59,-3-11-51,3 11-19,0 0 37,0 0-4,0 0-48,0 0-16,1 16-8,1-3-16,0 0-11,-2 3-31,0 3-3,2-1-18,-2 3-14,0 0-41,2 0-89,-2 0 0,2 0 0,-2-2 0,0 1 0,0-1 0,-2 0 0,2 0 0,0-2 0,-2 0 0,2-2 0,0-4 0,0 2-184,0-13-140,0 20-73,0-20-106,0 13-124,0-13-116,0 13-147,0-13-547,0 0-1048</inkml:trace>
  <inkml:trace contextRef="#ctx0" brushRef="#br1" timeOffset="105767.2531">26838 15758 670,'-7'-17'718,"7"17"-80,-6-16-44,6 16-63,-4-21-58,3 10-25,-2 1-66,3 10-22,3-22-53,0 11-10,-1 1-28,2-1-15,3 0-12,1 1-23,2-1-2,-1 5-14,4-2-13,1 4-6,-3 0-23,3 2-24,-1 1-15,1 4-21,1 1-16,-2 0-4,1 4-22,-3 0-3,-1 4-9,0 0-14,-3 2-1,0 1-5,-2-1-8,-3 0 0,0 1-6,-4-2-10,0 3-3,-3-2 0,0 1 0,-3-2 0,3 2 0,-4-2 0,-2-2 0,2 0 0,0 0 0,0 0 0,0-2-10,0-2-20,2-2 0,0 3 1,7-8 10,-8 10-7,8-10 0,-9 6-3,9-6-1,0 0 2,0 0 1,0 0 3,0 0 6,0 0-7,13-4 2,-13 4 1,14-5 10,-14 5-8,20-7 21,-7 2-22,-2 2-1,5-1 10,-2 1 0,-1 1 2,5-1 3,-5 1 1,3 2 2,-3 0-3,4 0-3,-4 0 22,0 2-21,0 1 4,-1 1 16,-3 1-4,0 1 24,1 1-7,-4 0 15,3 2-13,-5-1 6,2 1 6,-3 0 0,-3-9-3,5 18-10,-5-18 8,0 18-12,-5-9-3,2 1-2,-1-3-2,-2 3-5,-1-4 0,-1 2 0,-2-1-3,1-2-6,-5 2-25,1-3-17,2 0-33,-1-1-28,-1-1-64,-1 0-52,1-2-85,0 0-88,13 0-55,-25-2-168,13 0-166,2 1-779,-1-4-1201</inkml:trace>
  <inkml:trace contextRef="#ctx0" brushRef="#br1" timeOffset="106290.4351">28265 15691 854,'0'0'672,"-4"-11"-56,4 11-44,-4-11-35,4 11-55,0 0-60,-5-13-63,5 13-60,0 0 3,0 0 23,0 0-23,0 0-16,0 0-10,-4 13-4,4-13-41,1 23-11,2-8-16,-3 2-26,2-1-13,0 2-33,0 1 5,-1 1-29,1-2-22,-2 1-17,1 1-11,0 0-31,-1-3-27,0 3 0,-1-3 0,1 0 0,-1-1-86,1-2-69,0-2-63,0 1-78,0-1-90,0-12-54,1 17-129,-1-17-101,1 14-191,-1-14-572,2 9-1043</inkml:trace>
  <inkml:trace contextRef="#ctx0" brushRef="#br1" timeOffset="106979.3137">28712 15798 814,'0'0'831,"10"-14"-112,-10 14-23,4-9-29,-4 9-56,4-11-91,-4 11-67,0 0-27,3-13-72,-3 13-44,0 0-68,0 0-28,3-10-30,-3 10-17,0 0-31,0 0-23,-9 5-17,9-5-13,-6 9-11,6-9-13,-8 13-13,3-6-14,0 1 0,-1 2 3,-1-1-18,1 1 1,-2 1-8,-1-1 1,1 2 0,1-2-1,-2 1-3,0-1-2,1-1 0,-2 1-1,5-2 0,-4 0 1,4-1 1,-3 0-2,8-7-4,-10 9-1,10-9 0,-6 10-6,6-10 2,-7 6-5,7-6 7,0 0 1,0 0-6,3 12-7,-3-12-19,8 4-16,-8-4-13,17 4-4,-17-4-12,22 2-6,-11 0-10,1 0 5,2-2-2,0 2 12,0-1-7,4 0 10,1 0 12,0-1 5,-1 0 10,3 0 2,-1-1 7,-1 1-4,2-1-3,-1-2-8,-2 2 2,1 0-10,-2-2 9,-1 1 3,-3-1 18,1 0-2,-2 1 1,-1-2 3,-2-1 1,-9 5 4,14-8-7,-14 8 6,9-10 7,-9 10 3,3-9 4,-3 9 2,-2-12 4,2 12 1,-3-14 2,3 14 1,-9-11 19,9 11 12,-5-13 22,5 13 7,-8-13-1,8 13 13,-8-14 7,8 14 5,-10-12-3,10 12 19,-5-10-8,5 10 12,0 0-18,-6-10-1,6 10-3,0 0-11,-6-9-20,6 9 12,0 0-7,0 0 20,0 0 8,0 0 13,0 0-2,-1 12-1,1-12 11,4 15-11,-1-4 7,-1 2-4,1 0-55,1 3-38,-2-1 0,2 2 0,-1 1 0,0 6 0,0-2 0,-2 3 0,4-2 0,-2 2 0,-1-1 0,2-2 0,-1 2 0,1-2 0,2-1 0,-4-1 0,1-3 0,-2 0 0,2-3 0,-2-1-131,0-2-301,2-1-107,-3-10-126,4 15-177,-4-15-921,2 11-1455</inkml:trace>
  <inkml:trace contextRef="#ctx0" brushRef="#br1" timeOffset="107625.7816">30161 15847 708,'0'0'859,"0"-14"-108,0 14-75,0 0-28,0-13-46,0 13-94,0 0-53,0 0-59,0-12-47,0 12-51,0 0-24,0 0-16,0 0-13,0 0-4,0 0-31,-3 16 1,3-16-22,-1 23 0,0-11-65,0 3-124,-1 2 0,1-2 0,1 4 0,-1-2 0,-1 0 0,2 0 0,-1 1 0,1-2 0,0-2 0,0 0 0,0-1 0,0 0 0,1-2 0,-1-11 0,2 20-122,-2-20-214,1 14-75,-1-14-75,3 10-93,-3-10-71,6 7-118,-6-7-766,0 0-1170</inkml:trace>
  <inkml:trace contextRef="#ctx0" brushRef="#br1" timeOffset="108050.2361">30538 15913 769,'0'0'775,"0"-14"-76,0 14-88,-3-12-51,3 12-50,-6-12-72,6 12-62,-12-13-35,12 13-29,-12-9-35,4 4-30,8 5-32,-15-6-22,15 6-36,-15-4-20,15 4-7,-15 0-35,15 0-2,-13 3-23,13-3-2,-12 4-23,12-4 5,-8 8-19,8-8 12,-5 10-21,5-10 15,-1 13-15,1-13 14,3 17-22,1-10 18,3 4-19,3-2 3,-1 3 3,1-1-2,5 2 14,-2 0 4,2 1 7,0-2-8,1 2 8,-2-1-7,0 1-2,0-2 9,0 1-2,-3-4-1,-1 3-5,1-2-5,-3 0 2,-2-3 14,1 2 2,-7-9 7,9 13-9,-9-13 6,2 12-39,-2-12-12,-2 10 0,2-10 0,-12 9 0,12-9 0,-15 7 0,3-4 0,1-1 0,-2-1 0,-1-1 0,-1-1 0,-2-1-103,-1-1-98,2-1-78,-1-1-63,0-2-95,1-1-65,2 0-107,-2 2-54,4-5-189,1-1-481,2 0-936</inkml:trace>
  <inkml:trace contextRef="#ctx0" brushRef="#br1" timeOffset="108229.909">30542 15805 796,'10'-6'781,"1"-3"-79,3 1-84,0 1-58,1-2-64,2 1-63,1-2-50,1 2-73,1-1-19,0 0-79,3 0-29,-1 1-55,2 0-10,2-3-44,1 1-26,-3 3-69,-1-3-40,1 3-73,-2-3-92,1 2-110,-2 1-107,2-1-81,-5 2-238,4-2-375,0 2-751</inkml:trace>
  <inkml:trace contextRef="#ctx0" brushRef="#br1" timeOffset="108630.1686">32032 15787 631,'0'0'770,"-7"-14"-70,7 14-61,-5-15-58,5 15-66,-4-14-44,4 14-62,-4-13 9,4 13-74,-3-11 11,3 11-89,0 0 7,-4-12-106,4 12 24,0 0-83,0 0 69,0 0-69,0 0 42,0 0-59,-4 16 51,3-6-72,-1 1 38,1 2-68,0 4 40,-2-2-11,2 0-13,-2 3-11,2-1-11,-2-2-13,1 2-38,1-1-34,-3-4-55,3 2-84,-1-2-89,1-1-62,1-11-89,-1 17-84,1-17-96,-1 15-87,1-15-824,-3 14-1151</inkml:trace>
  <inkml:trace contextRef="#ctx0" brushRef="#br1" timeOffset="109242.6496">32148 15804 682,'0'0'770,"-3"-14"-82,3 14-70,-1-15-73,1 15-74,-1-14-51,1 14-44,1-16-46,-1 16-38,4-16-16,-4 16 1,6-14-39,-1 7 26,4-1-76,-2 1 17,0 1-65,1 0 41,2 0-84,-1 1 54,2 1-80,1 0 53,-2 1-78,3 0 48,0 3-74,-13 0 52,25 0-66,-13 3 54,1 1-78,0 2 66,1 0-71,-3 2 65,-1 2-66,0 1 67,-1 1-64,-3 1 58,-1 1-63,-1 1 59,-3-3-57,-2 2 57,-2 1-61,-1 1 61,-2-2-67,-2-1 57,-2 3-17,-2-2-8,1-1 2,-1-2-1,2 1 4,-2-2-7,3-1-6,-1 0 3,3-3 0,-1 1-2,2-2 6,6-5-5,-10 11 4,10-11-2,-7 6 6,7-6-6,0 0 23,0 0-24,0 0 4,10 8 4,-10-8-8,15-3 9,-15 3-59,20-6 71,-7 2-66,2-1 83,2-2-59,-2 2 74,3-2-59,-1-1 85,-1 1-54,1 0 71,-1 1-43,-2-2 62,3 2-36,-4 0 32,2 0-104,-3 1 0,-2 1 0,1 0 0,-2-1 0,0 0 0,1 2 0,-10 3 0,16-8 0,-16 8 0,14-6 0,-14 6 0,10-5 0,-10 5 0,9-5 0,-9 5 0,0 0 0,13-5 0,-13 5 0,0 0 0,10-4 0,-10 4 0,0 0 0,0 0 0,9-5 0,-9 5 0,0 0 0,0 0 0,0 0 0,0 0 0,10-3 0,-10 3 0,0 0 0,0 0-199,0 0-270,0 0-63,-6-5-88,6 5-91,-14-4-109,14 4-714,-17-7-1171</inkml:trace>
  <inkml:trace contextRef="#ctx0" brushRef="#br0" timeOffset="115108.1139">4978 11209 290,'0'0'731,"0"0"-129,0 0-39,0 0-45,-12-2-46,12 2-27,0 0-89,0 0 19,0 0-63,0 0-5,0 0-43,3-13 11,-3 13-32,6-5 0,-6 5-36,8-6-8,-8 6 6,13-5-30,-13 5-9,14-3 7,-14 3-20,19-2-20,-19 2-11,17 0-32,-17 0-21,20 4-8,-10-1-8,0 0-5,-2 2-9,0 0-5,-8-5-2,14 11-2,-14-11-5,8 14-2,-8-14-3,0 17-6,0-17-2,-6 19-4,0-7 0,-2 1 26,1 0-38,-4-1 32,1 1-37,-1 0 32,-2 1-34,2-2 33,-1 0-35,1 0 34,0-2-34,2-1 31,1 2-26,0-5 16,1 0-15,1 1 14,6-7-13,-10 10 12,10-10-6,-8 8 0,8-8 0,-5 7 0,5-7 0,0 0 0,0 0 0,-3 10 0,3-10 0,0 0 0,0 0 0,15 3 0,-15-3 0,15-2 0,-15 2 0,19-2 0,-8-1 0,1 1 0,2 0 0,0 0 0,0 2 0,2-4 0,-3 1 0,3 0 0,0 1 0,-1-1 0,0-1-69,0 1-73,0-2-114,-2 0-64,0 1-83,2 0-46,-4 0-95,0-1-61,-1 0-38,-1 2-60,1-1-580,-2-3-890</inkml:trace>
  <inkml:trace contextRef="#ctx0" brushRef="#br0" timeOffset="115813.6543">5447 11112 274,'0'-12'626,"0"12"-98,0-19-53,0 19-54,-3-20-45,3 20-29,-3-18-29,0 7-25,-1 1-7,-1 1-25,0-1-53,-3-1 5,2 0-17,-3 1 9,0-1-22,-1 1 16,-2 3-34,2-4 26,-3 2-30,0 0 2,-1 2-13,2-1 12,-2 3-9,-2-1-6,2 0-13,-1 4 3,-2-2-9,2 1 4,-3 1-8,4 2-9,-3 0 1,-1 0 13,1 2-1,-2 1 8,0 1-13,0-2-35,1 4-88,-2 0 0,0 2 0,0 1 0,1 0 0,0 2 0,2 1 0,0-1 0,0 1 0,-1 1 0,3 1 0,-2 1 0,3 0 0,0 2 0,1 2 0,-1-2 0,3 6 0,0-3 0,0 0 0,2 2 0,2 0 0,-1 0 0,1 2 0,2-2 0,0 2 0,1-1 0,0 0 0,3 0 0,-3 3 0,3-2 0,1 1 0,1-1 0,1 1 0,1 0 0,0-1 0,1-1 0,1 2 0,1-1 0,2-2 0,1 2 0,1 0 0,2-2 0,2 0 0,0 0 0,0-5 0,0-1 0,4 2 0,-2-4 0,6 2 0,-3-4 0,0 0 0,3-2 0,1-2 0,0-1 0,0-1 0,3-1 0,-1-2 0,2 0 0,0-3 0,1 0 0,0 0 0,0-4 0,0 2 0,-1-3 0,0-1 0,4 0 0,-6 0 0,2-4 0,-3 3 0,-1-4 0,-2 2 0,-1-3 0,1 1 0,-2-1 0,1-4 0,-3 3 0,3-4 0,-1-3 0,-2 2 0,1-2 0,-3 0 0,2-2 0,-3-2 0,0 1 0,-2-1 0,0 0 0,-3-1 0,-1 0 0,-3 3 0,0-2 0,-2 0 0,-2-3 0,-2 3 0,-2-3 0,-3-4 0,-2 2 0,-2 1 0,-5-5 0,-2 0 0,-3 1 0,-2 1 0,-1 1 0,-2 4 0,-1-1 0,-2 3 0,-1 1 0,0 4 0,4 2 0,-1 3 0,0 1 0,1 2 0,2 2 0,0 1 0,0 2-227,1 0-413,2 4-169,-1-1-185,2 2-750,-1 0-1432</inkml:trace>
  <inkml:trace contextRef="#ctx0" brushRef="#br2" timeOffset="125777.9872">13663 11771 163,'0'0'523,"0"0"-127,-6 7-60,6-7-42,0 0-28,0 0-16,-7 7-19,7-7-14,0 0-3,0 0-10,0 0 8,-7 7-13,7-7 0,0 0-10,0 0-4,0 0-2,0 0-12,0 0-32,0 0 31,0 0-39,0 0 8,0 0-4,0 0-10,0 0-4,0 0 18,0 0-9,0 0-6,9 5-6,-9-5-10,11-7-5,-11 7-18,18-7-10,-9 2-10,4-1-14,-1-1-7,1 0-2,1 0-3,4-2 0,0-1-9,-1-1 2,2 0-1,1-1 44,2-2-49,1 1 41,4-2-55,-3 1 42,2-1-51,0-1 43,-1 1-57,0 1 47,1-2-50,-1 0 40,1 1-40,-2 1 51,2-2-55,-1 0 46,2 0-50,-2-1 42,2 3-41,-2-3 42,4 2-42,1-2 49,-5 0-48,5 1 6,3-2 0,-6 2 1,3-1 7,-3 1 1,0 2 2,0-1 0,1 1 0,-1 0 1,0 0 1,-2 1 0,1-2 0,-1 1 1,1 2 0,-3-2-1,4 2 1,-4-2 1,1 1-1,0-2-1,-1 2 0,0-1-2,-1 1 1,0 0 0,-3-2 0,1 4-4,1-1 2,-2 0 2,-1 1 48,0 0-53,-3 2 39,-1 0-45,-1 1 47,0 2-47,-4-1 42,-1 1-50,1 2 51,-9 4-48,15-11 47,-15 11-49,10-6 23,-10 6-20,10-8 41,-10 8-41,8-7 43,-8 7-49,9-6 55,-9 6-46,8-8 44,-8 8-52,8-7 34,-8 7-26,9-8 41,-9 8-51,8-9 50,-8 9-50,8-6 50,-8 6-49,8-7 49,-8 7-51,0 0 51,9-7-50,-9 7 48,0 0-48,7-7 48,-7 7-53,0 0 54,0 0-53,9-7 54,-9 7-54,0 0 54,0 0-50,7-7 51,-7 7-52,0 0 43,0 0-41,8-10 49,-8 10-51,0 0 51,0 0-52,8-7 50,-8 7-50,0 0 46,0 0-43,7-9 54,-7 9-59,0 0 55,0 0-59,7-7 58,-7 7-50,0 0 51,0 0-51,0 0 46,0 0-54,4-8 42,-4 8-70,0 0-17,0 0-52,0 0-45,0 0-38,-12-1-68,12 1-90,-13 3-79,13-3-107,-14 4-126,4-1-593,0 1-883</inkml:trace>
  <inkml:trace contextRef="#ctx0" brushRef="#br2" timeOffset="126493.565">13585 11694 76,'0'0'713,"6"-8"-113,-6 8-79,5-10-37,-5 10-64,4-8-24,-4 8-18,5-8-35,-5 8-28,0 0-34,4-9-30,-4 9-25,0 0-18,0 0-15,7-7-11,-7 7-2,0 0 29,0 0-40,0 0 28,0 0-47,5 8 11,-5-8-54,0 0 24,0 19-64,0-19 37,-5 19-64,-2-6 24,0 0-40,-1 3 40,-1-1-44,-1 3 30,-1-1-41,0-1 39,0 1-56,0 0 52,-1 0-44,1-1 41,0-2-55,2-1 56,0-1-44,0 0 64,3-2-72,-2-1 38,8-9-25,-9 13 34,9-13-5,-2 12 62,2-12-26,0 0 22,5 8-41,-5-8 20,14 3-41,-14-3 24,19-2-39,-5 1 25,1-1-39,2 0 37,0 0-41,-1 1 28,2 0-45,0 0-2,0-1-92,-2 2 0,2-1-96,-3 1-37,1-1-52,-2 1-69,0 0-103,-1 0-141,0 0-96,1 2-868,-14-2-1226</inkml:trace>
  <inkml:trace contextRef="#ctx0" brushRef="#br2" timeOffset="127706.7191">10838 11148 53,'-1'-16'926,"1"16"-209,0-15-60,0 15-60,1-13-54,-1 13-18,0 0-63,0-16-73,0 16-52,0 0-17,0 0-17,0 0-14,0 0 6,0 0-66,0 0 9,1 14-71,-1-14 1,0 23-57,0-11 9,-1 5-53,0 0 16,1 1-49,-2 0 22,1 1-9,1-1-3,0 2-19,0-2-10,0 0-74,0-1-58,1-1-50,1-2-70,-2-1-50,1 0-49,-1-13-160,0 17-33,0-17-38,3 15-73,-3-15-106,4 10-394,-4-10-755</inkml:trace>
  <inkml:trace contextRef="#ctx0" brushRef="#br2" timeOffset="128357.2118">10879 11159 597,'1'-20'640,"3"6"-105,0-4-33,0 1-51,3-1 4,0 0-28,3 1-19,2-2-43,-1 4-38,4 1-17,2 0-46,1 3-28,1 0-32,0 1-32,2 3-24,-5 2-20,1 2-26,-1-1 0,-1 3-13,-3 1-9,1 3-10,-3-1-8,0 1-12,-10-3-6,12 12-8,-12-12-9,3 14-13,-6-4 3,-3 2-3,-2 1 24,-1-1-35,-4 2-2,-1 0 0,-3-2 1,1 3-3,1-5 44,-3 2-49,2 0 0,2-5 0,1 3 0,2-3 2,0 1-1,3-2 0,-2-1 3,4 1 1,-1 0 43,7-6-58,-10 13 53,10-13-52,-7 14 45,7-14-47,-2 13 52,2-13-52,2 16 49,3-9-47,-1 2 43,3 1-47,1-2 47,0 2-48,6-3 47,-1 3-48,5-3 48,1 0-51,2-2 50,0 0-76,2-1 1,-2-1-61,0-1-28,1-2-34,1 0-20,-2 0-10,0-2-2,4-1 16,-4-1 2,2 0 9,-1 0 34,0-2 24,-3-1 20,0-1 12,0-1 25,-1 1 15,-3-4 11,0 0 7,-1-1 9,-3-1 7,1-2 14,-2 0 13,-4 2 27,1 0 5,-2 0 41,-1 1-18,1 2 36,-5 11-20,2-16 21,-2 16-28,1-13 16,-1 13 27,0 0 1,0 0-2,0 0-12,0 0-7,-12 4 8,12-4-21,-7 13-13,5-2-8,-1-2-10,1 1-16,0 0-7,0 2-5,0 0-5,1 0-6,0 1-1,1-13 31,1 22-42,0-11 32,1-1-45,0-1 41,2 1-47,0 0 37,3 0-35,0-3 32,2 0-55,1 1-4,3-4-48,-2 1-19,2-3-30,-1 1-38,1-3-25,1 0-24,-1 0-50,0-3-18,-1 1-30,-1-1-2,-3-3-33,2 2 8,-3-2-35,-1-4 15,-6 10-4,10-15-41,-8 5-324,-2 10-242</inkml:trace>
  <inkml:trace contextRef="#ctx0" brushRef="#br2" timeOffset="128591.0654">11614 11076 661,'-12'-8'381,"1"1"-57,-1 5-31,2-3-1,1 1-20,9 4-13,-20-6-10,20 6-15,-15-2-8,15 2-22,-12-3 3,12 3-9,0 0 14,-12-1 1,12 1-10,0 0-6,0 0-49,0 0 2,0 0 12,0 0 12,11-6-13,-11 6-18,12-2-5,-12 2-17,11-4-17,-11 4-16,11-4-15,-11 4-15,10-4-10,-10 4-10,10-3-8,-10 3-13,0 0-2,12-2-4,-12 2-8,0 0-10,0 0-21,0 0-19,0 0-39,0 0-30,9 5-60,-9-5-63,0 0-56,-2 12-103,2-12-87,-2 14-187,2-14-510,-4 17-793</inkml:trace>
  <inkml:trace contextRef="#ctx0" brushRef="#br2" timeOffset="129909.4159">11928 11229 373,'16'-6'712,"-1"1"-127,2-2-79,-4 0-66,0 0-36,1-1-26,-1-1-47,-3 0-21,-1 1-52,-1-2-23,-2 1-51,2 0-2,-8 9-31,5-17-3,-5 17-39,0-15 8,0 15-19,-5-15-16,5 15-13,-12-8-11,12 8-9,-14-4-2,14 4 2,-19 0-9,19 0-8,-21 4-4,12-1-2,-2 2-8,0 1-2,2 0-4,1 1-3,-1 0-1,1-2-1,1 2-2,7-7-10,-10 13 3,10-13 5,-6 11 1,6-11 0,0 0-2,-2 11 6,2-11-12,10 6 9,-10-6 0,9 1-2,-9-1 1,14 0-1,-14 0-1,17-5-3,-17 5-16,14-5 22,-14 5 1,13-5-5,-13 5-2,11-3 3,-11 3-11,10-6 9,-10 6 0,0 0-3,13-2 6,-13 2 4,0 0-1,8 4-1,-8-4 2,8 8 0,-8-8 2,6 14 2,-4-2 4,5 0 31,-3 2 59,1 3 9,4 3-44,-2-1 35,0 3-55,-1 0 34,2 2-52,-2 0 43,-1 1-59,1-1 45,-1 1-55,-3-2 48,3 3-43,-5-2 43,0-2-52,0 1 57,-5-1-45,1-1 51,-1 1-58,-1-3 46,-1 1-54,-3-3 40,-1-2-35,-1 0 45,-2-2-47,0-2 31,2-2-45,-3-2 35,1-2-38,-1-1 48,-2-2-51,2-2 29,-3-1-33,1-3 48,1-2-41,-2-1 60,0-4-65,1 0 41,2-4-4,1 0-5,1-2-4,3-2-1,0-1-12,3-1-37,2-1-35,4 3-90,1-3-23,4-1-45,1 1-63,6-4-22,0-2-85,4 4-20,5-5-29,2 3 19,5 1-4,0 1-16,1 2-5,-1 2 31,-3 4-5,0 0 78,-1 2 55,-5 2 140,1 1 109,-2 0 165,-4 4 27,0-2 43,-2 1 15,0 1-1,-4 0-8,2 2 1,-2-2-1,-7 7 5,8-7 6,-8 7 2,7-10-6,-7 10 4,0 0-11,7-7-5,-7 7 6,0 0-15,0 0 4,0 0-20,0 0 4,0 0-26,1 10 14,-1-10-18,2 14-8,-2-14-24,2 21-21,2-10-12,-3 1-15,2-1-8,2 4-9,-1-4-9,2 1-4,1 0-11,-1-2 1,2 0-3,2-3-2,-1-2 6,-1 1-10,3-3-1,-1-1-12,-10-2-13,25 0-10,-14-2-4,2 0-5,1-5-6,1 2 6,-1-4 6,2 0 7,-2-1-23,-1-2 36,-1-1 4,0 0 3,-1-3 4,-1 3-3,-3 0 3,3 1 6,-5 0 6,0 1 8,0 2 17,-1 0 11,-4 9-4,6-13-5,-6 13 1,5-10-6,-5 10-8,0 0 2,0 0 0,0 0 8,0 0-2,0 0 13,4 12 6,-4-12 7,0 15-4,0-15-8,0 17-8,0-17-11,2 17-1,-2-17-7,3 20-2,-3-20-4,3 19 13,-3-19-22,6 17 10,-6-17-30,7 13-10,-7-13-26,10 12-4,0-8-11,-10-4-30,17 7-23,-7-4 5,3 0 7,-2-2-22,5-1-19,-3-1-7,3-2-3,3 0 22,0-1-10,2-3 4,2 0-10,-1-4 27,4 1 5,-1-3 7,-2-2 17,2 0 17,-5-4 12,2 2 16,-3-1 11,-2-4 14,-1 1 21,-5 2 30,-2-1 32,1 1 20,-4 0 25,-2 2 15,-1 2 12,-1 1 24,0 2-25,-2 0 14,0-1 3,-2 2-14,2 11-5,-2-17-3,2 17-21,-3-13-7,3 13 7,0 0 8,-6-9 6,6 9 4,0 0 9,-4 10-4,4-10-2,-5 17 1,5-5-7,-3 2-5,1 1-12,2 2-13,-2 0-11,2-1-12,0 2-4,0 1-13,0 1 8,0-2 42,0 2-61,2-3 33,3 0-56,-3 0 32,1-1-44,1-3 50,0 2-55,3-3 42,-1-3-58,0 1 42,0-2-76,1-1 22,-1-1-48,1 0-50,-7-6-20,12 6-31,-12-6-30,11 3-39,-11-3-61,14-3-60,-14 3-25,11-4-46,-3-1-56,-8 5-151,12-14-450,-6 6-718</inkml:trace>
  <inkml:trace contextRef="#ctx0" brushRef="#br2" timeOffset="130229.3877">12767 11042 263,'-16'2'721,"7"1"-186,9-3-107,-16 4-77,16-4-58,0 0-67,0 0-33,0 0-34,0 0-23,0 0-10,16 5 4,-16-5 25,25-1 28,-8 0 43,2 1 46,0-2-10,2 0 51,2 0 26,1 1 1,1-2 1,1 1-10,-1-1 11,0-1-50,-2 1 15,-5 1-32,4-2-3,-6 0-54,2 0-56,-4 1-162,-1 1 0,-2-2 0,0 1 0,-2 0 0,-9 3 0,16-6 0,-16 6 0,9-5 0,-9 5 0,7-5 0,-7 5 0,0 0 0,8-6 0,-8 6 0,0 0 0,0 0 0,0 0 0,0 0 0,0 0 0,0 0 0,-2-12-218,2 12-355,0 0-139,0 0-156,-13 3-968,13-3-1547</inkml:trace>
  <inkml:trace contextRef="#ctx0" brushRef="#br2" timeOffset="131645.416">12541 16658 596,'0'0'582,"-15"0"-89,15 0-28,0 0-52,-13-2-46,13 2-25,0 0-24,-9-4-47,9 4-25,0 0-12,-5-8-36,5 8-12,0 0-12,0 0-10,3-12-8,-3 12-3,0 0-12,11-6-20,-11 6-6,14-4-2,-14 4-22,17 0-4,-17 0-14,20 2-7,-9 3-9,1-3-4,-3 4-7,-1-2-1,-1 2-6,1 1 12,-2 0-25,-1 1 1,-5-8-7,4 18-2,-4-18-7,-3 19 2,-1-9-7,0 0 3,-2 2-5,-2-1 0,1-1-2,-3 1 0,3-2 0,-1-1-8,2-1 8,-3-2 2,9-5 0,-12 12 1,12-12 2,-9 8 3,9-8-3,0 0 6,-6 6 0,6-6-7,0 0 1,0 0-4,0 0 2,9-5 0,-9 5 0,10-2-17,-10 2 3,13-4 9,-13 4 0,18-1 3,-18 1 1,18 1 1,-5 1 3,-2 1 5,-2-2 6,3 5 1,-1-2 5,-2 1-1,2 0 7,-2 2-5,-2-2 10,1 1-1,-1 1 4,-7-7 2,9 14 11,-9-14-27,1 12 33,-1-12-18,-1 13 18,1-13-22,-8 12 16,3-6-13,5-6 9,-18 9-17,9-3-5,-3-2-12,-1-1 10,-1 0-10,-1-2-5,-1 0-4,-1-1 8,-2-1-22,4 0 12,-4-2-20,1 0-14,1-1-21,0-3-27,2 1-45,-1-2-27,1-3-44,3 1-60,1 1-36,1-4-102,3 0-92,-1 0-77,4-1-78,2 1-713,1 1-954</inkml:trace>
  <inkml:trace contextRef="#ctx0" brushRef="#br2" timeOffset="132339.2403">12636 16402 512,'0'0'638,"-7"-9"-88,7 9-67,-11-7-69,11 7-23,-14-8-38,6 5-7,8 3-42,-21-5-12,21 5-21,-25-2-20,25 2-4,-24 1-25,6 0-20,0 4-6,2-3-7,-2 3-25,-3 0-19,-2 3-23,2 1-5,-1 2-19,-2-1-11,-1 3 3,0 2 15,2 1-4,1-1-18,-1 3 2,1 0-13,1 2 8,3 0-18,0 1 12,1 1-2,3 2-10,-1 0 2,3 1-7,1 1 4,3 1-6,2-3-3,-1 0-4,5 0-9,0-1-1,2 1-7,2-2 3,-1 1 5,3 0-4,3-1-5,-1-2 2,1 0-7,2 0 5,3-2-17,1-1 6,-2-1-10,3 0-9,1-1 0,1-1 0,-1 0 0,2-2 0,1-1 0,-1 0 0,1-1 0,0-1 0,3-1 0,-1-1 0,-2 0 0,0-2 0,0 0 0,2 0 0,-1-1 0,2-2 0,-2-1 0,1-1 0,2 0 0,0-1 0,4-1 0,-2-2 0,1-1-13,-1 0 9,1 0 0,-2-3 1,1 2 1,-1-3 4,-3-2-2,1 4 3,-1-4-8,-3 0 5,2 0-2,-4-1 2,1-1-3,-1-1 8,-1-1-7,-3-2 5,0 0-4,-1 0 8,1-1-5,-3-2 5,0 1-1,-1-2-2,-1 0-4,-2 2 0,-2-1 0,1 2 0,-3-2 0,0 0 0,-3 1 0,1-3 0,-6 0 0,1 0 0,-5-2 0,-1-1 0,-5 2 0,2-1 0,-6-3 0,-1 2 0,-4-1 0,-2 4 0,3 0 0,-3 1 0,-1 2 0,5 3 0,-2 3 0,0 1 0,0 3 0,2 2 0,-2 3 0,6 2-141,0 2-134,-2 4-67,1 1-78,-1 3-119,1 2-172,2 6-186,4-3-646,0 1-1179</inkml:trace>
  <inkml:trace contextRef="#ctx0" brushRef="#br2" timeOffset="133393.6699">9128 17594 732,'0'0'634,"0"0"-81,-16 0-66,16 0-49,-14 3-51,2-1-20,2 1-22,-3 1-23,-2 2-37,1 1-28,-2-1-23,2 2-14,-1 0-11,1 3-7,0 0-46,0 2 3,-1 2-28,3-1 23,2 3-39,-2-2 37,5 4-55,-1 0 26,0 1-48,5 1 37,-1 0-56,1-2 56,3 0-17,0 0-3,3 1-29,-3-3-10,5 0 6,0 0-26,2-2-6,1-1-9,1 0 6,1-2-16,3-1-16,0-2-56,2-2-119,-1-2-56,4-3-77,1 0-86,-1-4-120,3 2-98,-1-5-90,2 1-727,1-4-1047</inkml:trace>
  <inkml:trace contextRef="#ctx0" brushRef="#br2" timeOffset="133689.216">9528 17667 706,'0'0'714,"2"-17"-87,-2 17-38,-3-9-58,3 9-24,0 0-46,-9-8-33,9 8-16,-13 3-28,13-3-26,-16 9-10,7-1-28,0 1-41,-2 3-31,1 2-34,1 2-6,0 0-28,3 1-24,-2 3-19,3-1-19,0 3-10,3-5-13,0 2-32,1 0-63,1-2 0,1 0 0,2 0 0,1-1 0,1 0 0,0-2 0,2-1 0,0 0 0,2-2 0,0-2 0,1 1 0,-1-5 0,0 2-24,2-2-177,1-3-82,-2 0-38,-10-2-64,22 0-70,-9-1-56,-3-2-43,0 2-42,2-3-14,-3-1-125,0 0-364,-2 0-717</inkml:trace>
  <inkml:trace contextRef="#ctx0" brushRef="#br2" timeOffset="134166.9215">9683 17781 331,'0'0'735,"-1"-16"-130,1 16-64,0-16-63,0 16-36,2-14-50,-2 14-49,4-15-18,-4 15-48,9-14-29,-9 14 0,13-9-53,-13 9-11,15-6 7,-15 6-8,19 0 1,-19 0-2,21 3-6,-12 4-21,-2-2-19,0 3-15,0 1-6,-2 1-15,-1 1-10,-1 1-8,-2 1-14,0-1-18,-2 0-8,-1 0-52,-2 3 50,0-3-53,-3 2 44,0-2-53,2 0 49,-3 0-51,3-2 48,0-3-45,-1 1 48,0 0-52,6-8 49,-7 10-43,7-10 47,-7 8-53,7-8 43,0 0-46,0 0 49,0 0-47,0 0 50,0 0-49,0 0 50,11-2-59,-11 2 50,9-6-40,-9 6 44,13-6-43,-13 6 41,15-5-45,-15 5 44,17-4-5,-17 4-38,17-1 38,-17 1 3,23 3-4,-12 1 0,2 1-34,0 2 50,-1-2 0,-1 4 13,-1-1 0,2 2 9,-4 0-2,-1-1-2,1 1-1,-4-1-1,-1 2-1,0-1 3,0 1 1,-3-11 0,-2 19-2,0-8-2,-1-2-10,-2 0 1,-1 0-15,-1-2-3,1 2 4,-2-2-2,-1 0-4,-1 0-4,1-4-9,-2 2-34,1 0-33,-2-3-53,12-2-96,-20 2-47,20-2-88,-20-2-88,20 2-130,-16-7-129,8 2-191,8 5-504,-11-14-995</inkml:trace>
  <inkml:trace contextRef="#ctx0" brushRef="#br2" timeOffset="134465.5933">10087 17628 838,'9'-7'863,"-9"7"-91,10-10-86,-10 10-67,8-7-65,-8 7-87,0 0-43,13-2-29,-13 2-64,0 0-12,17 5-61,-17-5-27,15 12-33,-6-2-3,1 2-7,1 2 6,-1 3 22,0 2 8,6 1-23,-3 5-183,-1-1-18,1-1 0,0 3 0,-2-1 0,0-1 0,-4-1 0,1 0 0,-3-2 0,-1 2 0,-2-4 0,-2 2 0,-1-3 0,-3 4 0,-1-1 0,-1-1 0,-4-1 0,1 0 0,-3-2 0,-2-1 0,1-1 0,-3-2-43,0-1-542,1-2-151,2-1-205,-2 1-916,3-3-1571</inkml:trace>
  <inkml:trace contextRef="#ctx0" brushRef="#br2" timeOffset="134924.1861">10727 17979 430,'0'0'948,"-8"5"-156,8-5-55,0 0-72,0 0-30,-9 5-92,9-5-18,0 0-117,0 0-2,9 3-63,-9-3-68,14-1-50,-14 1-44,20-2-40,-8 0-27,0 1-25,-1-1-35,2 0-84,-1 1-127,0 0-74,-12 1-107,20-3-124,-20 3-153,16-1-84,-16 1-201,0 0-392,10 4-894</inkml:trace>
  <inkml:trace contextRef="#ctx0" brushRef="#br2" timeOffset="135113.4255">10764 18149 428,'0'0'816,"0"0"-68,0 0-45,4 12-69,-4-12-42,0 0-40,13 5-36,-13-5-102,17 2-33,-17-2-99,21 0-10,-7-2-61,0 0-41,0-1-37,1 1-28,2-1-70,0 1-50,1-3-101,-2 3-55,1-3-80,0 2-92,-2-2-94,1 1-74,0 0-48,2-1-99,-3 0-582,-1 1-850</inkml:trace>
  <inkml:trace contextRef="#ctx0" brushRef="#br2" timeOffset="136037.7666">12010 17940 366,'0'0'742,"-10"5"-103,10-5-50,0 0-60,-11 4-47,11-4-46,0 0-20,0 0-40,-7 5-8,7-5-13,0 0 22,0 0-61,5 8 38,-5-8-46,9 7-29,0-4-17,2 1-38,2-3-35,5 2-34,3-2-28,1 2-24,5-1-22,0-2-14,2 0-16,-1 0-51,1 0 0,0-2 0,-2 0 0,-7 1 0,2 0 0,-1 1-71,-4-1-34,-3-1-33,-1 2-90,1 0-25,-14 0-53,14-1-37,-14 1-58,13-2-71,-13 2-69,0 0-83,0 0-213,0 0-384,0 0-829</inkml:trace>
  <inkml:trace contextRef="#ctx0" brushRef="#br2" timeOffset="140557.3641">11519 17745 39,'0'0'494,"0"0"-108,-1-10-34,1 10-26,0 0-12,0-13-35,0 13-9,0 0-26,0-14-9,0 14-3,0 0 2,1-14 5,-1 14-5,0 0 7,3-12-28,-3 12-2,0 0-15,0 0-7,0 0-13,0 0 17,0 0 6,0 0-3,0 0-18,0 0 34,-3 14-44,3-14 38,0 23-27,-1-9-6,1 5-28,0-2 0,-1 1-23,-1 2-8,1-1-12,1-1-19,-1 3-13,1-1-11,0-1 0,0 0 8,1 1-14,-1-3-3,1 3-11,1-3-3,-1 1-7,0-1-4,2-1-9,-1 0-2,-2-4-10,1 2 3,1-2-22,-1-1 25,0 0 0,-1-11-3,3 20-4,-3-20-3,1 16-5,-1-16-21,2 15-58,-2-15-80,2 12-98,-2-12-34,0 0-45,0 12-59,0-12-111,0 0-97,3 12-95,-3-12-777,0 0-1101</inkml:trace>
  <inkml:trace contextRef="#ctx0" brushRef="#br2" timeOffset="141241.8645">12239 17886 538,'-3'-9'466,"3"9"-45,-6-16-47,6 16-17,-7-15-33,7 15-17,-6-17-18,2 9-5,4 8-16,-6-16 3,6 16 15,-4-17-34,4 17-6,-7-13-7,7 13-21,-5-10-6,5 10-47,-5-9-6,5 9-44,0 0 18,0 0 27,0 0 31,0 0-29,-6 8-34,6-8 58,2 19-23,-4-4-15,4 0 0,-2 3-11,0 2-24,0 1-11,2 2-14,-2 1-7,2-1-17,1 2 8,-2-2-14,0 0-9,0-3-6,1-1-9,0-1-6,-2 0-3,2 1-7,0-4-4,-2 1 0,0-3-3,1-1-5,1 0-1,-1 0-5,-1-12-30,1 17 33,-1-17-11,2 15-54,-2-15-42,2 12-76,-2-12-70,0 0-68,0 13-48,0-13-67,0 0-85,0 0-82,0 0-62,0 0-812,0 11-1095</inkml:trace>
  <inkml:trace contextRef="#ctx0" brushRef="#br2" timeOffset="148436.7533">12857 17792 511,'0'0'446,"0"0"-62,0 0-40,2-11-17,-2 11-24,0 0-27,2-10-9,-2 10-5,0 0-4,0 0-11,2-11-1,-2 11-13,0 0-8,0 0-9,2-13-14,-2 13 1,0 0-28,0 0 7,3-12-23,-3 12 9,0 0-26,0 0 8,0 0-28,2-12 12,-2 12-36,0 0 6,0 0-39,0 0 14,0 0-39,0 0 18,0 0-32,0 0 35,-5 9-45,5-9 26,-2 16-31,-2-7 26,2 0-27,-3 4 28,2 0-34,-3 2 29,1-1-37,1 1 39,-2 0-35,-2-1 36,4 1-37,-3-1 37,1 2-44,-1-2 37,0-1-38,0 0 37,1-1-40,1 0 36,1-2-35,-2 0 32,2-1-36,2-2 39,2-7-48,-8 13 44,8-13-30,-3 10 36,3-10-30,-4 9 54,4-9-48,0 0 49,-2 10-51,2-10 47,0 0-58,0 0 51,8 4-54,-8-4 46,0 0-50,15-2 47,-15 2-52,17-2 54,-17 2-49,21-3 48,-9 3-50,1 0 55,1-1-66,0-2 59,2 2-54,-3 1 52,5-1-50,0-2 54,-4 3-62,4 0 57,0-3-60,0 3 54,-3-2-55,3 2 50,-3 0-51,2-2 43,-2 2-41,1-1 34,-1 1-43,-1-1 36,-1 1-39,2-1 37,-15 1-30,27 0 45,-27 0-55,21-2 37,-21 2-33,19 0 27,-19 0-11,16 0 25,-16 0-26,15-1 28,-15 1-26,0 0 30,18 0-24,-18 0 26,0 0-19,14-1 29,-14 1-37,0 0 25,8-3-25,-8 3 26,0 0-25,0 0 27,0 0-21,6-9 26,-6 9-21,0 0 27,0 0-33,-3-9 29,3 9-22,0 0 25,-7-11-17,7 11 12,-7-7-27,7 7 33,-8-10-28,8 10 28,-12-8-24,12 8 25,-11-14-20,4 8 29,1-1-22,-2 1 34,2-1-31,-3 1 28,3-1-17,-2 2 41,8 5-32,-9-12 38,9 12-50,-10-6 50,10 6-51,-8-7 30,8 7-54,0 0 45,0 0-49,0 0 54,-11 4-49,11-4 55,0 12-49,0-12 64,0 21-55,0-8 62,2-1-63,-2 3 59,3 2-58,-3-1 57,2 2-66,0-1 64,0 0-71,-2 0 57,3-1-3,-1 1-10,1-3 3,-1 3-9,0-2-8,0-1-4,0 0-3,0-3-5,1 1 0,-1-3 0,-2 3-1,4-3 0,-4-9-4,2 15 9,-2-15-11,2 13-23,-2-13-19,0 12-36,0-12-54,0 0-69,0 12-38,0-12-40,0 0-57,0 0-54,-2 12-65,2-12-61,0 0-42,0 0-167,0 0-491,0 0-825</inkml:trace>
  <inkml:trace contextRef="#ctx0" brushRef="#br3" timeOffset="153794.1978">18969 10657 530,'0'0'555,"-13"-3"-94,13 3-61,0 0-15,0 0-64,-12-1-17,12 1-26,0 0-18,0 0-12,0 0-9,0 0-19,0 0-15,0 0-13,-13 0-14,13 0-7,0 0-10,0 0-1,0 0-18,-7 7 24,7-7-12,0 0 19,0 0-28,0 12 8,0-12-33,5 10 27,-5-10-51,6 10 45,-6-10-66,13 14 65,-3-5-58,1 1 32,0 0-57,6 2 36,-1 1-56,3-1 35,4 3-49,2 1 34,-1-1-34,6 4 39,0-1-40,1 2 28,2-1-40,1 1 35,1-2-39,1 2 40,2-1-45,2 2 31,2-3-33,8 7 35,3-1-39,1-1 26,1 0-28,1 4 38,-2-3-44,2 0 33,-2 2-34,1 0 29,-2-1-33,-1 0 35,1-1-4,0 3 3,-1-3-9,-1 0 0,0 0-31,0 1 38,-7-4-24,-1-1 25,1 1-36,-2-2 30,2 0-8,-3 0 7,3-1-10,-5-1 12,1 0-36,0-1 40,-2-1-14,-3 0 11,-5-5-35,1 1 35,-4-3-33,-7 0 38,2-2-37,-4 0 41,-3-1-32,-1-1 36,-2 1-41,-2-3 28,1 1-28,-11-3 33,17 4-34,-17-4 44,14 3-49,-14-3 34,12 0-36,-12 0 31,0 0-33,12 0 8,-12 0-76,0 0 5,9-4-79,-9 4-29,0 0-37,0 0-31,0 0-30,4-8-45,-4 8-79,0 0-35,0 0-31,0 0-34,1-12-71,-1 12-547,0 0-751</inkml:trace>
  <inkml:trace contextRef="#ctx0" brushRef="#br3" timeOffset="154241.9238">21126 11569 365,'-4'-14'589,"4"14"-76,0 0-81,-5-9-16,5 9-50,0 0-6,-7-13-32,7 13-19,-3-7-24,3 7-21,-4-9-18,4 9-46,-6-7 14,6 7-23,0 0-2,-7-9-15,7 9-27,0 0-12,0 0-35,-9-7-2,9 7 27,0 0 40,0 0-48,0 0 22,-6 7-54,6-7 61,0 0-58,2 16 34,-2-16-57,4 15 40,0-4-48,-1-3 39,3 5-31,0 0 25,-1-1-35,2 3 14,1-2-40,-1 0 54,1 1-25,2 1 22,-3-1-45,1-1 28,0 1-29,1 0 45,-3-1-39,2-1 19,-3-1-34,0-1 20,1 1-29,-2-4 19,0 2-35,0-2 0,-4-7 0,5 16 0,-5-16 0,4 13 0,-4-13 0,1 11 0,-1-11 0,-1 12 0,1-12 0,-5 9 0,5-9 0,-11 12 0,4-7 0,-3 1 0,-3-1 0,-2 1 0,-1-1 0,-4 2 0,-2 1 0,0-1 0,-3-1 0,0 0 0,-4 3-282,0-2-42,-1 4-60,1-2-57,-2-1-127,2 2-135,1 1-150,4-5-618,0 3-1093</inkml:trace>
  <inkml:trace contextRef="#ctx0" brushRef="#br3" timeOffset="155625.6334">20112 10749 45,'0'0'567,"0"0"-95,0 0-85,3-10-27,-3 10-16,0 0-9,5-11-21,-5 11-11,5-10-10,-5 10 29,6-8-38,-6 8 45,7-9-3,-7 9 9,6-9-22,-6 9 18,0 0-70,7-9 12,-7 9-83,0 0 9,5-8-80,-5 8 22,0 0-67,0 0 68,0 0 8,0 0-7,1 14-49,-1-14 37,-4 20-45,2-8 26,-2 2-45,0 2 36,-1 1-36,0 1 14,1 1-39,-1 1 14,1-2-56,0 0 0,0-1 0,1 2 0,1-2 0,1-1 0,1-2 0,1-1 0,2 2 0,2-2 0,-1-1 0,2-1 0,0-1 0,5-1 0,-4-1 0,2-1 0,2-2 0,3 0 0,-3-1 0,2 0 0,0-3 0,1 2 0,-2-2-95,3 1-210,0-2-26,-1 0-31,1 0-42,-1-2-58,2 1-82,-1 1-49,2 0-31,-1 0-35,1 0-541,-1 0-811</inkml:trace>
  <inkml:trace contextRef="#ctx0" brushRef="#br3" timeOffset="155897.9173">20534 10996 264,'0'0'700,"0"0"-134,0 0-80,-5-7-58,5 7-65,0 0-33,0 0-39,0 0-37,0 0-27,0 0-46,0 0-41,0 0-24,-3-10-20,3 10-26,0 0-8,0 0-21,0 0-6,0 0-24,0 0-49,0 0-65,0 0-86,0 0-103,0 0-84,5-10-158,-5 10-444,0 0-572</inkml:trace>
  <inkml:trace contextRef="#ctx0" brushRef="#br3" timeOffset="156865.4979">20189 10742 303,'0'0'658,"-8"-7"-90,8 7-92,0 0-35,-6-8-46,6 8 2,0 0-16,-9-6-24,9 6-25,0 0-37,-5-7-25,5 7-19,0 0-20,0 0-3,0 0-44,0 0 2,0 0-58,-5-9 3,5 9-50,0 0 9,0 0-43,0 0-3,0 0 27,0 0 51,0 0-55,0 0 38,11 6-49,-11-6 59,14 7-44,-3-2 27,2 2-48,4 0 27,2 0-45,4 1 36,-1 1-45,6 2 39,0-1-25,0 1 31,-1 0-42,-1 0 26,-6-2-40,2 1 32,-3-1-38,-2 1 36,-3-2-21,-3 2 5,1-4 6,-6 2 5,1 1-3,-4-1 0,-3-8 4,0 16-10,-3-6-4,-3-2-3,-4 2-7,0-1-1,-3 1 27,-5 0-35,0-1 29,-1 0-37,-2-1 18,1 1-15,-1-1 0,0 1 0,2-1 0,-1-1 0,3-2 0,0 3-46,2-3-56,1 0-85,0 0-56,2-1-63,2 0-86,10-4 4,-19 5-110,19-5-87,-14 7-87,14-7-167,-10 3-402,10-3-850</inkml:trace>
  <inkml:trace contextRef="#ctx0" brushRef="#br3" timeOffset="157368.5286">20903 10928 486,'8'-11'699,"-8"11"-132,6-11-47,-6 11-42,4-12-37,-4 12-36,0 0-52,1-14-27,-1 14-70,0 0-15,-3-9-46,3 9 16,-9-4-40,9 4 11,-16 1-11,16-1-18,-16 5-7,4 2-10,3 0-12,-1 0-11,-1 5-29,0-1-5,4 0-17,-1 4-1,0-3 7,2 1-20,2 1 2,0-2-19,3 0-4,1 0-3,1 0-1,2-2-15,2 0 7,3 0-4,2-2-9,1 0 4,2-3-6,2 0 4,1-3 1,2 3 0,-1-5-4,1 0 3,0 0-4,-1-3 4,1 1 0,-3-1-4,2-2 2,-4-1-14,1-1 14,-4-1 4,0-1-4,-2-1 4,-1-2-4,-3 2 6,-1-2-10,-2 0 0,-1 1 2,-1-1-2,-2 1-3,-2 0 2,0 0-6,-2 3 3,-1-2 1,0 4 3,-2 1-13,0 0-48,-1 2-49,0 1-55,11 2-84,-23 0-32,11 2-71,2 2-108,0 1-69,10-5-151,-14 9-602,14-9-891</inkml:trace>
  <inkml:trace contextRef="#ctx0" brushRef="#br3" timeOffset="157921.1451">21223 10962 473,'4'-9'760,"-4"9"-114,0 0-60,1-13-91,-1 13-45,0 0-84,-5-7-37,5 7-53,0 0-29,-12 2-68,12-2-14,-10 8-15,10-8-13,-10 12-41,10-12-1,-9 14-44,6-4 18,3-10-31,-5 18 14,5-18-26,0 17 15,0-17-30,5 16 14,-5-16-16,10 14 17,-4-6-24,4-3 18,0 2-23,0-4 19,3-1-24,0 1 10,2-2-7,-1-1 11,0-1-13,2-1 18,0 0-25,-2-2 29,-1 0-26,2-4 25,-3 3-23,-1-3 23,0 1-24,-4-2 16,1 3-15,-3-2 21,0 0-16,-5 8 16,7-12-13,-7 12 23,3-10-23,-3 10 23,0 0-24,3-10 14,-3 10-17,0 0 16,0 0-16,0 0 21,0 0-18,-1 12 13,1-12-23,0 0 22,2 13-24,-2-13 26,8 11-12,-8-11 9,7 10-18,0-4 18,-7-6-19,15 9 25,-6-7-22,0 3 22,-9-5-26,22 3 19,-22-3-11,24 0 35,-11 0-21,1-1 24,-1-1-22,0 0 51,-1-3 12,0 1 17,-1-1-34,0-1 14,-1-3-19,-4 2 14,3-3-7,-4 2-14,0-1 1,-1-1-7,-4 10-9,3-19-7,-3 19-4,-1-17-8,1 17-2,-6-16-6,6 16-2,-7-13 1,0 6-4,7 7-43,-11-8-71,11 8-72,-13-4-83,13 4-80,-15-1-80,15 1-87,-12 3-95,12-3-758,-9 2-971</inkml:trace>
  <inkml:trace contextRef="#ctx0" brushRef="#br3" timeOffset="158373.8682">21733 10897 165,'11'-5'813,"-11"5"-175,9-5-67,-9 5-79,8-5-48,-8 5-38,0 0-98,9-5-37,-9 5-68,0 0 27,7 5-19,-7-5-15,7 11-48,-7-11 26,2 14-52,-2-14-4,4 17-46,-1-8 10,-2 2-29,1-1 14,1 0-28,-3-10 29,3 19-20,-3-19 10,2 18-26,-2-18 21,3 16-16,-3-16 2,1 13-12,-1-13 8,4 13-22,-4-13 19,0 0-17,2 14 36,-2-14-18,0 0 13,0 0-36,0 0 22,0 0-25,0 0 20,0 0-23,0 0 13,-2-10-16,2 10 23,-4-15 5,3 4 0,-1-1 12,2-1 1,-1 0 22,2-2-13,-1-1 6,3-1 35,-2 0-49,4 0 49,-1 1-61,1-1 36,2 3-41,0-1 31,2 4-27,2-1 49,1 3 10,2 1 19,2 3 12,0 1-9,0 4-11,3 0 42,0 4-41,-2 1-43,3 1-58,-1 5 0,-1-2 0,0 2 0,-4 2 0,1-2 0,-3 0 0,-2 0 0,-1 1 0,-1 1 0,-2-1 0,-2-1 0,-1 2 0,-2-3 0,0 2 0,-3-1-99,-1 2-336,-2-1-60,-3 2-94,-1 3-164,-2-2-232,-1 2-548,-2-3-1168</inkml:trace>
  <inkml:trace contextRef="#ctx0" brushRef="#br3" timeOffset="160604.9015">21685 13343 412,'0'0'520,"0"0"-106,0 0-25,0 0-33,0 0-35,0 0-50,0 0-20,0 0-31,0 0-7,-7-6-27,7 6 2,0 0-31,0 0 9,0 0-15,0 0-9,0 0-8,0 0-9,0 0 10,0 0-2,0 0-3,0 0 1,0 0 0,0 0-1,0 0-11,0 0-3,0 0-14,0 0-18,0 0 0,-11-5-10,11 5-1,0 0 18,0 0 4,-15-3 2,15 3 6,-10-1-32,10 1 4,-12-2-16,12 2 37,-14-4-22,14 4-3,-14-5-24,14 5 6,-15-5-20,15 5 22,-13-3-8,13 3 3,-15-4 16,15 4-13,-12-5-9,12 5 7,-11-3 8,11 3-6,0 0 0,-12-5-13,12 5 2,0 0 4,0 0-13,-10-7-12,10 7 0,0 0-1,0 0-3,0 0-4,0 0 7,0 0-15,0 0 2,0 0-5,0 0 6,12-1-2,-12 1-4,17 4-3,-6-2 4,2 1-6,3-1 6,2 1-3,1 0 2,5 1 2,1 0-3,0-4-3,2 3 7,-1 0-7,2-1-5,-1 0 5,-2 1-1,2-2 1,-5 0-1,-3 1 2,1-2-1,-2 2 1,-4-2-1,-1 1-10,1-1 15,-14 0-4,18 0 12,-18 0-10,17-1-1,-17 1 1,11-2-4,-11 2-8,0 0 3,9-9 4,-9 9-3,0 0 0,-3-8 2,3 8 0,-7-8 2,7 8 1,-9-7 1,9 7 1,-10-10-2,10 10 1,-14-8 0,14 8 1,-13-8 7,13 8-7,-13-7-1,13 7 2,-9-6-8,9 6 6,-9-4 8,9 4-9,0 0 0,-14 0 1,14 0 2,-6 7-1,6-7 1,-7 10 3,3-1-3,2 2 3,-2 1-4,-1 2 8,2 1-6,0 4-1,-1 1-1,0 1 0,0 1 1,0 1-3,0 0-3,2-1 5,-3 3 1,4-2 30,-2-4-36,2 1 30,-1-2-34,1 2 0,0-3 2,0 0 3,-1-4 8,2 1-5,0-1 0,-1-2-7,1-11-3,0 22-30,0-22-71,0 16-54,0-16-65,0 14-16,0-14-62,0 0-45,0 13-128,0-13-88,0 0-64,0 0-204,0 0-367,0 0-815</inkml:trace>
  <inkml:trace contextRef="#ctx0" brushRef="#br3" timeOffset="160953.2016">21708 13533 80,'0'0'863,"-10"-4"-201,10 4-79,0 0-96,-11-4-33,11 4-60,0 0-48,0 0-74,0 0 0,8-9-10,-8 9-17,18-4-31,-4 3-27,1 0 22,4-1-36,1 2 7,2 0-36,1 0 1,4 0-20,-1 0 3,3 0-30,-6 2 6,0-2-8,1 0-4,-1 0 3,-3 0-10,2-2-12,-2 2-14,-3 0-3,-2 0-9,0 0 0,-15 0 11,23-1-14,-23 1-11,19 0 0,-19 0-9,14-2-7,-14 2-3,12-1-9,-12 1-6,0 0-54,13-3-81,-13 3-51,0 0-89,0 0-40,9-3-108,-9 3-146,0 0-127,0 0-839,0 0-1170</inkml:trace>
  <inkml:trace contextRef="#ctx0" brushRef="#br3" timeOffset="161613.7459">21646 14301 434,'0'0'626,"1"-14"-75,-1 14-25,3-12-68,-3 12-33,2-13-54,-2 13-14,0 0-37,3-14-42,-3 14-55,0 0-34,1-10-35,-1 10-22,0 0 42,0 0-22,0 0-10,-14 7-16,6-2-15,-3 5-10,0 0 2,-4 4-18,1 2-13,-4 2 20,-1-1-41,-1 4 13,-1-1-24,-3 5 16,-1-1-8,1 2-11,0 1-26,-1-3 18,1 3-26,1-3 0,-1 2 1,4-5-3,0-1 2,1 2-3,3-3-1,-3-1 1,3 0-3,3-3 0,1 0-1,-1-1-2,4-1-15,0-1-82,0-3-40,3-1-34,1 1-21,5-9-22,-8 12-47,8-12-61,0 0-56,0 12-67,0-12-114,0 0-590,0 0-767</inkml:trace>
  <inkml:trace contextRef="#ctx0" brushRef="#br3" timeOffset="161993.8848">21855 14432 370,'14'-12'583,"-1"2"-70,-3 1-34,-1-1-42,0 3-39,-2 0-55,-1 2-19,-6 5-42,10-10-29,-10 10-36,5-8-32,-5 8-21,0 0-19,0 0 15,0 0-14,0 0-7,-14 0 3,8 5-12,-2 1 11,-2 3-38,0 1 12,-2 4-12,-3 1 12,2 1-28,-5 4 5,2-1-36,-4 1-5,1 0-4,1 2-6,-2 0 2,0-1-10,0 1-12,0-1 1,-2 0-3,3-1-3,0 0-2,0-1 0,-1 0-3,1-1-3,4-3-2,-2 0-3,3-2 5,0 2-8,0-4 3,3 1-2,-1-3-2,3 1-5,-2-2 1,3-1 4,0 0 13,2 0-33,-1-2-78,7-5-29,-10 8-29,10-8-13,-6 8-8,6-8-7,0 0-59,0 0-29,0 0-63,0 0-37,6 7-59,-6-7-75,17-3-101,-4-1-294,2 0-466</inkml:trace>
  <inkml:trace contextRef="#ctx0" brushRef="#br3" timeOffset="162337.5683">22264 14485 342,'9'-7'593,"-3"-1"-88,-6 8-53,11-7-58,-11 7-65,7-9-72,-7 9-9,0 0-53,0 0 49,0 0-6,0 0-4,0 0-12,0 0-38,-12 11 20,5-5-26,1 2 7,-3 3-31,-1 0 25,-2 3-41,-1 0 21,-1 1-47,-1 2-14,-2 3 7,-2-1-1,0-1-25,2 2-18,-3 0-7,2-1-6,-1 1-1,-1 0-9,2-3-6,0 3-4,0-2-6,0 1-5,4-4-5,-3 2 0,1-1-1,2-1-3,-2-1-1,3 2 0,-1-3-6,0 1 15,3-2-20,-1 1 3,2-4-3,1 1-11,-1-3-93,4 2-56,-1-1-49,7-8-37,-8 9-73,8-9-79,0 0-77,-3 10-129,3-10-650,0 0-865</inkml:trace>
  <inkml:trace contextRef="#ctx0" brushRef="#br3" timeOffset="162744.6682">22598 14701 914,'12'-6'724,"-12"6"-115,8-5-56,-8 5-60,0 0-75,8-7-62,-8 7-73,0 0-21,0 0-40,0 0-27,0 0-20,-4 8-22,4-8 2,-8 12-17,2-4-17,-1-1-14,-3 3 6,1 1-10,0 1-14,-3 1-3,-1 0 0,0 3-12,0-2-10,-1 1-8,0 0-5,1 1 1,-2-1 15,1 1-2,0 0-4,0-1-11,0 0 2,0-1 16,0 1-3,1-1 5,0 0-7,2-1-14,-2 0 1,1-1-15,2-3 1,1 2-3,-1 1 3,0-3-3,2 0-4,-1 2-8,2-4-2,0 0-3,7-7 0,-10 11-7,10-11-3,-9 8-3,9-8-3,-6 7 1,6-7-5,0 0 2,-7 7-31,7-7-68,0 0-29,0 0-70,0 0-59,0 0-85,0 0-83,0 0-147,0 0-122,0 0-837,0 0-1168</inkml:trace>
  <inkml:trace contextRef="#ctx0" brushRef="#br3" timeOffset="164235.4877">21117 16636 425,'-7'-10'617,"4"0"-51,3 10-20,-7-16-56,7 16-32,-6-14-42,6 14-29,-4-12-55,4 12-48,-4-9-58,4 9-42,0 0-7,-6-8 21,6 8-17,0 0 10,-4 9-25,4-9-18,-3 13-7,3-13-11,-4 18-23,2-7-2,-1 1 11,-1-1-25,0 2-26,1 1-2,-2-2-18,0 3 6,-1-2-12,1 0 2,0 0-17,0-1 9,-3-1-15,3-1 9,0-1-19,0-1 14,0-1-15,5-7 7,-10 15-13,10-15 12,-7 12-14,7-12 11,-5 7-10,5-7 6,0 0-8,-5 11 6,5-11-16,0 0 21,0 0-17,0 0 11,3 11-12,-3-11 6,0 0-20,16 0 2,-16 0-53,18 0 1,-18 0-13,24-2-14,-11 0 11,2 1-25,1-1 21,2-1-3,-1 1-11,0 0-4,0-1 17,1 1-10,1-2 18,-4 1-11,2 1 20,-3-1-8,-1-1 33,0 1-14,-3 1 32,1-1-24,-2 0 30,-9 3-15,14-7 26,-14 7-14,13-7 24,-13 7-14,8-7 3,-8 7 4,5-8 3,-5 8 17,4-8 1,-4 8 23,0 0 20,2-13 12,-2 13 11,0 0 13,-2-13 1,2 13 20,0 0-13,-2-12-1,2 12-7,0 0-14,0 0-8,-2-12-17,2 12-11,0 0-5,0 0-13,0 0 8,0 0 10,0 0-3,-3 15-1,3-15 1,2 17-1,-4-6-9,2 2 1,0 1-8,2-1-11,-4 1 7,4-1-1,-2 1 1,0 0-3,1-2-6,-1 3-5,1-3-58,0-1-73,1 0-71,0-1-47,-2-10-70,3 17-56,-3-17-83,2 13-65,-2-13-258,0 0-297,3 13-699</inkml:trace>
  <inkml:trace contextRef="#ctx0" brushRef="#br3" timeOffset="165030.1449">21450 16592 200,'-5'-9'577,"1"0"-77,0 1-86,4 8-23,-7-17-68,3 10-59,0-2-18,0 1-17,-1-1-25,1 1-25,0-1-17,-1 1 4,5 8-6,-9-15-12,3 8 3,1-2-5,0 2-14,-2-1-13,1 1-2,-3 2-4,1-2-13,1 1-1,-2 1 7,0-1-8,0 1-11,0 1-4,-2 1-5,1-2-5,-1 3 12,0-2-9,-1 3-7,-2-2 0,0 1 1,0 2 6,-4 2-2,-1-1 7,-1 3-7,0-1-9,-3 2 16,1 2-2,-2 0-9,1 3-1,-2 0 12,0 2-10,3 1-7,2-1-16,-3 2-3,5 0-2,2 0 22,-5 2-20,6-3 3,0 4-18,2 0 11,0 0-9,0 2 10,3 0-19,0 1 14,1 0-9,2 1 3,1 3-4,2-2 5,-1 0-6,4 0-8,-2-2-9,3 1 7,0-2-5,2 0 3,-1 0-10,1 1 6,2-3-8,0 2 4,0-2-15,2 4 31,-1-3-15,3-1-5,1 2 4,0-2 2,1-2-13,2 1 4,0-1 1,2-2 2,1 1-7,0-2 6,0-1-7,3 0 14,-1-4-16,-2 3 10,0-5-7,3 1 5,-1 0-10,1-1 11,0-3-9,0 1 8,1-1-12,0-2 18,0 0 9,3-1-10,-2-1-15,5-1 11,-1-1-13,0-1 9,0-2-4,2 2 14,-4-4-10,2 1 6,-2-1-8,-1 0 8,1 1-11,-2-4 8,-1 2-8,0 0 11,-2-2-7,-1-1 13,-1 1-12,-1 0 9,-1-2 2,-2 0-12,0-1 2,-1-1 10,-2 2-13,-2-1 2,-1-1 3,-1-1 2,1 0 6,-3 0-2,1 0-4,-3 1 7,0-1-6,-3-1 7,-3 1-7,0-4 4,-2 2-4,-2-1 4,-5-2-11,-1 1 16,0 2-15,-3-2 3,0 3-2,-1 1 8,1 0-6,1 3-3,0 2 0,0 1 0,2 2-3,0 0 4,1 4-7,1-2-64,0 3-59,2 0-49,1 0-47,11 4-48,-21-2-42,21 2-38,-17 1-51,17-1-72,-16 6-66,16-6-70,-15 9-674,15-9-893</inkml:trace>
  <inkml:trace contextRef="#ctx0" brushRef="#br3" timeOffset="166614.405">18773 17769 562,'0'0'531,"0"0"-71,9-9-48,-9 9-26,0 0-46,5-11-34,-5 11-2,0 0 0,3-12-15,-3 12-6,0 0-7,-2-12-46,2 12-17,0 0-31,-7-11-22,7 11-9,-13-8 6,13 8-21,-17-4 3,17 4-33,-23-1 25,10 2-31,-3 2 19,-2 0-26,1 2 9,-2 4-22,0-1 27,0 2-44,-1 2 34,0 5-61,0 0 54,1 1-50,3 0 56,2 0-58,3 0 48,2-1-63,1 2 62,3-3-72,3 0 61,2 1-69,1-1 64,3-1-72,2 0 68,2 0-78,1-4 57,5 2-65,0-1 56,2 0-81,2-4-41,4-2-95,0 1-49,1-2-57,1-2-3,0-3-107,3 0-94,0-2-99,0-2-12,-3 2-186,0-2-333,1-1-738</inkml:trace>
  <inkml:trace contextRef="#ctx0" brushRef="#br3" timeOffset="166919.0138">19260 17714 595,'0'0'631,"5"-15"-92,-5 15-64,0 0-71,0-12-56,0 12-22,-7-8-19,7 8-25,0 0-23,-15-5-15,15 5-20,-16 3-5,7 1-28,0 2-1,-4 1-9,2 3 22,-1 0-31,-1 3 22,0 2-44,1 2 38,0-1-74,2 2 46,-1 1-61,2 0 22,0 1-62,0-1 36,5-2-77,0 0 54,1-1-60,3 1 51,3-1-65,1 1 44,2 0-48,6 1 43,-1-3-47,4 0 31,2-2-66,2 0-53,-1-3-85,4 0-43,1-1-31,0-4-50,0 0-68,1-1-79,-3-1-65,0-3-49,-3 0-156,3-2-357,-5 0-698</inkml:trace>
  <inkml:trace contextRef="#ctx0" brushRef="#br3" timeOffset="167372.5863">19514 17907 256,'-1'-12'634,"0"2"-83,1 10-42,-3-20-46,3 20-55,-3-14-45,3 14-35,-3-12-48,3 12-39,0 0-27,-5-12-22,5 12-30,0 0-19,-11 5 4,11-5-24,-7 14 0,3-4-10,-1-1-10,1 3-18,1 1-20,2-1-13,-1 1-12,0 0-5,2 0-8,2-1-6,-1 1-6,3-2-3,0 3-3,2-4 1,0 0-5,1-1 1,0-1-35,2-1-16,0-2-31,0-1-2,3 0-8,-2-3-29,0 2 3,-10-3 16,21 0 17,-21 0 8,20-3 14,-20 3 11,17-7 8,-10 2 10,2-1 7,-2 0 9,-1-3-1,-1-1 9,0-2 11,2 2 18,-5-4 40,2 1 6,-1 1 17,-1 0 7,1-1-6,-2 3 16,2-1 4,-3 11 1,3-18-7,-3 18 11,2-15-38,-2 15 2,2-10-32,-2 10 28,0 0 2,0 0 38,0 0-20,0 0 10,0 0-35,9 8 42,-9-8-47,3 14 13,-3-14-43,2 20 22,1-11-35,-1 3 25,0 0-31,0-2 15,0 2-39,1-2 30,0 1-38,1-1 24,-2 0-85,1 1-62,-1-2-35,2 0-31,-4-9-57,7 14-51,-7-14-82,6 11-91,-6-11-51,8 8-262,-8-8-294,0 0-711</inkml:trace>
  <inkml:trace contextRef="#ctx0" brushRef="#br3" timeOffset="167682.0921">19846 17696 216,'-3'-9'890,"3"9"-147,-8-15-51,8 15-77,-4-11-69,4 11-84,-2-9-72,2 9-60,0 0-39,2-12-15,-2 12-8,0 0-7,18-2-24,-18 2-31,22 5-8,-9 1-22,2 0-16,-1 2-33,1 3-26,2 3-10,-2 2-5,-1-1-12,3 3-8,-2 4-73,-2 0 66,-2-3-70,0 1 62,-1-1-70,-2 1 67,-2-1-72,-1-2 64,-1 0-67,-1 0 62,-2-1-70,-2-1 68,-1 2-89,1-3-45,-3 1-101,0-2-51,0-2-80,-1-1-75,0-1-108,-2 2-144,1-2-106,-1-3-617,0 2-983</inkml:trace>
  <inkml:trace contextRef="#ctx0" brushRef="#br3" timeOffset="167997.2841">20562 17916 360,'0'0'794,"0"0"-109,0 0-55,0 0-56,0 0-53,0 0-39,0 0-48,0 0-46,14-1 6,-14 1-85,18 0-25,-18 0-72,24 0-10,-10 0-73,-1 0-3,1 0-58,-1 0 12,0 1-58,1-1-82,-1 0-87,-1 0-58,1 0-65,-13 0-79,24 0-86,-24 0-110,19 0-88,-19 0-648,16 3-887</inkml:trace>
  <inkml:trace contextRef="#ctx0" brushRef="#br3" timeOffset="168194.0545">20628 18065 196,'0'0'754,"-10"8"-111,10-8-53,0 0-83,-6 8-50,6-8-42,0 0-37,0 0-45,9 6-66,-9-6-50,15 1-44,-15-1-33,22-1-26,-22 1-24,26-1-20,-9 0-12,2-1-15,-1 0-76,2-1-76,-1-1-87,3 1-108,0-2-110,0 1-85,-4 2-728,1-2-835</inkml:trace>
  <inkml:trace contextRef="#ctx0" brushRef="#br3" timeOffset="168584.7464">21327 17856 209,'0'0'707,"-1"-15"-108,1 15-45,-2-15-61,2 15-28,-2-17-28,2 17-10,-1-16-9,1 16-53,-1-12-2,1 12-34,-1-12 6,1 12-51,-2-12 23,2 12-65,0 0-44,-1-12-40,1 12-32,0 0-24,0 0 21,0 0 17,0 0-12,0 0-4,0 0-10,-3 19 7,3-8-5,0 2-20,0 1-14,0 4-53,0 0-29,-1 0 0,1 2 0,0-1 0,0 2 0,0-1 0,0 1 0,1-1 0,1-1 0,-2 0 0,1-1 0,2 1 0,-1-2 0,-1-3 0,3 2 0,-1-2 0,-1-1 0,1-2 0,-3-11 0,4 18 0,-4-18-227,2 14-112,-2-14-25,4 11-58,-4-11-82,0 0-133,7 10-109,-7-10-823,0 0-1213</inkml:trace>
  <inkml:trace contextRef="#ctx0" brushRef="#br3" timeOffset="168977.2029">21952 17997 421,'0'0'645,"-11"-3"-64,11 3-50,-12-3-65,12 3-44,0 0-22,-10-3-36,10 3-32,0 0-37,0 0-51,0 0-33,0 0-11,0 0 15,0 0-1,0 0-19,0 0 8,15-4-43,-3 2-2,1 2-53,2 0 1,3 0-45,4 0 17,1 0-44,2-1 24,3 1-41,0-1 25,-2 0-39,2 1 22,-2-2-37,-3 2-3,-2 0-118,-1-1-40,-3-1-50,-1 2-74,-1-3-107,-3 2-116,-1-2-63,-11 3-824,13-1-1011</inkml:trace>
  <inkml:trace contextRef="#ctx0" brushRef="#br3" timeOffset="169277.0171">22143 17873 165,'0'0'815,"-10"-8"-124,10 8-36,-8-7-53,8 7-54,-8-5-64,8 5-30,0 0-78,-9-9 0,9 9-76,0 0-14,0 0-63,-6-5 63,6 5-72,0 0 34,0 0-106,5 9 59,-5-9-57,5 13 57,0-4-71,-1 2 28,1 2-71,0 2 52,0 0-66,1 2 29,0 2-58,-1 0 3,0 1-47,0 0 0,2-2 0,-1-1 0,-1 0 0,0-1 0,0-1 0,-1-1 0,1-1 0,1-1-72,-2 0-102,0-5-99,-4-7-34,5 16-64,-5-16-45,6 11-84,-6-11-108,5 10-96,-5-10-808,4 7-1141</inkml:trace>
  <inkml:trace contextRef="#ctx0" brushRef="#br3" timeOffset="170008.5822">22596 17863 152,'0'0'706,"-7"-7"-112,7 7-57,-7-8-37,7 8-52,-6-8-32,6 8-43,-5-8-30,5 8-31,0 0-54,-3-12-19,3 12-48,5-11-15,-5 11-9,9-10 6,-9 10-25,13-8 16,-3 3-29,-10 5 14,20-5-38,-8 3 15,0 1-25,2 1 13,-14 0-44,24 3 25,-10-1-48,-1 2 33,1 1-55,-2 2 48,-2 1-61,0 1 45,-2 1-46,-2 1 61,-2-1-115,-1 1 81,-3 1-51,-2 1 41,0 1-40,-2 0 44,-3-1-52,1 1 44,-4 0-43,2-3 45,-2 3-49,1-3 44,-1 0-48,-1 0 43,2-1-38,1 0 45,1-3-54,1 0 65,-1 1-55,7-8 45,-10 10-46,10-10 48,-5 9-47,5-9 49,0 0-45,-5 10 49,5-10-49,0 0 47,0 0-52,13 2 46,-13-2-44,19-2 38,-8-3-41,2 2 48,1-1-50,3 0 50,-2-1-51,3-1 52,0 1-46,-1-1 55,0 0-63,-1 1 95,2-1-52,-3 0 79,0 0-59,1 1 79,-1 0-37,-2-1 68,-1 2-42,-1 0 50,-1 1-8,1-2-140,0 2-5,-1 0 0,0-1 0,-10 4 0,16-5 0,-16 5 0,12-5 0,-12 5 0,13-3 0,-13 3 0,9-4 0,-9 4 0,0 0 0,13-5 0,-13 5 0,0 0 0,10-2 0,-10 2 0,0 0 0,0 0 0,9-5 0,-9 5 0,0 0-68,0 0-310,0 0-46,0 0-18,0 0-44,0 0-64,0 0-111,0 0-58,0 0-700,0 0-1024</inkml:trace>
  <inkml:trace contextRef="#ctx0" brushRef="#br4" timeOffset="173168.9179">20436 9547 111,'0'0'564,"0"0"-133,-15 0-79,15 0-44,0 0-19,-13 0-11,13 0-38,0 0-18,-13-3-35,13 3-2,0 0-15,0 0 5,-16 0-12,16 0-4,0 0 0,0 0-5,0 0-7,0 0-13,-12-1-20,12 1-12,0 0-19,0 0-15,0 0-9,0 0-8,0 0-6,0 0-10,0 0 2,10 6 1,-10-6-9,16 6 15,-5-2-2,4-2-33,2 2 29,6 1-27,2 1 18,7 0-26,3 2 20,9 0-23,5 1 14,3 0 3,2 1-10,8 3-2,6 1 5,1 0-6,5-1 6,3 1-3,5 2-2,3 0-2,1-2 0,6 3-5,4 0 4,19 3-24,1 1 28,0 1-33,1 1 34,-2-1-23,-3 1 26,3-1-25,-1 2 30,2 0-3,-1 0-6,-1 0 5,1 1-5,0-1-2,-1 3-4,-3-3 1,1 2-2,1 1 1,1-3-36,-1 4 32,1-3-10,1 3 17,-3-3-2,0 1 4,0-1-5,-3 2 3,0-1-5,4 1 0,-7 0-3,3-3-7,-5 3 3,-14-6-22,15 6 34,-1-1-37,2-1 39,-17-3-26,1-1 29,16 5-3,-16-5-5,-2 0 2,1 1 0,1-1-29,-2 0 28,2 1-10,-1 0 9,-1-1-12,-1 1 18,-1-1-20,-2 0 23,-1-1-21,-5-1 22,1 2-22,-1-3 19,-3 1-19,-1-2 13,-2-1-15,0 0 19,-1 0-21,-2-3 19,-2-1-16,-2 2 17,0-2-13,-11-4 13,-2 3-16,-1-2 19,1 0-4,-2 1-7,-4-1-12,0-2 24,-2 1-19,-8-1 18,2-2-14,-4 1 14,-6-3-9,-1 2 7,0-2-12,-1 1 14,-2-1-14,-2-1-8,-3 1 3,3 0 24,-3-1-18,-1-1 16,-1 1-13,-1 1 11,0-2-11,-1-1 12,-1 2-15,-3 1 15,-11-3-17,22 1 15,-22-1-21,14 3 24,-14-3-22,14 2 25,-14-2-20,13 2 24,-13-2-21,14 1 21,-14-1-14,10 3 17,-10-3-6,10 3 1,-10-3-20,12 3 17,-12-3-19,0 0 17,11 4-15,-11-4-10,0 0 16,0 0 12,13 2-19,-13-2 15,0 0-36,0 0-42,0 0-85,0 0-103,0 0-94,0 0-132,0 0-172,0 0-344,0 0-601</inkml:trace>
  <inkml:trace contextRef="#ctx0" brushRef="#br4" timeOffset="173565.4791">28523 11206 674,'0'0'628,"-8"-8"-91,8 8-26,-8-6-44,8 6-40,-8-7-35,8 7-63,-6-5-20,6 5-29,0 0-23,-9-9-5,9 9-46,0 0-12,0 0-51,-7-6-7,7 6-42,0 0 3,0 0-34,0 0 15,0 0-25,0 0 25,0 0-28,0 0 42,4 13-29,-4-13 11,10 14-6,-5-5 19,2 1-28,2 5 5,3-1 17,1 1 5,1 1 1,1 2-16,3 2 48,-1 1-43,2-3 35,-1 2-41,0-2 29,1 0-48,-3-3 25,1-1-38,-3 0 32,1-2-22,-1 0 29,-2-3-40,-2 0 33,-2-1-19,-2-1 33,2-1-57,-8-6-27,3 9 0,-3-9 0,-7 9 0,7-9 0,-20 7 0,4-4 0,-2 2 0,-2-4 0,-6 2-16,1-1-189,-2 0-109,-1 1-105,0-2-53,0 4-186,-1 0-184,1-2-823,2 1-1334</inkml:trace>
  <inkml:trace contextRef="#ctx0" brushRef="#br4" timeOffset="180032.404">23873 9588 438,'0'0'625,"0"0"-89,-3-10-53,3 10-45,0 0-31,0 0-18,-2-10-11,2 10-41,0 0-2,0 0-60,0 0-8,0 0-51,-1-11 15,1 11-4,0 0-24,0 0-26,0 0-2,0 0 0,0 17-30,0-17-11,-3 14-12,0-4 43,1 0-63,-1 1 31,-1 3-62,-1 1 28,0-2-38,0 2 25,1-1-42,-1 1 42,0 0-15,-1-2-13,1 2-6,0-2-11,-1 0 1,3-1-10,-1-2-7,1 0-4,0-1 3,1 1 23,2-10 2,-1 15 4,1-15 9,3 16-8,-3-16-54,8 13 0,-3-6 0,3-1 0,1-1 0,0 1 0,1-1 0,4 0 0,-2-1 0,2-1 0,1 1 0,3-2 0,0 1-16,1-1-195,1-1-92,0 1-46,1-1-32,1 1-83,0 0 13,3 0-37,1 0-83,1-1-94,0 1-698,-4-2-965</inkml:trace>
  <inkml:trace contextRef="#ctx0" brushRef="#br4" timeOffset="180452.9952">24369 9941 577,'0'0'766,"-12"-2"-96,12 2-40,0 0-93,-11-3-17,11 3-43,0 0-66,0 0-50,-8-4-65,8 4-23,0 0-51,6-10-3,-6 10-71,13-3 25,-3-2-68,1 1 23,-1-1-61,4 0 37,-2 0-60,1 0 34,0-2-57,1 2 39,-2 0-53,-2 0 41,1 1-51,-2-1 40,-1-2-46,1 2 46,-1 0-54,-8 5 48,7-10-49,-7 10 43,0 0-48,2-14 46,-2 14-50,-7-9 48,7 9-48,-14-5 51,14 5-52,-15-3 44,15 3-39,-20 0 42,8 3-30,1-1 30,0 3-36,-2 2 43,1 1-33,1 1 78,2 0-25,-2 3 67,3 0-13,1 1 1,1-1-13,0 2-26,4-2 46,-1 0-45,3-1 22,1 0-40,2 0 22,3 0-41,1-1 21,2-1-36,1 2 28,3-2-46,0-2 36,2 0-71,0-2-22,3 2-59,1-4 4,3 1-97,2-2-34,-2 1-48,0-3-32,2 0-48,1-2-89,2-1-44,-2 0-37,0-3-3,-2 0-93,-1-2-471,0-2-732</inkml:trace>
  <inkml:trace contextRef="#ctx0" brushRef="#br4" timeOffset="180849.2716">24852 9876 461,'0'0'605,"-14"0"-87,14 0-13,0 0-42,-17 0-31,17 0-18,0 0-24,0 0-22,-11 2-25,11-2-39,0 0-34,0 0-24,14 5-31,-14-5 10,16 2-55,-2-2 28,-1 0-56,1-2 28,2 1-62,1 0 24,1-2-63,0 1 28,1-4-60,-1 2 41,0-1-65,-1 1 45,-1-2-54,-2-1 36,0 1-40,-2-2 34,0-1-47,-5-1 9,1 0 2,-3-2-4,-3-1 1,0 3-2,0-2-3,-6 2-2,2-1 2,-3 2 6,1 1-2,-5 2 0,0 1 0,2-1-3,7 6 4,-20 0 1,20 0 2,-18 6-3,7 0 2,1 3 4,2 3 53,-6 3-33,5 0 71,-3 0 1,2 4 2,3 2-3,-2-3 8,2 3-38,-2 1 17,2-2-46,1 1 23,0-1-32,1 1 27,2 1-38,-2 0 25,3-3-38,-1-2 33,2 1-39,1-1 31,0 0-51,0-3-17,0 1-105,0-1-57,0-2-49,0-12-54,0 21-78,0-21-83,0 18-76,0-18-55,-2 14-107,2-14-644,-5 10-952</inkml:trace>
  <inkml:trace contextRef="#ctx0" brushRef="#br4" timeOffset="181320.9845">24799 10065 102,'-2'-10'841,"2"10"-226,0 0-74,5-11-40,-5 11-54,13-6-59,-4 3-47,2 0-44,6 2-48,1-2-35,6 1-36,3 0-41,3 1-19,8-3-23,0 0-22,3 3-17,-3-3-25,2 1-36,7-2-81,-9 2 8,3-2-39,-3 1-31,-2 1-16,0-2-20,-1-1-4,-1 1-7,-7 1 27,-2-3-16,-2 3 35,-1-3 2,-4 0 37,-4 1 2,-1-1 38,-4-1 16,0 1 10,-4-2 10,1 2 12,-3-1 38,-3 8 30,2-17 19,-2 17 57,4-14 27,-4 14 4,-2-12 19,2 12 14,0 0 2,-2-15 11,2 15-16,0 0 16,0 0 3,-3-10 22,3 10 6,0 0 5,-6 10 24,6-10-38,-3 15 29,0-6-64,0 3 28,1 1-21,-4 1-24,2 2-54,2-1 22,-2 2-43,-1 0 40,3 0-48,0 0 19,0 0-50,0 0 16,0 0-43,2-2 31,0-1-39,2-1 24,0 1-36,0-2 18,1-2-26,1 2 29,2-3-35,-2 1 23,6-3-50,-3 0 0,1-1-75,1 1 14,1-5-78,0 2-19,-10-4-24,22 3-44,-22-3-75,24 0-18,-11-2-87,-2-1-73,6-1-97,-3-3-193,1-1-428,-2-1-838</inkml:trace>
  <inkml:trace contextRef="#ctx0" brushRef="#br4" timeOffset="181668.7677">25465 10040 847,'-24'-2'903,"3"2"-178,5 0-133,1 0-79,2 2-82,13-2-71,-19 0-74,19 0-51,0 0-45,0 0-37,0 0-32,0 0-28,21 0-22,1 0-11,3-3-13,5 2-11,7 0-8,1-1-5,0 1-4,3 0-3,-1 1-6,-4 0 0,2-3-7,-1 1 3,-6 2 0,-5 0-3,-1-3 30,-4 3 59,-1-2 60,-6 1 72,0 0-39,-1 0 62,-2-1-34,-11 2 34,20-1-34,-20 1 21,13-1-31,-13 1 24,12-3-93,-12 3-134,0 0 0,15-2 0,-15 2 0,0 0 0,12-3 0,-12 3 0,0 0 0,0 0 0,11-2 0,-11 2 0,0 0 0,0 0 0,0 0 0,8-5 0,-8 5 0,0 0 0,0 0 0,0 0 0,0 0 0,12-5-114,-12 5-479,0 0-165,0 0-165,0 0-908,0 0-1540</inkml:trace>
  <inkml:trace contextRef="#ctx0" brushRef="#br4" timeOffset="183764.6748">29501 16777 298,'7'-10'815,"-7"10"-186,5-8-27,-5 8-65,5-11-48,-5 11-42,6-11-46,-6 11-40,0 0-43,4-12-40,-4 12-37,0 0-23,2-13-19,-2 13-9,0 0-44,-6-10-24,6 10-26,0 0-9,-14-3-9,14 3 0,-12 0-18,12 0-7,-18 3-6,18-3 1,-18 6-7,8 0 8,1-4-14,1 3 2,-1 2-10,1-2 7,2 0-14,0 2 14,6-7-14,-9 12 11,9-12-6,-5 12 3,5-12-26,0 11 19,0-11-26,6 13 21,-6-13-15,11 12 15,-4-6-20,2 1 16,1-1-16,-1 1 16,3-1-20,0 2 23,0-1-19,0-1 17,0 2-19,0 0 24,0-1-23,0 0 30,0 0-34,-1 1 18,-1 1-2,0-4-2,-2 2 7,0-1 7,-1 1 5,1-1-22,-8-6 28,10 9 19,-10-9-9,7 9-1,-7-9 4,3 9 2,-3-9 1,0 0-11,0 0-6,-3 12-7,3-12-1,-11 3-14,11-3 3,-15 1-11,15-1-12,-19 0-35,6-1-48,1-2-37,0 1-74,-1-1-49,1-1-55,1 0-79,-1-4-122,1 5-128,2-3-135,0-2-636,1 1-1014</inkml:trace>
  <inkml:trace contextRef="#ctx0" brushRef="#br4" timeOffset="184475.5003">29507 16699 182,'0'0'920,"15"-4"-171,-4 3-80,1 0-87,4 0-62,1-1-71,4 2-67,0 0-62,1 0-49,2 0-45,2 0-40,1-3-39,0 3-29,-5 0-23,3-2-16,-2 0-27,-1 1-37,-1-1-30,-1-1-46,0 1-35,-1-3-29,-4 3-34,3-2-41,-4 1-15,0-2-17,-3 1-1,-1 0 10,1 0-19,-3-1 8,0 0-2,-8 5 36,11-10 11,-11 10 37,4-12 25,-4 12 21,1-14 11,-1 14 22,-4-17 19,-2 9 11,1 0 9,-3-3 30,-1 0-1,-2 0 50,-2-1 10,-2 1 39,-2-1-26,-1 2 17,-1 0 18,-1 0 14,-2 1 18,-2 0 8,0 2 20,-1 1 9,-2-1 14,0 2 22,-1 1-3,0 3 4,-1-2 3,1 3-3,-2 0-10,1 3 1,0 1-15,-3 2 3,0 1-14,1 4 4,0 1-7,-2 3 1,1 2-3,1 3-21,2 0 10,2 3-23,2 1 4,2 0-17,1 3-9,2-1 7,4-1-9,2-1-14,3 3-18,0 0-6,2 1-12,3 0 5,2-2-16,2-1 4,2 0-43,2 0-11,2-1 0,5 3 0,2-1 0,5-2 0,2-2 0,6 2 0,3-2 0,-3-4 0,7 0 0,-3-5 0,3-1 0,4 1 0,0-5 0,-2-1 0,1-2-3,2-2-15,-4-3 6,5 0-24,-1-3 27,2-4 6,3 0-2,-1-5 6,1-3-5,-2-2 0,-1 1 9,-1-6-2,-2 0 1,0-2-6,-5-1-1,0 0 2,-2-3-1,-5 1 4,-1 0 3,-4 4-1,-4-2-2,0 2-2,-5 3 0,-3 0 3,-2-1-9,-1 4-1,-3 0 4,-2 0-9,-2 2 12,-1-1-14,-1 3-7,-2 0-22,-2 1-28,1 1-38,-3 0-44,0 2-34,0 1-36,-3 2-30,1-1-29,-1 2-32,-1 2-35,0 1-47,-1 0-59,0 1-49,2 1-97,-3 3-703,0-1-906</inkml:trace>
  <inkml:trace contextRef="#ctx0" brushRef="#br4" timeOffset="185266.9814">27011 17872 453,'0'0'885,"4"-11"-131,-4 11-67,3-8-58,-3 8-40,0 0-87,0-15-26,0 15-67,-3-11-17,3 11-13,-8-10-76,8 10-44,-14-9-34,5 5-31,1 0-22,-4 2-18,1-1-23,-3 3-4,-1 0-10,0 3-13,-2 2-1,1 0-8,-2 2-43,-4 2-52,6 3 0,-2 0 0,0 3 0,5 0 0,-1 2 0,1 2 0,0 0 0,3 0 0,1 0 0,3 1 0,-1-1 0,4-1 0,1-1 0,2 2 0,5-4 0,0 1 0,3 1 0,3 0 0,3-2 0,3-1 0,0-2 0,3-2 0,0 0-79,3-3-339,-1-2-39,3 0-42,-1 0-44,-1-2-44,-1-2-34,-2 2-14,1-3-167,2 0-309,-3-3-727</inkml:trace>
  <inkml:trace contextRef="#ctx0" brushRef="#br4" timeOffset="185630.5481">27371 18064 411,'4'-10'629,"-4"10"-70,9-12-18,-9 12-39,4-12-54,-4 12-52,3-11-40,-3 11-16,-5-11-5,5 11-34,-4-7-19,4 7-7,-11-7-24,11 7 3,-14-4-43,14 4 9,-15-1-69,15 1 11,-15 2-55,15-2 29,-15 5-74,15-5 21,-13 10-52,13-10 29,-12 12-46,6-3 51,4 1-71,0 0 47,-1 2-52,6-2 46,-3 2-45,4 2 39,1 0-46,1 1 39,1-1-42,0-1 42,2 0-38,4 1 36,0 0-46,-3-4 58,4 3-14,-4-3 1,-1 0-2,0-1-13,2 1-4,-4-4 1,-1 3 2,-6-9 6,9 12-1,-9-12 3,6 11 6,-6-11 1,0 0-8,-1 14 0,1-14-5,-9 5-4,9-5 4,-11 5-33,11-5-28,-18 2-60,18-2-53,-15 0-29,15 0-52,-23-4-48,14 0-52,1 0-53,-2 1-65,1-3-42,0-1-89,0 1-661,2-1-867</inkml:trace>
  <inkml:trace contextRef="#ctx0" brushRef="#br4" timeOffset="185872.8537">27474 18066 326,'0'0'829,"0"0"-166,9-9-58,-9 9-68,12-8-65,-12 8-65,17-6-59,-6 3-54,1-2-50,2 0-35,-1-2-43,2 3-33,3-1-29,0-1-24,-4 2-19,4-2-29,-5 2-67,3-2-56,-2-1-75,-1 3-85,-4-1-80,0 0-84,-1-2-72,-8 7-163,8-6-315,-8 6-553</inkml:trace>
  <inkml:trace contextRef="#ctx0" brushRef="#br4" timeOffset="186188.5332">27407 17736 734,'-12'-6'681,"1"1"-57,2 0-49,-2 0-45,0 1-49,-1 2-56,-1-1-24,0 3-58,-1 0-4,1 3-40,-2 1-17,0 2-28,2 2 12,-1 1-29,-4 4-16,3 0-14,2 4-28,-1 2-18,1 3-7,-1 0-65,1 5 42,1 1-58,1 0 47,2 2-16,-1 1-20,4 1-12,-1-1-14,5 1-15,-2-1-19,4-3-24,0-2 0,2 2 0,2-3 0,1 0 0,3 2-31,2-6-127,1 3 31,0-5-65,3-5-17,-1 2-47,3-3 23,-1-1-23,4-1-77,1-4-59,-2 0-98,4-3-97,-3-2 2,3-1-227,-2 0-292,3-1-721</inkml:trace>
  <inkml:trace contextRef="#ctx0" brushRef="#br4" timeOffset="186530.0592">28029 17793 657,'-11'-10'830,"2"1"-109,-1 1-56,2 1-63,2 0-57,-1 2-94,7 5-57,-10-10-73,10 10-6,0 0-19,0 0 10,0 0-24,0 0-21,14 6-39,-5 3-37,7 3-21,-1 2-66,4 6 41,-2-1-77,2 3 63,-1 0-63,-3 3 42,1 0-64,-1 2 72,-4 1-48,1 0 60,-3 1-80,0 0-44,-2 0 0,-2-3 0,-1-2 0,-2 1 0,-2-1 0,0-5 0,-2 1 0,-2-1 0,-1-2-41,0-1-222,-2-1-92,0-2-44,1 1-55,-1-4-78,0 0-90,7-10-55,-9 15-860,9-15-1173</inkml:trace>
  <inkml:trace contextRef="#ctx0" brushRef="#br4" timeOffset="186821.9468">28613 18064 354,'-11'-5'937,"4"0"-150,7 5-64,-11-7-57,11 7-63,-10-5-86,10 5-36,-7-7-109,7 7-16,0 0-92,0 0-2,6-12-66,-6 12 10,13-4-89,-4 0 30,3 2-83,1-1 40,0 1-72,1 0 40,0-1-67,2-1 16,0 2-122,-1-1-38,2 0-82,-5 1-53,1 0-66,-4-1-77,3 0-64,-12 3-95,16-2-54,-16 2-671,0 0-904</inkml:trace>
  <inkml:trace contextRef="#ctx0" brushRef="#br4" timeOffset="187018.3511">28566 18141 914,'0'0'773,"-4"8"-58,4-8-74,0 0-65,4 11-63,-4-11-68,7 6-49,-7-6-20,15 7-89,-5-5-32,0 0-68,4 1-24,0-2-50,2 0-31,2-1-50,1 0-53,0 0-87,-1 0-80,2-2-63,-1-1-104,-1 1-81,3-1-120,-4-1-138,-2 0-522,1-1-826</inkml:trace>
  <inkml:trace contextRef="#ctx0" brushRef="#br4" timeOffset="187544.5835">29193 17886 68,'0'0'730,"-2"-13"-117,2 13-56,-1-12-20,1 12-19,-4-14-66,4 14-30,-1-13-19,1 13-50,-3-12 10,3 12-24,-2-12 18,2 12-57,-3-10 29,3 10-40,0 0-31,-3-12-19,3 12-15,0 0-28,-1-10-22,1 10-15,0 0-13,0 0-15,0 0-97,0 0-34,0 0 0,0 0 0,0 0 0,0 0 0,-2 10 0,2-10 0,0 16 0,0-4 0,1 1 0,-1 2 0,2 2 0,1 2 0,0-1 0,2 0 0,0 2 0,1-2 0,-2 2 0,5-2 0,-3 0 0,2-2 0,-2 0 0,1-2 0,-2-1 0,1 1 0,0-5 0,-2 1 0,2-2 0,-6-8 0,6 16 0,-6-16 0,5 11 0,-5-11 0,6 7 0,-6-7 0,0 0-90,8 5-315,-8-5-33,0 0-63,0 0-65,8-5-112,-8 5-31,0 0-815,5-8-1155</inkml:trace>
  <inkml:trace contextRef="#ctx0" brushRef="#br4" timeOffset="189796.5455">30327 13334 832,'0'0'680,"0"0"-74,0 0-32,12-3-74,-12 3-14,0 0-64,13-5-33,-13 5-49,11-5-21,-11 5-29,10-6-17,-10 6-27,8-6-14,-8 6-9,6-5-18,-6 5-30,5-7-30,-5 7-6,4-10-42,-4 10-7,0 0-28,0-15-2,0 15-19,-6-9 0,6 9-10,-13-9-6,3 5-2,10 4-1,-20-5-15,8 2 7,0 2 4,12 1 9,-24 0-25,12 1 11,-2 0-11,1 2 8,-2 1-3,2 0 11,-2 0 5,4 2 0,-1 1-2,1 0-3,3 0-1,1 3 4,2 0 4,3-1-3,-1 3-1,6-1-1,-1 1-6,3 2 0,1 0-7,1 0 7,3 0-4,3 2-7,-1-2-3,2 1 0,0-1-1,0 1 2,1-3 2,2 2 2,-2-1-4,2-1 2,1 0-7,0 0 9,-2-2-5,-3-1-2,0 1 6,0-4-6,-3 2-1,-2-3 2,0 2-8,-8-7 3,11 8 4,-11-8-12,6 9-16,-6-9 0,0 0-10,0 0 2,-2 12-21,2-12-5,0 0 0,-13 3 1,13-3 16,-16 0-19,16 0-4,-18 0 18,6-2 0,1-1 10,0-1 4,-2 1 12,3 0 5,-1-1 6,2-2 4,0 1 10,1-1-5,8 6 33,-12-15-38,12 15 6,-1-18 0,2 7 2,5 0-1,2-2 2,3-2-2,0 0-2,4-1 5,0 1-1,4-2-1,-3 1 3,0 0 4,0 2-1,0 0 11,0-1 2,-3 3 0,-3 1 11,0-1 14,-1 2-18,-2-3-5,-3 3-2,-2 0-2,-2 10-9,0-19-1,0 19-5,-7-16 2,1 9-3,-1-1-2,-1 3-15,-2 0-42,1 1-50,-1 1-66,10 3-65,-21-5-62,21 5-108,-19-1-123,19 1-114,-15 4-864,15-4-1141</inkml:trace>
  <inkml:trace contextRef="#ctx0" brushRef="#br4" timeOffset="190290.2415">31989 13340 465,'2'-16'703,"-2"16"-87,0-15-44,0 15-65,0-17-20,0 17-19,0-15-28,0 15-47,0-13-26,0 13-42,1-13-20,-1 13-18,0 0-48,1-12-4,-1 12-51,0 0-8,0 0-26,-1-11 20,1 11-17,0 0-9,-8 6-4,8-6-18,-12 15 0,3-6-15,-2 4-12,-4 0-21,1 4-1,-5 3-18,-2 0-38,-2 2-17,-4 2 0,2 0 0,-2 0 0,2 0 0,-1-2 0,5-2 0,0-1 0,0-2 0,2 0 0,3 0 0,1-5 0,2 2-85,2-4-105,1-1-38,1 1-36,3-4-12,1 2-37,5-8-42,-3 10-62,3-10-60,5 8-53,-5-8-61,17 7-163,-4-4-411,-1-3-780</inkml:trace>
  <inkml:trace contextRef="#ctx0" brushRef="#br4" timeOffset="190589.0193">32246 13404 454,'16'-13'701,"-5"2"-95,2 2-37,-3-1-78,-1 0-29,-1 3-32,-1 0-65,0-1-11,-7 8-60,10-8-44,-10 8-36,8-9-10,-8 9-9,0 0-3,0 0-5,0 0-12,-16 10-23,9-3-6,-3 3-8,-2 1-10,-1 2-33,-2 3 31,-1 4-48,-1-1 5,-2 1-30,2 1 6,-1-1-31,1 2 13,-1-1-24,3 1 9,-3-3-9,5-2-12,1 0 2,-1-2 6,1 0-54,3-2-21,0-2-40,2 0-25,-2-1-14,1-2-30,3-1-27,5-7-22,-9 13-68,9-13-44,-7 8-79,7-8-48,0 0-44,0 0-118,0 0-534,3 8-768</inkml:trace>
  <inkml:trace contextRef="#ctx0" brushRef="#br4" timeOffset="190886.8372">32612 13411 739,'9'-6'714,"-2"2"-77,-7 4-50,11-10-78,-11 10-73,7-7-53,-7 7-33,0 0-24,0 0 16,0 0-34,0 0-8,-5 10-41,-3-3 20,-2 3-18,-5 2-20,1 2-66,-3 1 14,-1 4-11,-2-1-29,-2 1-21,2 0-11,-1 0-15,-2 1-15,2-2-16,1 2-17,0-2-6,0 0-11,4-4-12,0 2-2,-1-2 3,2 1-20,0-3-52,0 0-38,2 2-75,3-4-51,-3 0-53,1-1-43,-1 1-51,1-2-30,-2-1 3,3 2-50,-2-1-62,0 1-73,0-1-827,1 0-998</inkml:trace>
  <inkml:trace contextRef="#ctx0" brushRef="#br4" timeOffset="191364.7537">32880 13554 256,'0'0'620,"0"0"-113,8-7-53,-8 7-37,0 0-43,9-6-27,-9 6-8,0 0-23,7-7-21,-7 7-15,0 0-15,0 0-31,8-5-1,-8 5-30,0 0-4,0 0-39,0 0-5,0 0-36,0 0 7,0 0-17,0 0 47,0 0-26,-1 10 9,-4-2-7,-4 1-11,-1 1-18,-1 2-19,-2 3-15,-2-1-16,2 1-5,-2 1-9,1-3-7,-1 2 4,0 1-1,0-1-43,0-3-82,0 1-58,2 0-64,0 0-46,3-2-70,-1 0-45,1-2-82,1 1-90,2-1-116,0-2-640,1 1-904</inkml:trace>
  <inkml:trace contextRef="#ctx0" brushRef="#br4" timeOffset="192436.475">29862 18126 100,'0'0'342,"-5"-7"-94,5 7-20,0 0-43,-10-9 14,10 9-51,0 0 26,-7-5-59,7 5 17,0 0-27,-10-5 41,10 5-32,0 0 9,-13-5-28,13 5 13,-9-3-30,9 3 7,0 0-23,-15-4 8,15 4-27,-10-2 13,10 2-29,0 0 13,-15-3-26,15 3 16,0 0-29,-15-2 17,15 2-19,0 0 3,-11-2-69,11 2-20,0 0-53,0 0-2,-14-3-69,14 3-62,0 0-118,0 0-163,0 0-67</inkml:trace>
  <inkml:trace contextRef="#ctx0" brushRef="#br4" timeOffset="193050.045">29571 18057 624,'0'0'611,"0"0"-58,0 0-26,0 0-68,0 0-459,0 0 869,0 0-482,0 0-19,0 0-42,0 0-21,0 0-8,0 0-22,0 0 6,0 0-56,0 0 44,16 2-85,-16-2 23,15 1-86,-2 0 36,0 0-77,5 1 46,1-1-78,3 0 51,5-1-81,3 3 56,6 1-73,1-2 59,4 1-72,-1 0 59,-1-1-72,2-2 42,-3 2-94,0-2-4,-8 0-66,0 0-38,-4 0-18,-4 0-45,-3-2-48,0 0-42,-4-1-53,-4-1-37,-11 4-21,15-5-52,-15 5-36,0 0-623,3-10-776</inkml:trace>
  <inkml:trace contextRef="#ctx0" brushRef="#br4" timeOffset="193344.7135">29951 18009 760,'0'0'709,"0"0"-51,-10-4-59,10 4-53,0 0-47,-6-8-46,6 8-51,0 0-40,-7-6-37,7 6-10,0 0-60,0 0-12,0 0-69,0 0 5,-6-5-56,6 5 28,0 0-66,0 0 36,0 0-45,-1 12 51,1-12-77,1 15 50,0-5-73,0 2 48,1 1-68,-1 1 66,2 3-83,-1-2 58,2 1-60,-1 1 51,0 0-61,2 2 53,0-2-5,-1 0-28,1 0-47,1-3-87,-1-1-36,1 0-70,-2-2-24,1-2-27,-1-1-61,1 0-60,1-1-40,-6-7-35,13 9-24,-13-9-151,13 4-446,-13-4-725</inkml:trace>
  <inkml:trace contextRef="#ctx0" brushRef="#br4" timeOffset="193972.4662">30422 17960 544,'0'0'577,"1"-11"-52,-1 11-62,0 0-54,1-16-54,-1 16-14,1-10-12,-1 10-22,0 0-18,2-14-21,-2 14-26,0 0-22,0 0-16,0-15-23,0 15-21,0 0-23,0 0-13,0 0-5,0 0 0,0 0-3,0 0 16,0 0-18,-11 10-17,11-10 19,-5 15-43,0-5 15,2-1-38,2 2 18,-2 0-36,1 1 19,2 2-34,0-14 31,2 23-43,1-12 22,1 2-32,0-1 30,1 0-27,2 0 20,-1 0-32,3-3 27,0 0-28,-1-1 13,3 0-31,-2-2-4,0-1-18,1-1 16,-1 0-26,1-1-4,-10-3 3,19 1-4,-19-1-3,18-1-4,-18 1 7,19-6-2,-10 2 10,0-1 0,-1-1 5,-2-1 9,1 0 23,-1-3-16,2-1 13,-3-1 5,-1 0 5,0-1 0,-2-1 4,1-1 9,-1 1 15,0 0 22,-2 1 17,0-1 15,0 2 10,0 12 13,0-22 7,0 22 13,-2-17-26,2 17 15,-1-14-42,1 14 29,0 0-27,0 0 39,0 0-13,0 0 36,0 0-53,-5 7 63,2 3-56,2 2 48,0 1-70,-2 4 63,2 1-65,-2 2 45,2 3-65,0 2 65,-1 1-52,2-1 44,0 0-63,2 1 38,-1 0-12,2 0-55,-1 0 48,0-2-61,1-1 4,0 1-105,0-6-1,-2-1-110,0-1-75,0-2-55,1-1-52,-2-13-107,2 19-90,-2-19-120,-2 15-749,2-15-1102</inkml:trace>
  <inkml:trace contextRef="#ctx0" brushRef="#br0" timeOffset="204537.1168">1534 17084 272,'0'0'674,"-4"-12"-118,4 12-62,-1-10-38,1 10-46,-1-14-16,1 14-27,-4-11-14,4 11-15,0 0-45,-3-13-9,3 13-41,0 0 11,-6-9-62,6 9-9,0 0-51,-18 0 13,18 0-38,-15 5 8,1 1-36,2 4 20,-4-1-36,-1 5 36,-1 4-30,-1 1 31,0 1-42,0 4 55,2-2-55,1 2 51,3 0-66,-1 0 64,3 0-82,2-4 53,3 1-66,0-1 53,2-2-66,2-1 65,2 0-17,2 0-7,0-3-7,2-1-2,4 0-2,1-1-4,4 0-7,1-3 1,1-1 0,5-3-10,1 0-22,-1-3-32,6 0-30,-2-2-79,2-2-93,0 0-48,1-2-78,-2-2-79,3-2-107,-3 1-62,2-3-135,0 1-570,-2-3-929</inkml:trace>
  <inkml:trace contextRef="#ctx0" brushRef="#br0" timeOffset="204849.4275">2039 17016 908,'0'0'755,"-1"-14"-103,1 14-71,-4-9-72,4 9-41,-8-6-52,8 6-35,-13 3-47,13-3 5,-15 8-36,7-2 10,-4 2-60,4 3 29,-1-1-26,-1 5-71,-1-1 35,2 3-58,2-3 32,2 2-19,-1 1-15,3 0-16,0 1-19,1 0-49,2 1-76,0-4 0,2 3 0,1-2 0,0 1 0,3-3 0,1 1 0,1-1 0,1-2 0,-1 0 0,4-3 0,-1 0 0,0-1 0,2-3-132,-1-1-94,0 0-80,0-3-21,-12-1-30,25-1-19,-13-2-39,1-1-19,-2 0-24,0-1-8,0-1 9,0-2-8,2-1-55,-4 2 36,-1-2-15,0-2-222,-2 1-226</inkml:trace>
  <inkml:trace contextRef="#ctx0" brushRef="#br0" timeOffset="205155.2376">2191 17178 784,'0'0'547,"-1"-18"-30,1 18-25,-2-15-53,2 15-2,0-13-28,0 13-32,2-13-33,-2 13-37,4-11-60,-4 11-8,10-14-53,-10 14 16,13-10-30,-7 5 15,5 2-36,0 1-4,-1-1-37,-10 3 26,20 0-13,-20 0-18,21 3-6,-12 2-4,0-2-17,-3 6-18,2-3-8,-5 5 2,1-1-9,-1 2 8,-3 1-29,-1 4 1,-2-1-7,0 1 14,0 0 22,-4 0 4,4 0 0,-3 0 5,1 0 1,0-1-5,0 0-3,1-3-15,-1 0 2,3-1-14,2-12-5,-3 18 2,3-18-8,-1 13-1,1-13 3,5 10 0,-5-10-11,0 0-8,15 2-34,-15-2-32,22-9 11,-9 4-62,4-5-34,0 0-79,2-2-17,2-2-32,0-1-34,1-2-28,0 1-97,-3-1-64,0-1-52,-1 1-141,1-2-551,-2 0-854</inkml:trace>
  <inkml:trace contextRef="#ctx0" brushRef="#br0" timeOffset="205411.0811">2609 16849 875,'0'0'858,"-3"-9"-110,3 9-91,0 0-61,-2-13-44,2 13-60,0 0-41,5-7-20,-5 7-31,11-1-28,-11 1-44,18 1-3,-7 3-30,2 0-2,0 3 2,3 0-72,-1 3-223,3 2 0,-3 0 0,2 3 0,-2 1 0,0 1 0,1 2 0,-4-1 0,-1 2 0,-3 1 0,-1 2 0,-2 1 0,-2 1 0,-2 0 0,-4 2 0,-2 5 0,-5 5 0,-4-2 0,-2 4 0,-5-4 0,-8 9 0,-6-3 0,1-3-243,-5 1-703,-6-1-251,0-4-635,9-8-1540</inkml:trace>
  <inkml:trace contextRef="#ctx0" brushRef="#br0" timeOffset="205913.8627">3459 17241 60,'-9'10'851,"9"-10"-164,-9 10-40,4-3 481,5-7-609,0 0-13,-6 10-52,6-10 34,0 0-29,3 12-35,-3-12-28,0 0-10,10 8-29,-10-8-12,14 4-56,-14-4-94,17 0-195,-17 0 0,23 0 0,-23 0 0,24-3 0,-11 1 0,0-1 0,0 1 0,-1-3 0,0 3 0,-1-2 0,1 0-61,-3 0-395,0 1-70,1-2-81,-10 5-140,14-6-96,-14 6-725,8-4-1214</inkml:trace>
  <inkml:trace contextRef="#ctx0" brushRef="#br0" timeOffset="206128.8225">3470 17499 551,'0'0'885,"-1"11"-117,1-11-87,0 0-71,5 12-54,-5-12-72,11 5-68,-11-5-48,16 3-48,-16-3-51,27-3-47,-11 0-50,2 0-39,3-5-26,1 2-23,3-2-18,0-3-68,29-8-200,-27 8-6,0 1-94,0-1-97,-2 0-103,2 0-69,-5 4-194,-1-2-411,2 1-788</inkml:trace>
  <inkml:trace contextRef="#ctx0" brushRef="#br0" timeOffset="206797.305">4527 16980 501,'0'0'1311,"0"0"-721,2-12-49,-2 12-20,0 0-24,0 0-28,6-7-33,-6 7-10,0 0-28,0 0-9,0 0-51,0 0-35,0 0-19,0 0 0,0 0-6,8 4-21,-8-4 2,2 13-150,-2-13-109,1 21 0,-1-6 0,1 0 0,-1 4 0,2-1 0,-2 4 0,1 1 0,0 2 0,0 0 0,-1 0 0,2 1 0,0-2 0,0-1 0,1 0 0,0-1 0,0-3 0,1-1 0,0-1-489,1-1-232,1-2-188,-5 0-1005,3 0-1643</inkml:trace>
  <inkml:trace contextRef="#ctx0" brushRef="#br0" timeOffset="207924.8619">5290 17152 104,'-17'2'673,"17"-2"-112,-14 2-52,14-2-23,-13 2-51,13-2-59,-14 2-28,14-2-19,-11 1-44,11-1-21,-12 1-16,12-1-22,0 0 1,-15 3-49,15-3-3,0 0-43,0 0-1,-13 1-42,13-1 13,0 0-44,0 0 2,-11 3-28,11-3 50,0 0-18,0 0 14,0 0-30,7 10 18,-7-10-17,9 4 31,-9-4-26,16 3 33,-16-3-46,24 1 30,-10-1-25,0 0 13,2-1-17,3 1-8,1 0-6,-1-3-3,-1 3 4,1-2-19,-1 0-25,0 1-41,-1-1-69,-1 1-14,-2 0-52,2 0-41,-4-1-51,1 0-66,-1 2-55,-12 0-53,21-3-30,-21 3-114,14 0-555,-14 0-769</inkml:trace>
  <inkml:trace contextRef="#ctx0" brushRef="#br0" timeOffset="208233.8706">5341 17088 452,'-19'-16'1515,"19"16"-852,-9-10-67,9 10-37,-9-10-49,9 10-71,-8-7-45,8 7-41,-6-8-50,6 8-38,0 0-53,-8-6-37,8 6-37,0 0-22,0 0-4,0 0 12,0 0 23,-8 7-14,8-7-21,2 15-12,-1-5-8,0 3 12,0 2-26,2 0-16,-2-1-14,1 6-5,0-2-8,0 3-5,0 0-9,1 3-5,-1-4-4,1 6 0,-1-3-31,-1 0-31,1-2-54,0 0-53,0-2-67,-1 0-66,1-1-85,1-1-70,0-1-111,-1-1-80,2-4-66,1-1-701,-1-1-1006</inkml:trace>
  <inkml:trace contextRef="#ctx0" brushRef="#br0" timeOffset="208972.7962">5858 17070 43,'3'-20'1007,"-3"20"-216,1-14-96,-1 14-75,-1-21 459,1 21-639,-1-13-39,1 13-43,-2-12-37,2 12-51,0 0-27,-2-10-55,2 10-26,0 0-43,0 0-9,0 0-22,0 0 16,0 0-9,-7 7-1,7-7-24,-4 17-8,3-6-8,-1 0 4,1 3-18,-2 1-1,0 2 6,1 0-10,1 0 1,-2 0-18,0 2 10,1-3-2,-1 2-11,1-1-3,-1-1-5,-1-1 1,2-2 1,-1-2 0,2 0-6,0 0 5,1-11 3,-3 17-9,3-17 4,-2 12-3,2-12 1,-2 12 1,2-12-2,0 0 2,0 12-3,0-12 3,0 0-3,0 0 0,9 3 2,-9-3-1,0 0-4,17-3 0,-17 3 3,17-7-2,-7 5 0,0-2 0,0-2-8,5 1 4,-2 0-3,17-7-20,-14 6 9,0 0-11,0 0 5,0 0-17,0-1-14,-2 2-5,3 0 5,-4 1-4,2-2-6,-4 2 1,1 1 4,-2 1 5,-1-1 9,-9 3 8,18-4-1,-18 4 7,13-3 2,-13 3 10,12-3 7,-12 3 3,11-2 2,-11 2 3,0 0 3,11-4 4,-11 4 2,0 0 2,0 0-3,12-4-3,-12 4 12,0 0-5,0 0-7,0 0 18,0 0-18,0 0 1,-9-4-11,9 4 33,0 0-6,-14-4 11,14 4 17,-11-4 13,11 4-15,-13-4 20,13 4-18,-13-5 14,13 5-2,-17-8 4,9 4-1,1-1 9,-1 0 25,8 5-5,-14-8 15,14 8-1,-13-8 6,13 8-81,-10-5-28,10 5 0,0 0 0,-11-5 0,11 5 0,0 0 0,-7 7 0,7-7 0,-3 12 0,3-12 0,0 24 0,2 7 0,-1-13 0,2 4 0,-2 3 0,2-1 0,-2 2 0,1-2 0,-2 3 0,0-3 0,0 5 0,-1-3 0,0 1 0,-2 1-358,-2 2-109,2-3-47,1-1-105,-4 6-93,2-2-134,-3-2-637,4-4-1108</inkml:trace>
  <inkml:trace contextRef="#ctx0" brushRef="#br5" timeOffset="579132.574">24590 11668 1,'9'-4'574,"-9"4"-156,11-7-63,-11 7-52,10-5-23,-10 5-25,7-5-33,-7 5-37,10-5-10,-10 5-24,8-7 6,-8 7-14,6-7 7,-6 7-11,9-7-19,-9 7 22,5-8 6,-5 8-12,4-9-18,-4 9-5,0 0 20,1-15 2,-1 15-32,0-12-12,0 12-12,-5-12-15,1 2-46,-1 2 59,0-1-51,-4 0 35,0-2-37,-1 0 27,0 1-5,-5-4-2,0 2-19,0-4 3,-7 0-1,1 2-2,-4-1 1,-1-2-29,-5-3 20,-1 3-22,-1-2 19,-2 0-20,-2 1 20,-2-1-22,-1 0 22,-1 1-28,-2 0 27,-1 1-36,-2-2 36,-8 0-18,-2-2 18,0 0-17,-2 2 15,0-1-17,-2 2 25,0 0-30,-3 1 16,-1 1-15,-1-2 17,-2 2 3,-1 1-4,0 3 10,-1-4-11,0 3 2,-3 0-2,1 1-7,-2 0 10,0 0-3,-1 2 0,-3-1-2,2 1-8,-4 2 3,-1 1 0,-2 0 6,1-1 4,-1-1-3,1 2 0,-2 4-4,-1-3 0,0 3 0,1-2 1,0 2-3,-2 0 2,1 2-22,-1 0 27,-1 1-5,-1 1 3,0 1 1,0 0 0,1 0-2,0 1-1,2 3 1,0-2 2,0 3-2,1 0 1,2 1 0,-1-1-8,3 1 6,0 4-4,1-2 3,1 2-10,2-1 11,0 1 2,1 3-1,1-2-3,1 1 3,1 0-17,1 3 19,1-1-22,2 1 26,-1 0-22,3 1 21,0 1-22,-1 0 25,4 1-24,-1 1 23,2-1-3,1 2-2,1 0 1,0 2-2,3 0-3,0-2-2,1 1 7,0 0-4,4 4-9,-1-4-4,-1 3 18,3 1-1,0-2 2,2 4-4,1-3-8,-2 2 8,3 0-11,-1 1 12,2-2-3,-2 2 4,3 0 0,5-3-1,-5 4 2,7-4-24,-7 4 23,8-4 1,-7 4-3,8-2 4,-7 4-5,7-3 1,-6 4-5,0 1 5,0-2 2,2 2-6,-1 1 10,1 0 6,-1 1 5,-1-1 4,2 0-1,1 2-10,0 0 10,-1 1 1,1 0 2,0 0 6,1 1-10,-1-1 0,2 2-28,3 1 22,-2-1-3,3 0-5,4-4 1,-5 3-3,6-5-1,0 2 1,2 1 7,-1-2-10,2 2 2,0-1 1,-1 1-15,2-1 24,-1 2-21,3-3 24,-1 3-20,0-1 32,1-1-12,0 0 11,0 1-26,3 1 23,-1-3-28,0 1 20,2 0 0,0 0-4,1 0 2,0 1 4,1 1-2,0 0-4,1 2 3,0 1-21,1 0 24,1 2-15,1-1 22,1 1-26,0 1 23,1 0-25,1 2 23,2-1-28,-2-1 19,3 4-22,3 0 19,-4 0 4,4 0-7,-2-1 4,1 3 2,-1 0-24,3 0 18,1 0-16,0 0 21,1-1-21,2-2 20,1 2-23,0-1 21,1 0-20,3 1 19,-1-3-24,2 3 24,0-2-18,1 1 19,1 0-19,1-1 21,2 2-21,-1-4 3,5 10 0,-1-2 2,2-1 1,1 1-4,-4-9 2,3-1-3,1 7 5,-1-7-3,6 5 1,-1-1 2,-1 1-1,3-2 4,0 0 0,-1-9 1,4 9-1,0-2 1,1 1 0,2-1 2,0-1-3,0 0-7,2 0 7,1-3-3,1 1 3,2-2-5,-2 1 7,2-1-9,3 0 7,-2-3-5,1 0 3,1 1-6,0-1 14,-2 0-6,2-1 1,1-1-1,-1 1-5,1-2 8,-1 2-8,2-1 8,0-3-14,-1 3 14,3-2-6,-2 0 18,2-1-21,-3 1 0,3-2 2,0 0 2,0-2 2,0 1 0,0-2-3,-4-3 3,5 3-4,3-1 2,-10-2-4,11 2 5,-9-5-1,9 5 6,-8-5-11,1 1 11,0-2-10,8 3 7,-8-2-5,9 1 8,0 0-7,-5-3 8,7 2-7,-8-4-5,9 3 19,-8-4-13,1-1-2,1 0 3,0 2 0,2-3 0,-2 1-1,0-2 0,1 0 3,-2 1-3,2-1 1,0 0-2,0 0-2,-1 0 5,0-1-16,0 0 16,-1-1-14,2 0 19,-2 1-15,0-1 16,-3-1-14,2-2 13,0 3-18,1-3 17,0 0-14,-2-3 15,3 1 1,-3-1-17,2 0 18,1-2-15,-1 1 16,2-1-16,-2-1 10,-6 1-9,0-1 11,0-1-11,1 0 16,1-1-16,-1 0 14,1 0-15,7-1 16,-9 1-17,3-1 17,2-1-11,2-1 12,-3-1-2,1 1-2,-1-2-11,1 0 13,-1-1-13,2 0 13,0 1-15,-1-4 14,3 1-11,-2-1 13,1-1-6,1 1 0,-3 0 1,3 0-2,-2-2-1,3 1 2,-2 0-5,0 0 3,1-2 1,1 3-2,-2-1 3,-1-2-1,1 2-4,1 0 3,1-2 6,-4-1-10,3 1 11,-1 0-8,0-1 6,1 0-7,1 0 9,-1-2-10,1 1 7,9-1 2,-10 0-3,8-3-6,-9 4 7,2-1-7,-2-1 2,1 1 5,-1-1-5,-1 1 0,-1-2-3,-2 1 3,1-1 0,-3 0 0,2-1-2,-3 2 2,-1-1 1,1 0-2,-2-2 0,0 2 0,0-1 5,0-1-7,-2 1 6,2 0-9,-2-2 8,1 1-9,-1 0 6,1 0-6,-1 1 7,-1-2-9,-1 1 7,-2-2-9,3 2 8,-4-1-6,2-2 7,-3 3-7,0-2 9,0 0 1,1-2 0,-1 3 12,0-2-14,0 1-10,-2-3 13,1 4-7,-2-4 9,2 2-9,-3-1 10,0 0-9,-1-1 7,1 0-7,-1-2 9,1 1-7,-1 1 14,-3-3-12,3 1 4,-1 1-9,-1-4 7,-1 1-6,-2 1 7,1-2 0,2 1-5,-3-1 1,1-1 1,-2 0 0,2 2 1,-2-2 20,-1 1-22,2-2 0,-1 1 1,-4 0 0,2-1 1,1-1-2,-3 3 1,2-5-3,-5 2 2,4 0 5,-4-3-5,3 1 2,-2-2 0,1-1-2,-2 0 1,1 2-1,-1-2-1,0-1 2,-1 1-1,1-1 18,-3 0-29,1-3 33,-1 3-27,1-3 23,-1 2-24,1-2 18,-1 0-18,1 1 1,-3 0 1,1 1 4,1-1 18,1 0-22,-3-1 21,0 1-27,0-2 17,0 2-16,-4-2 22,4 1-21,-4-1 18,-1 1 4,2-1-1,-4 4-1,0 1-24,-1-5 17,4-4-13,-5 9 21,0-4-26,2 3 28,-2 1-25,2-10 24,-4 0-25,2 1 22,-2 0-23,2 1 25,-3-2-2,0 3-4,1-4-2,0 3 16,-2-1-21,2-1 7,-2 3-2,1-4-22,1 2 27,-3-1-22,0 0 22,1 0-24,-1-3 25,1 4-5,-3-4-1,1 1 0,-1-2-9,0 1 23,-2-1-13,-1-10 9,0 1-11,-1 0-2,-1-1 7,-1 0 1,-1 1-3,1-1 5,-5 0 3,3-2-3,-2 2 2,2 0 21,-3-1-22,1 0 30,0 2-30,-1-3 11,-2-1 12,-1 2-6,2-1 6,-4-1-14,1 2 0,-2-3 40,3 2-48,-6 0 45,0 0-16,2 2-41,-4-3 43,-1 1-54,-1 1 50,0 1-47,-3-2 44,-4 2-52,-2 1 45,2 1-53,-4 0 51,-2 2-50,-1-1 47,-4 2-53,0 3 54,-4 1-50,-2 0 48,-13-7-58,8 12 27,-13-10-66,-1 4-25,-4 3-84,-4 0-81,-2 3-141,-6 1-124,0 1-132,-7 6-871,-2-1-1164</inkml:trace>
  <inkml:trace contextRef="#ctx0" brushRef="#br2" timeOffset="584697.4924">13709 13501 208,'0'0'646,"13"-2"-125,-13 2-62,10-5-28,-10 5-39,14-8-29,-7 3-27,2 0-21,-2-4-23,2 4-42,-1-3 0,-3 1-36,5-5 14,-4 4-19,0-1 2,-1-1-13,-1-1 23,2 1-48,-2 0 25,-4-1-39,2-1-11,-2 12-16,0-23-12,-2 13 5,2-2-23,-4 1-14,0 1-15,-2-1-10,1 0-5,-3 1-6,-2 1-10,1-1-8,-3 3 2,0 2 25,-1 0-50,-3 0 34,4 2-47,-6 3 40,1 1-42,-2 2 35,-2 1-41,0 1 44,-2 3-31,1 0-13,0 2 5,3-1-2,-1 2-3,3 1-1,-2-1 6,4 1-2,1 1 3,1-1-2,3 0 0,1-1 5,1 1 3,3-1 40,1-1-44,-1 0 44,5-10-33,3 21 45,-1-12-57,3-1 47,3 2-44,1 0 39,3-3-31,1 3 29,1-3-34,5 3 33,2-3-39,0 1 34,-2 0-41,4 0 43,2 0-25,2 1 57,0 1-43,-1-1 26,1 3-41,0-2 31,-2 1-40,0 0 26,-3 0-30,-2 0 29,-1-1-33,-2 2 31,1-1-33,-2 2 26,-4-3-31,-2 1 27,0 0-25,-3 2 30,-3-3-33,-4 2 3,2-1 3,-4 2 7,-1-1-5,-3-1 6,-3 1 1,0 1-1,-2-4 3,-1 2-6,-1-2 3,-1-3 0,-1 1 0,-1-2 1,0-2 11,2-2-8,-1-1-1,-1-3-2,1-1 28,1-1-31,0-4 22,1 0-32,-1-3 32,2-3-34,0 0 33,3-1-32,2-4 34,3 3-34,2 0 34,2-2-34,2-1 34,0-2-34,3-1 5,3 2-1,4-3 6,-1 0 1,4 0 1,-1 2 2,2 1-1,4 1 2,-4 0 2,2 2-1,-2 3-1,-1 2-2,-1 4-19,-5-1-30,4 2-23,-2 0-47,-4 4-34,2-1-55,-9 5-41,16-4-68,-16 4-52,15 1-113,-15-1-76,12 7-77,-12-7-841,9 10-1104</inkml:trace>
  <inkml:trace contextRef="#ctx0" brushRef="#br2" timeOffset="585270.8942">14957 13184 385,'0'0'663,"7"-11"-109,-2 3-63,-5 8-52,9-14-32,-9 14-17,11-13-22,-11 13-64,9-13 0,-9 13-27,8-11-16,-8 11-6,8-9-8,-8 9-5,5-6-27,-5 6-17,0 0 17,4-10-71,-4 10-10,0 0-31,0 0-9,0 0 11,0 0 3,-3 12 1,3-12-22,-8 15-11,1-4-1,0 1-2,-2 3-17,-1 0 8,0 3-40,-2 0-3,-3 4-8,2 0 6,-3 1-7,-2 2-1,-1 4 0,-3-1-10,4 1 36,-4-1-44,1 1 44,1-2-52,0 2 34,0-3-28,2-1 45,0-1-50,4 0 41,-3-3-43,3 2 39,-2-2-41,3-3 38,3-1-38,-2-1 35,4-2-39,-3-1 37,6-1-36,-3-3 32,5 2-41,-3-5 32,6-6-77,-5 13-18,5-13-18,0 0-21,0 0-34,3 11-38,-3-11-33,0 0-76,15-4-64,-4-1-60,1-2-46,1-1-31,3-2-62,1 0-114,2-2-316,3-4-608</inkml:trace>
  <inkml:trace contextRef="#ctx0" brushRef="#br2" timeOffset="585622.6754">15420 13171 859,'9'-7'657,"-9"7"-98,0 0-64,0 0-60,0 0-44,0 0-17,0 0-48,-5 9-12,5-9-54,-12 14 3,2-5-30,1 3 0,-2 1-33,-2 3 8,0-2-24,-1 6-16,-4-2-16,0 4-16,0-1-22,-1 2-20,-2 2-5,-1 1-11,0 1-6,-2-1 21,4-2 7,0-2-61,0 0 33,1 0-50,1 0 39,-2-3-52,3 2 35,0-3-44,2-1 41,1-1-53,-1-1 7,1 0 5,1-1-7,1 1 2,1-3-3,1-2 1,0-1-2,3 0-32,0 0-45,1-3-36,6-6-49,-12 12 3,12-12-40,-7 8-5,7-8-48,0 0-49,-4 9-42,4-9-38,0 0-39,0 0-17,0 0-108,0 0-99,13 2-263,-13-2-485</inkml:trace>
  <inkml:trace contextRef="#ctx0" brushRef="#br2" timeOffset="585998.656">15653 13377 788,'10'-6'605,"-1"0"-109,-9 6-52,14-10-52,-14 10-30,11-7-36,-11 7-39,8-5-32,-8 5-44,0 0-15,0 0-41,0 0 1,0 0-11,5 8 19,-5-8-24,-11 12 11,7-3-48,-5 1-8,-3 3 2,1 1 5,-5 3-34,-1 2 6,-2 1-17,-6 6 28,0-2-13,-2 2-2,1-1-4,-1 2 1,1-3-2,-2 0-2,3 3 5,3-4-12,1-3-8,0-1-4,2 1-3,1 0-5,3-6-6,-1 2-3,2-3-17,0 2 0,3-4 10,0 0-12,3-2 7,0 0-16,2-2 14,-2-2-20,8-5 20,-10 12-22,10-12 14,-8 8-48,8-8-14,0 0-78,-8 6-55,8-6-100,0 0-158,0 0-95,0 0-153,0 0-697,3-14-995</inkml:trace>
  <inkml:trace contextRef="#ctx0" brushRef="#br2" timeOffset="590462.5501">17820 7806 148,'0'0'618,"-10"1"-158,10-1-39,-11 5-50,11-5-3,-10 4-45,10-4-1,-8 5 1,8-5-14,0 0-3,-12 6-13,12-6-30,0 0-26,-10 5-7,10-5-19,0 0-8,0 0-17,-8 8-16,8-8-11,0 0 35,0 0-41,0 0 32,0 0-46,4 8 56,-4-8-58,11 2 21,-11-2-37,19 0 29,-19 0-49,27-2 28,-13 0-42,5 2 42,-1-3-44,1 1 21,3 0-35,-3-1 23,3 0-58,2 2-36,1-4 0,-1 2 0,-1 0 0,1-1 0,-2 1 0,-3 0 0,3-1 0,-2 1 0,1 1 0,-2-2 0,4 1 0,-3-2 0,2 0 0,-2 2 0,2-2 0,0-1 0,0 1 0,-1 0 0,1-2 0,-1 2 0,-2 1 0,1-2 0,1-1 0,-4 3 0,1 1 0,0-2 0,0 0 0,-3 0 0,1 2 0,-5-1 0,0 1 0,0 0 0,-11 3 0,17-5 0,-17 5 0,14-3 0,-14 3 0,10-3 0,-10 3 0,0 0 0,10-3 0,-10 3 0,0 0 0,0 0 0,0 0-27,0 0-212,0 0-64,0 0-8,0 0-7,0 0-26,-4-9 36,4 9-74,0 0 59,-9-3 13,9 3 13,0 0 26,-10-4 35,10 4 3,0 0 28,-9-7 9,9 7 39,0 0 5,-7-8 42,7 8 1,-4-9 21,4 9 40,-7-9-9,7 9 42,-5-9-6,5 9 47,-9-11 15,9 11 48,-9-12 10,9 12 44,-10-11 25,10 11 60,-11-10 11,11 10-6,-11-11-4,11 11 10,-11-8 9,11 8 8,-12-8-23,12 8 22,-10-6-36,10 6 35,-11-8-55,11 8 37,-9-4-36,9 4 31,-9-6-40,9 6 19,-8-5-31,8 5 15,0 0-19,-10-6-129,10 6-46,0 0 0,0 0 0,-9-4 0,9 4 0,0 0 0,0 0 0,0 0 0,0 0 0,-1 10 0,1-10 0,5 11 0,-5-11 0,9 13 0,-2-5 0,0 0 0,0 1 0,2 0 0,2 2 0,-2-2 0,3 1 0,0 1 0,-2-2 0,3 3 0,0 0 0,-2-1 0,1-1 0,-1 1 0,2 0 0,-3-1 0,-1 0 0,0-2 0,1 1 0,-2-1 0,0-1 0,-1-1 0,-7-6 0,10 12 0,-10-12 0,8 11 0,-8-11 0,7 9 0,-7-9 0,1 12 0,-1-12 0,-4 11 0,4-11 0,-8 11 0,2-3 0,-2-1 0,-3 0 0,0 0 0,-1 3 0,0-2 0,-2 0 0,1-1 0,1 4 0,-2-4 0,2 3 0,-1-3 0,2 1 0,-1 1 0,1-2 0,2-1 0,1 1 0,-2 0 0,2-2 0,1-1 0,0 3 0,7-7 0,-12 9 0,12-9 0,-10 8 0,10-8 0,-7 8 0,7-8 0,-7 5 0,7-5 0,0 0 0,-10 7 0,10-7 0,0 0 0,-6 5 0,6-5 0,0 0 0,0 0 0,0 0 0,-7 8 0,7-8 0,0 0 0,0 0 0,0 0 0,0 0 0,0 0 0,0 0 0,0 0 0,-6 6 0,6-6 0,0 0 0,0 0 0,0 0 0,0 0 0,0 0 0,0 0 0,0 0 0,0 0 0,0 0 0,0 0 0,0 0 0,0 0 0,0 0 0,0 0 0,0 0 0,0 0 0,0 0 0,0 0 0,0 0 0,0 0 0,0 0 0,0 0 0,0 0 0,0 0 0,0 0 0,0 0 0,0 0 0,0 0 0,0 0 0,0 0 0,0 0 0,0 0 0,0 0 0,0 0 0,0 0 0,0 0 0,-10 3 0,10-3 0,0 0 0,0 0 0,0 0 0,0 0 0,0 0 0,0 0 0,0 0 0,0 0 0,0 0 0,0 0 0,0 0 0,0 0 0,0 0 0,0 0 0,0 0 0,0 0 0,0 0 0,0 0 0,0 0 0,0 0 0,0 0 0,0 0 0,0 0 0,0 0 0,0 0 0,0 0 0,0 0 0,0 0-163,0 0-206,0 0-13,-4-8-22,4 8-39,0 0-67,0 0-45,4-9-6,-4 9-47,0 0-723,0 0-933</inkml:trace>
  <inkml:trace contextRef="#ctx0" brushRef="#br3" timeOffset="591950.882">17155 8035 491,'0'0'755,"-5"-8"-135,5 8-38,-6-7-47,6 7-57,0 0-13,-9-10-31,9 10-53,0 0-22,-9-4-22,9 4-11,0 0-26,0 0 22,-14 4-87,14-4 45,-8 10-58,8-10 8,-5 15-33,4-3 15,-2 1-48,2 2 21,-2 0-104,2 3-81,1 2 0,-1 0 0,1 0 0,0 6 0,0 1 0,1 1 0,-1 0 0,0 2 0,0-1 0,0 1 0,0-1 0,0 0 0,0 0 0,0-2 0,0-1 0,0-1 0,0 1 0,0-7 0,0 2 0,0-3 0,1 2 0,-1-6 0,2 1 0,-2-1 0,0-2 0,0-12 0,1 22 0,-1-22 0,-1 15 0,1-15 0,1 15 0,-1-15 0,0 0 0,0 14 0,0-14 0,0 0 0,0 0-454,0 0-112,0 0-79,0 0-28,0 0-68,0 0-32,0 0-606,-6-5-980</inkml:trace>
  <inkml:trace contextRef="#ctx0" brushRef="#br3" timeOffset="592579.2119">16910 8676 490,'-13'-5'844,"13"5"-156,-10-3-55,10 3-63,0 0-51,-12-4-58,12 4-70,0 0-64,0 0-33,-7-5-18,7 5 48,0 0-63,0 0 36,0 0-28,10 2-40,-10-2-14,14 4-23,-14-4-13,19 6-37,-8-1 1,0 1-53,1 0 14,1 1-49,-1 0 16,1-2-35,0 3 9,0 1-31,0-1 18,2-2-32,-2 0 0,2 3 0,0-2 0,-1 1 0,1-3 0,-2 3-9,2-2-40,1-1-77,-1 0 21,-1-1-68,3-2 33,-3 1-57,1 0-2,-2-3 6,1 0 3,0 0 12,-1-3 18,0 2 21,-2-3 8,2 0 13,-3 0 14,0-1 14,0-1 7,-1-1 8,-1 0 16,-3-2 17,1 1 3,0-2 14,-2 0 3,-3-1 11,1-1 0,-2 1 9,0 11 14,-1-21 22,0 9 21,-2 3 6,1-1 11,2 10 2,-8-15 0,8 15 14,-9-12-8,9 12 28,-10-9-15,10 9 27,-11-3-30,11 3 43,-13 0-43,13 0 47,-13 8-46,4-2 43,3 0-35,-1 3 24,-1 1-33,1 2 51,1 1-26,-1 0 30,2 3-35,-3 0 31,3 0-28,-1 2-66,-1 1-47,1 0 0,0 0 0,1 1 0,-1-3 0,1-2 0,1 1 0,1 0 0,-1 0 0,0-3 0,0 0 0,2-1 0,-1 0 0,0-2 0,1 0 0,2-10 0,-4 17 0,4-17 0,-3 14 0,3-14 0,-2 12 0,2-12 0,-1 10 0,1-10 0,0 0 0,-3 10 0,3-10 0,0 0 0,0 0 0,-5 12 0,5-12 0,0 0 0,0 0 0,0 0 0,0 0 0,0 0 0,0 0 0,0 0-106,-11-5-470,11 5-41,0 0-91,-8-10-93,8 10-900,-7-9-1380</inkml:trace>
  <inkml:trace contextRef="#ctx0" brushRef="#br4" timeOffset="594328.8616">16127 7636 743,'-13'4'577,"13"-4"-46,-11 3-31,11-3-45,0 0-22,-12 2-58,12-2 3,0 0-32,-10 2-29,10-2-16,0 0-24,0 0-26,0 0-31,-12 5 7,12-5-35,0 0 63,0 0-54,0 0 51,0 0 10,9 8-12,-9-8-16,14 2-25,-14-2 6,23 2-25,-9-2-190,4 0 0,2 1 0,1 1 0,3-2 0,1 0 0,1 0 0,4 0 0,-2 0 0,0 0 0,1 0 0,-2 0 0,1 0 0,-1 1 0,-2-1 0,-3 0 0,3 0 0,-3 1 0,-1-1 0,1 0 0,-3 0 0,2 0 0,-5 0 0,-2 0 0,1 0 0,-2 0 0,-13 0 0,25 0 0,-25 0 0,19-1 0,-19 1 0,16 0 0,-16 0 0,13-1 0,-13 1 0,0 0 0,15-3 0,-15 3 0,0 0-155,0 0-474,0 0-36,0 0-33,0 0-82,-6-10-73,6 10-550,-15-1-1004</inkml:trace>
  <inkml:trace contextRef="#ctx0" brushRef="#br4" timeOffset="594959.3683">16355 7512 705,'0'-12'703,"0"12"-83,0 0-39,2-17-39,-2 17-52,2-12-2,-2 12-61,2-10-14,-2 10-31,2-11-28,-2 11-24,4-8-17,-4 8-6,0 0-67,3-13-1,-3 13-50,0 0 16,0 0-44,2-9-11,-2 9 20,0 0-43,0 0-72,0 0-55,-9 5 0,9-5 0,-10 10 0,1-4 0,0-1 0,-1 3 0,-5 2 0,-1 1 0,-3 2 0,-1-1 0,-1 3 0,-3-1 0,0 1 0,-1 0 0,3-1 0,-2 1 0,4-4 0,2 1 0,0-2 0,0 1 0,4-3 0,-1-1 0,2 0 0,1 1 0,1-2 0,2 0 0,0-2 0,9-4 0,-15 8 0,15-8 0,-11 6 0,11-6 0,-9 5 0,9-5 0,0 0 0,0 0 0,-7 7 0,7-7 0,0 0 0,10 8 0,-10-8 0,13 6 0,-3 0 0,2-1 0,0 3 0,2 0 0,1 0 0,2 3 0,1 2 0,4 2 0,0 0 0,0 2 0,-1 1 0,2 0 0,0 0 0,-2 1 0,2-2 0,0 1 0,-2-1 0,-1-1 0,0 0 0,-3-3 0,-1 0 0,1 0 0,-6-4 0,1 1 0,0-2 0,-1 1 0,-3-4 0,2 1 0,-4 1 0,2-3 0,-8-4 0,11 9 0,-11-9 0,10 6 0,-10-6 0,8 5 0,-8-5 0,0 0 0,9 6 0,-9-6 0,0 0 0,0 0 0,11 4 0,-11-4 0,0 0 0,0 0 0,0 0 0,0 0 0,10-4 0,-10 4 0,0 0 0,0 0 0,2-9-181,-2 9-396,0 0-52,0 0-57,-1-14-84,1 14-191,0 0-433,-1-13-998</inkml:trace>
  <inkml:trace contextRef="#ctx0" brushRef="#br0" timeOffset="596594.3408">17502 6991 146,'-7'-10'634,"7"10"-110,-5-11-60,5 11-19,-5-11-32,5 11-3,-4-13-17,4 13-65,-2-11 41,2 11-17,-4-11-11,4 11 27,-4-9-37,4 9 36,0 0-61,-4-14 29,4 14-34,0 0-8,-4-11-20,4 11-35,0 0-25,0 0-17,0 0-45,0 0-151,0 0 0,-6 6 0,6-6 0,-3 20 0,2-9 0,0 7 0,1 0 0,-1 3 0,1 5 0,0-1 0,0 0 0,0 4 0,1 4 0,0-1 0,0 1 0,1 0 0,-1-5 0,0 0 0,2 0 0,-2-1 0,2 0 0,-1-2 0,2 1 0,-2-3 0,0 1 0,0-5 0,1 1 0,-2-5 0,2 3 0,-2-6 0,0 1 0,2-1 0,-3-12 0,1 18 0,-1-18 0,1 16 0,-1-16 0,0 0 0,0 12 0,0-12 0,0 0-361,0 0-444,0 0-86,-7-9-121,7 9-609,-5-17-1279</inkml:trace>
  <inkml:trace contextRef="#ctx0" brushRef="#br0" timeOffset="597274.7039">17512 7020 648,'2'-11'722,"0"-2"-76,-2 13-33,2-15-113,-2 15-9,2-16-61,-2 16-43,-3-12-18,3 12-29,-4-10 3,4 10-78,-8-5 25,8 5-69,-12-3 53,12 3-94,-14 3 20,4 2-50,-2 2 25,2 1-61,-4 4 17,0-1-43,-2 3 23,1 1-40,-3 3 19,1 1-37,1 1 17,-1-1-32,1 2 28,3-5-44,-1 1 27,1 0-42,0-1 30,2-2-37,2-1 0,0-1 0,0 0 0,1-1 0,2-3 0,0-1 0,0 0 0,1 1 0,5-8 0,-8 11 0,8-11 0,-6 7 0,6-7 0,0 0 0,-9 10 0,9-10 0,0 0 0,0 0 0,0 0 0,0 0 0,0 0 0,8-11-20,-3 4-18,1-3-47,2 1 20,2-4-45,4-2 46,-1 1-36,4-1 39,3-3-38,-2-2 64,4 1-51,-2 2 60,1-2-41,-1-1 57,0 4-54,-3 3 60,0-2-37,-3 4 52,1-3-49,-3 6 56,-2-2-52,0 2 55,-1 1-50,-1 2 42,-8 5-42,14-9 45,-14 9-33,11-5 47,-11 5-58,0 0 62,17 0-56,-17 0 53,10 5-51,-10-5 51,10 9-47,-3-2 51,-1 1-31,0 0 61,1 1-55,2 2 57,0 0-25,0 1 37,0-3-37,1 3 52,0-1-26,0-2 30,3 3-27,-1-2 25,0-1-36,1 0 61,0-1-70,1-1-51,-1-1 0,1 0 0,0 0 0,-1-4 0,-2 0 0,1 2 0,-1-1 0,1-2 0,-12-1 0,19 2 0,-19-2 0,15 1 0,-15-1 0,15 0 0,-15 0 0,12-1 0,-12 1 0,0 0 0,14-2 0,-14 2 0,0 0 0,0 0 0,13 0 0,-13 0 0,0 0 0,0 0 0,0 0 0,0 0 0,0 0 0,8-5 0,-8 5-620,0 0-308,0 0-1164,0 0-1858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8:21:53.084"/>
    </inkml:context>
    <inkml:brush xml:id="br0">
      <inkml:brushProperty name="width" value="0.05292" units="cm"/>
      <inkml:brushProperty name="height" value="0.05292" units="cm"/>
      <inkml:brushProperty name="color" value="#00B0F0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16795 0 644,'0'0'752,"0"0"-58,0 0-51,0 0-56,0 0-52,14 0-50,-14 0-63,0 0-34,0 0-13,0 0-75,0 0-14,0 0-58,0 0 32,0 0-75,0 0 44,0 0-60,0 0 46,0 0-63,0 0 31,0 0-50,6 10 37,-9 6-69,0 1-46,-1 0-55,-2-2 0,2 3 0,-1-1 0,-2 0 0,1 0 0,0-1 0,-1 0 0,1-2 0,0 1 0,0-3 0,-1 2 0,2-4 0,1-2 0,-1 1 0,5-9 0,-8 16 0,8-16 0,-7 11 0,7-11 0,-4 9 0,4-9 0,-4 9 0,4-9 0,0 0 0,0 0 0,-4 9 0,4-9 0,0 0 0,0 0 0,0 0 0,10 6 0,-10-6 0,0 0 0,15 1 0,-15-1 0,15 1 0,-15-1 0,19 0 0,-8 2 0,2-4 0,0 2 0,1 0 0,0-1 0,4 0-70,0-2-40,1 0-55,0 2 46,-1-1-38,1 1 13,-1-1 8,0-1 17,0 1 17,-4-1 15,1 2 18,-3-2 16,-2 1 6,2-3 14,-12 5 13,17-5-18,-17 5 31,14-6-5,-14 6 6,9-9 8,-9 9 6,5-9-4,-5 9 43,2-10-33,-2 10 5,-2-12 0,2 12 22,-4-8 16,4 8 60,-5-9-59,5 9 54,0 0-65,-5-9 48,5 9-60,0 0 40,0 0-49,-11-4 55,11 4-41,0 0 52,-8 10-26,8-10 49,-4 18-55,4-18 44,-2 21-53,0-8 43,2 1-79,0 1-15,0 0 0,-1 3 0,1 1 0,1 1 0,-1-2 0,0 1 0,0-1 0,0 0 0,2-2 0,-2-1 0,0-3 0,1 0-291,-1-1-112,0-11-78,3 19-84,-3-19-182,0 14-199,0-14-563,0 0-1139</inkml:trace>
  <inkml:trace contextRef="#ctx0" brushRef="#br0" timeOffset="990.1071">17388 0 488,'0'0'639,"0"0"-59,0 0-61,0 0-55,0 0-54,0 0-58,0 0 5,0 0-64,0 0-28,0 0-43,0 0 22,0 0-9,-17 0-14,17 0-15,0 0-14,-15 0-24,15 0 4,-15 0 12,15 0-14,-17 0-14,17 0-14,-23 0-17,9 0-29,1 0-15,-1 0-25,-1 0 12,-1 0-6,0 0 36,-2 0-45,0 0 30,0 0-39,0 0 35,-1 0-46,0 0 40,1 0-46,-1 0 37,0 0-40,1 0 39,-2 0-51,0 0 42,-1 0-46,1 0 41,0 0-33,-2 0 48,1 0-30,-2 0 44,2 0-42,-1 0-4,1 0-32,1 0 0,-3 0 0,0 0 0,3 0 0,1 0 0,1 0 0,1 0 0,-1 0 0,3 0 0,-2 0 0,2 0 0,0 0 0,2 0 0,-4 0 0,3 0 0,2 14 0,0 4 0,-1-1 0,2 0 0,0 2 0,0-1 0,1-1 0,2 1 0,-2 0 0,2 2 0,1-2 0,0 1 0,1-1 0,1 0 0,1 0 0,0-1 0,3 1 0,0 0 0,1-1 0,0 1 0,1-1 0,1 0 0,4 0 0,0 0 0,0 2 0,2-2 0,1 1 0,1-2 0,2-1 0,-2 0 0,4-1 0,-1 0 0,3 0 0,-2-3 0,4 1 0,-2-2 0,1 1 0,0-3 0,2 2 0,-1 1 0,0-4 0,1 0 0,1 1 0,-3-3 0,1 0 0,0 0 0,1-2 0,0 2 0,-1-2 0,3-1 0,-3 0 0,1 2 0,1-2 0,-2-2 0,2 2 0,0-1 0,-4 1 0,3-2 0,-1 0 0,0-2 0,1 2 0,-2-1 0,1-1 0,-1 0 0,0 0 0,0-2 0,1 2 0,0-1 0,-2-2 0,1 3 0,0-2 0,-1 1 0,-2-1 0,2 0 0,-2 0 0,1-1 0,-2 1 0,1-1 0,-1 0 0,-2 0 0,3-1 0,-2 0 0,0-1 0,1 2 0,-1-3 0,0 1 0,0-2 0,1 1 0,-2-2 0,1 2 0,1-3 0,-3 1 0,2-1 0,-1 1 0,-1-2 0,4 0 0,-4-2 0,1 1 0,0-1 0,-1-1 0,-1-1 0,0 3 0,-1-1 0,-2-2 0,-1 0 0,2 1 0,-4-3 0,1 0 0,-2-1 0,-2 0 0,0-1 0,-3-2 0,-2 0 0,-1-2 0,-3 2 0,-2-1 0,-3 0 0,-1 1 0,-4-1 0,1 0 0,-8-2 0,0 3 0,-3 20 0,4 2 0,-3 0 0,0 0 0,0 0 0,-2 0 0,1 0 0,3 0 0,-1 0 0,2 0 0,1 0 0,1 0 0,-2 0-471,1 0-120,0 0-119,1 0-139,-1 0-911,2 0-1449</inkml:trace>
  <inkml:trace contextRef="#ctx0" brushRef="#br0" timeOffset="18216.5205">17760 2449 413,'-11'-6'660,"3"-2"-132,0 3-24,0-2-13,1 1-46,-2-2-29,2 0-53,1 1-7,1 0-33,0-3-4,-2 4-28,7 6-4,-9-13-16,9 13-21,-7-12-6,7 12-19,-6-10-18,6 10-8,-6-9-11,6 9-7,-4-10-11,4 10-18,0 0-13,-5-10-12,5 10-6,0 0-12,-5-8-11,5 8-15,0 0-52,0 0-31,-4-10 0,4 10 0,0 0 0,0 0 0,0 0 0,0 0 0,0 0 0,0 0 0,0 0 0,11 8 0,-11-8 0,13 8 0,-4-3 0,2-1 0,3 2 0,0 0 0,2-1 0,2 0 0,4 0 0,1 0 0,1 0 0,1-2 0,0-1 0,1 0 0,1 0 0,-3-2 0,0 0 0,1-1 0,0-2 0,-1 1 0,-3-1 0,-2 0 0,0 0 0,-3-3 0,0 3 0,-1-2 0,-2-2 0,-3 0 0,0 2 0,-2-2 0,-1-1 0,-2 0 0,-5 8 0,7-13 0,-7 13 0,0-13 0,0 13 0,-3-9 0,3 9 0,-6-10 0,6 10 0,-10-2 0,10 2 0,0 0 0,-20 2 0,11 5 0,1 1 0,-3 4 0,2 5 0,-3 2 0,1 6 0,-1 2 0,2 3 0,-3 4 0,2 0 0,1-3 0,1 1 0,2-2 0,1 1 0,-2 0 0,3 0 0,1-6 0,0 1 0,0-2 0,2 0 0,-1-2 0,2-2 0,0 0 0,-1-2 0,1-2 0,1-2 0,-2-2 0,2 0 0,0-12-156,0 18-248,0-18-82,0 0-90,0 13-124,0-13-121,0 0-777,0 0-1251</inkml:trace>
  <inkml:trace contextRef="#ctx0" brushRef="#br0" timeOffset="18532.3074">17727 2597 866,'0'0'706,"0"0"-40,0 0-61,0 0-57,7 4-74,-7-4-22,22 0-62,-8 0-36,8-1-34,3 0-25,6 0-30,5 0-22,1-2-31,4 1-6,0-2-6,6 1-14,-1 0-12,-5 1-13,1-1-22,-2-1-11,-2 2-26,-1 2-9,-5-3-15,-3 2-6,-1-1-22,-6 1 1,-1 0-16,-2-1 5,-4 2-8,-1-1 7,-1 1-30,-13 0-9,22-1 0,-22 1 0,15 0 0,-15 0 0,0 0 0,16 1 0,-16-1-103,0 0-147,0 0-92,0 0-107,0 0-103,-2 13-178,2-13-177,-15 9-633,8-3-1177</inkml:trace>
  <inkml:trace contextRef="#ctx0" brushRef="#br0" timeOffset="19232.4345">17715 3144 395,'9'-6'689,"-1"0"-76,-2-1-24,-6 7-81,13-9-27,-13 9-53,9-7-50,-9 7-33,8-8-42,-8 8-29,0 0-15,8-5-12,-8 5-16,0 0 4,0 0-5,0 0-16,-5 17-21,0-8 2,-2 2-18,-5 5-18,-2 0-14,-3 7-9,-4 2-10,-4 3-12,0-1-4,-1 1-22,1 2-1,-4-1-8,1 0-12,0 3-6,-1-5-26,1 3-35,1-3 0,0 2 0,0-3 0,1 2 0,1-2 0,-3 0 0,2 0 0,1-3 0,-1 2 0,6-4 0,1-2 0,-2 0 0,3 1 0,2-6 0,2 1 0,-2-1 0,2 1 0,3-5 0,1 1 0,1-3 0,-1 1 0,3-1 0,1-1 0,6-7-162,-9 10-68,9-10-15,-8 5-59,8-5-22,0 0-49,0 0-57,18-5-77,-9 1-35,6-4-104,1 0-757,5-1-1005</inkml:trace>
  <inkml:trace contextRef="#ctx0" brushRef="#br0" timeOffset="19616.822">18175 3352 820,'0'0'655,"12"-8"-69,-12 8-65,6-6-40,-6 6-98,0 0-20,9-6-65,-9 6-26,0 0-51,0 0 3,0 0-27,-9 6-6,9-6-22,-13 12 0,4-3-17,-2 2 3,-3 0-15,-3 4 14,-1 5-13,-2-2-19,-7 7-10,-1 1 1,-3 0-3,-2 2 13,-7 5-3,-2 0-12,0 0-3,1 1-19,-1-2 4,2 1-13,6-6-9,0 1-10,3-3-3,0 3-12,0-3-17,4 0 1,2-2-2,3-3-12,3-1 2,0-1-4,2-2 0,3-2-3,0 1-2,3-2-3,2-3 2,-1 1-16,1-2-24,2-1-44,2-2-34,5-6-40,-10 11-32,10-11-2,0 0-25,0 0-28,0 0-28,0 0-39,10 3-42,-1-9-38,1 0-43,4 1-21,3-5-111,2 2-149,5-6-274,2 2-581</inkml:trace>
  <inkml:trace contextRef="#ctx0" brushRef="#br0" timeOffset="19936.6614">18507 3612 462,'9'-6'753,"-9"6"-132,13-5-41,-13 5-103,0 0-35,13-5-75,-13 5-47,0 0-37,0 0-19,0 0-27,-7 10-21,7-10-16,-14 12-19,4-3-7,-3 2-3,-2 1 20,-4 5-33,-2 0 8,-6 5-28,1 2 5,-4 0-13,1 0-2,-2 3-5,-1-2-15,0 0-6,0 2 6,2 0-13,-2-1-12,1 0 0,2 0-16,-1-3-9,2 0-13,3 0-1,3-5-14,1 0-7,4-4-7,1 0-1,2-2-6,3-1 6,-1-3-13,3 1-56,2-3-63,-1 0-74,8-6-34,-10 10-68,10-10-43,0 0-61,-8 6-94,8-6-53,0 0-117,0 0-775,0 0-1046</inkml:trace>
  <inkml:trace contextRef="#ctx0" brushRef="#br1" timeOffset="24560.8103">14294 1099 432,'0'0'832,"7"-14"-123,-7 14-24,6-12-40,-6 12-49,5-12-24,-5 12-104,6-8-19,-6 8-93,0 0 7,6-9-41,-6 9-16,0 0-19,0 0-1,5 12-13,-5-12-20,2 21-21,-2-8-107,0 2-125,0 2 0,-1 2 0,0 6 0,0-2 0,-1 4 0,0 0 0,2 1 0,-4 4 0,2-1 0,-1 0 0,0-4 0,1 0 0,0-2 0,1-2 0,0-1 0,0-2 0,-1-2 0,2-1 0,-2-2 0,2-4 0,0 2 0,0-13 0,-2 18 0,2-18 0,-2 16 0,2-16 0,0 13 0,0-13 0,0 0 0,0 0 0,0 0 0,0 0-9,0 0-653,0 0-103,13-3-126,-13 3-959,10-9-1563</inkml:trace>
  <inkml:trace contextRef="#ctx0" brushRef="#br1" timeOffset="25183.551">16119 1414 406,'-8'-9'738,"2"3"-123,0-1 4,6 7-47,-11-14-44,11 14-37,-5-12-65,5 12-22,2-14-52,-2 14 1,6-15-50,0 8 34,4 0-103,1 0 32,3 0-88,2 2 47,2 2-66,2 0 39,0 3-83,2 1 48,1 3-20,0 1-19,0 1-21,-2 2-33,-1 2-1,-1 0-69,-5 4 0,0-1 0,-5 0 0,-3 3 0,-3 0 0,-3 1 0,-5-2 0,-3 4 0,-4 0 0,-5 2 0,-4 0 0,-1-3 0,-2 0 0,-5 3 0,4-6 0,3 0 0,3-2 0,2-1 0,1-1 0,2-4 0,3 2 0,1-3 0,3 0 0,7-6 0,-2 11 0,2-11 0,9 5 0,2-3 0,2 0 0,5-1 0,1 0 0,4-1 0,4 1 0,1-1 0,1-1 0,2 1 0,0 0 0,1 1 0,-1-2 0,1 2 0,-1-2 0,0 1 0,-3-1 0,-5 1 0,-2 0 0,-4 0 0,0 0 0,-4 0 0,-1 0 0,-12 0 0,22-1 0,-22 1 0,17 0 0,-17 0 0,0 0 0,13 1 0,-13-1 0,0 0 0,0 0-344,0 0-387,0 0-201,0 0-1017,-7-8-1685</inkml:trace>
  <inkml:trace contextRef="#ctx0" brushRef="#br1" timeOffset="25836.9566">17668 1371 287,'0'0'776,"-2"-15"-102,2 15-28,3-12-67,-3 12-48,8-17-38,-1 8-55,1 0-29,4-2-46,2 1-4,1 1-42,5-3 28,1 2-102,-1 2 31,5 1-77,-1 0 40,1 2-82,0 1 20,-4 4-74,1 0 28,-2 0-58,-2 4 42,-1 1-60,-3 0 34,0 4-11,-5 1-13,-1 1-63,-4 0 0,-3 0 0,-1 2 0,-4 2 0,-1-2 0,-3 1 0,-3 0 0,-1 1 0,1-1 0,-3-2 0,2 0 0,0-2 0,1 0 0,2-3 0,0 0 0,2-1 0,0 0 0,7-6 0,-10 10 0,10-10 0,0 0 0,0 0 0,0 0 0,0 0 0,0 0 0,10 2 0,-10-2 0,22-2 0,-8 2 0,1 0 0,1 0 0,3 0 0,0 2 0,2 1 0,1-1 0,1 4 0,-2 0 0,-1 1 0,-4-1 0,-1 1 0,-2 0 0,0 3 0,-3-3 0,-4 0 0,1 2 0,-4-1 0,-3-8 0,0 14 0,0-14 0,-8 17 0,2-9 0,-3-1 0,-1 2 0,-4-4 0,-1 1 0,-3-2 0,0 2 0,-1-1 0,0-4 0,1 4 0,-3-3 0,4-1 0,-1 1 0,-2-1 0,2-1 0,3-1 0,-3-1-354,3-1-522,-1 3-255,1-6-709,0 0-1549</inkml:trace>
  <inkml:trace contextRef="#ctx0" brushRef="#br1" timeOffset="28836.5207">19439 1183 472,'0'0'606,"6"-13"-43,-6 13-31,4-12-50,-4 12-38,4-10-22,-4 10-29,5-11-12,-5 11-53,4-8-4,-4 8-36,0 0-16,2-10-48,-2 10 29,0 0-36,0 0 27,0 0-11,0 0-11,7 12-19,-7-12-31,-3 15-8,1-5-25,-2 1-4,0 4-18,-1-1-10,0 1-12,-3 1 9,2 2-49,-2 1-55,0-2 0,0-2 0,0-1 0,0 1 0,2-2 0,-2 0 0,3-3 0,0 0 0,1 0 0,-1-2 0,5-8 0,-7 13 0,7-13 0,-6 12 0,6-12 0,0 0 0,-2 10 0,2-10 0,0 0 0,0 0 0,14 4 0,-14-4 0,14-1 0,-14 1 0,20-5 0,-8 4 0,2-1 0,0 0 0,4 1 0,-2-1 0,3-1 0,0 2 0,2 0 0,1-1 0,-1 1 0,1 1 0,1-1 0,1-1 0,-1 2 0,-1-1 0,0 1 0,1 0 0,-3 0 0,1 0-14,-2 0-46,-4 0-23,2 0 38,-3 0 5,-14 0 2,24 0 1,-24 0 8,22 0 5,-22 0 4,14-3 4,-14 3 3,11-4-1,-11 4 0,0 0 8,6-7-4,-6 7 1,0 0 8,-3-12 4,3 12-9,-5-12 3,5 12 1,-10-12 1,3 6 5,7 6 7,-11-12 14,4 5 18,7 7 4,-12-11 13,12 11-6,-13-8 1,13 8 5,-13-7-3,13 7-6,-10-5-36,10 5-15,-12 3 0,12-3 0,-12 11 0,7-3 0,1 1 0,0 3 0,0 3 0,0 2 0,0 4 0,2 1 0,1 0 0,-2 1 0,2 1 0,1-1 0,-2 1 0,2-4 0,0 0 0,0 1 0,2-2 0,-2-2 0,1 0 0,0 0 0,-1-2 0,2-3 0,-1 0 0,1-1-544,-2-11-208,8 17-149,-8-17-989,4 11-1613</inkml:trace>
  <inkml:trace contextRef="#ctx0" brushRef="#br1" timeOffset="32172.031">14239 2298 390,'-5'-13'769,"5"13"-129,-4-12-45,4 12-72,-5-10-21,5 10-48,-5-9-25,5 9-67,-5-10-47,5 10-54,0 0-46,-8-5-23,8 5-8,-7 5 3,7-5-23,-8 15-23,3-5-23,0 3-10,1 3-15,1 0 4,1 2-18,-2 1 2,4 1-26,0-2 6,0 2-18,2-1-3,1 0 10,1-2 22,0 3-17,6-3-4,0 0-2,1-1-8,1-1-6,2-3 0,3 3-12,-1-3-3,4-2-2,-2 1-5,2-1 5,-1 1-10,-2-2 6,2 1-10,-2 0 3,-3-3-3,-1 2 5,-3-1-3,0-2 12,-5 2 15,2 0-5,-7-8 7,7 14-5,-7-14 3,-5 16-7,1-7 0,-5 2-6,0-2-5,-3 1 0,-5 0-4,-2 2-3,-2-3 3,0 1-3,-1-2-10,-2-1-16,-1 0-53,2-2-71,2-3-78,0-2-101,0 0-68,2-2-118,1-1-141,1-3-108,-1-2-788,0-4-1184</inkml:trace>
  <inkml:trace contextRef="#ctx0" brushRef="#br1" timeOffset="32408.89">14171 2334 230,'11'-7'839,"-11"7"-140,14-7-55,-5 4-38,4 0-109,3 1-40,1-1-52,4 0-57,6-1-43,4 2-26,5-1-39,3-1-27,-1 1-24,2 1-7,1 2-18,1-3-37,7 3-19,-6 0-27,0-2-11,-2 2-16,2 2-9,-3-2-22,0 0-33,-2 3-64,0-2-75,-6 0-53,-1 1-66,-2 0-94,-1 1-116,-1 0-75,0 2-232,-2 0-453,1-1-847</inkml:trace>
  <inkml:trace contextRef="#ctx0" brushRef="#br1" timeOffset="32911.556">16285 2484 796,'4'-11'667,"-3"-1"-64,-1 12-41,1-18-43,-1 18-33,-2-16-55,2 16-30,-9-14-59,9 14-22,-15-7-36,15 7-1,-25 0-34,9 3-17,-2 3 14,-2 5-57,-3 2-1,1 4-22,-3 1-21,4 3-20,-3 2-3,6 1-16,1-2-18,3 2-4,0 0-13,5-4-16,2 1-6,2-1-13,4-1-3,1-2-4,4-3-10,1 1-6,3-1 1,6 0-4,0-2-3,5-3-5,0 0-6,4-4-15,0-1-6,-2-3-4,-1 1 2,2-4-1,-2 0 9,-2-2-5,0 0 10,-3 1-8,-1-3 15,-2-1 9,-4 1 4,-1-1-10,-7 7 6,5-12 1,-5 12 0,-4-13-2,4 13 1,-13-10 9,4 5-14,-3 3 8,-3 0-8,1 2 1,-3 0 1,-1 0-28,2 3-81,-4-1-99,4 2-105,-1 2-113,3-1-142,0 2-187,3 0-938,-2 2-1373</inkml:trace>
  <inkml:trace contextRef="#ctx0" brushRef="#br1" timeOffset="33700.4398">19809 2747 480,'9'-8'620,"-1"1"-74,0 1-42,1-2-40,-2 0-58,0-2-30,0-1-31,1-1-35,-2 1-20,1-2-39,-2-2-6,-1 1-4,-2 0-7,2-2-11,-3 3-9,-1 0-32,-1-1-16,-3-1-12,1 2-31,-4 0-12,-2 1-7,-2 2-14,-1 0 13,-1 3-37,-3 2-26,0 2 7,-1 1-20,1 2 20,1 2-31,-2 1 3,4 4-12,1 1 11,-1 1-14,3 2 12,2 1-3,2-1 5,3 4-11,2-1 16,3 3-21,5-2 15,0 3-15,5 0 7,3 3-9,1-1 13,3 0-13,-3-1 9,2-2-5,-4 0 5,0 0-16,-1-2-1,-1-1 4,-3 1 1,-3-1-3,-2-2 7,-3 0-1,-1 0 1,-2-2-4,-5 2 9,-2-2 1,-2 1-8,-2-3-8,0 1 10,-3-2 3,-1-2-7,3 0 9,-3-2-7,6-2-1,11-1 1,-23-2-4,15-3 12,2-2-12,3-3 0,3 10 10,3-26-12,2 10 14,4-4-14,5-2 12,0 0-15,4 0 10,0 0-7,1 1 12,1 0-9,0 3 0,-1-1-6,-4 7 10,-1-2-25,-2 6-54,-1-3-61,-3 6-56,-2-2-49,-6 7-50,7-6-83,-7 6-91,0 0-110,0 0-117,-11 2-587,11-2-889</inkml:trace>
  <inkml:trace contextRef="#ctx0" brushRef="#br1" timeOffset="34617.6865">14685 3488 294,'11'-12'726,"-11"12"-109,9-12-21,-5 4-60,-4 8-21,6-17-72,-6 17-31,4-19-36,-4 19-25,-2-20-58,0 9-4,-4 1-34,-2-2-34,0 4-23,-2-2-34,-4 2-20,0 2-37,-3 1 1,-1 2-29,-1 3-6,-2 1-24,-1 4-9,0 1-1,-1 3-12,0 0-13,3 1 5,0 2-2,5 0-4,-4 0-3,5 1 0,1-2-4,5 0-1,-2-2-1,5 0 21,-1 1-20,6-10 2,-2 14-13,2-14 3,4 11 1,-4-11 8,14 4-11,-14-4-9,21 1 4,-6-3 0,4-1-6,2-3 8,3-1 1,0 0-8,-1 0 13,5-3-5,-6 2-1,1 1 36,-4 0-33,-2 2-5,-1 0 7,-1 1-6,-2 3 16,-13 1 0,21 0 16,-9 4-6,-2 0 29,-3 4 11,1 2 2,-2 2 10,1 1 0,-3 4 9,2 5 77,-2 3 35,-1 1-9,4 5-27,-3 1-56,-1 2-98,-1 0 0,0 0 0,0-1 0,-2-4 0,-2 3 0,0-3 0,0 0 0,0-3 0,-1-1 0,1-2 0,-3-2 0,3-4 0,0-1 0,1-1 0,-1-3 0,1 0 0,1-12-335,-2 15-167,2-15-123,0 0-144,1 11-250,-1-11-547,0 0-1208</inkml:trace>
  <inkml:trace contextRef="#ctx0" brushRef="#br1" timeOffset="35087.9163">16279 3491 742,'0'0'804,"-4"-20"-81,1 9-55,3 11-44,-3-18-35,3 18-75,-6-17-54,6 17-27,-5-12-47,5 12-46,-5-10-62,5 10-49,0 0-39,0 0 22,0 0-12,0 0 8,-11 9-22,8 0-25,1 3-4,0 2-70,1 5-87,0-2 0,-1 2 0,1 1 0,0 0 0,1 0 0,-1-2 0,1 3 0,-2-1 0,2-2 0,0 0 0,0 2 0,2-4 0,-2 1 0,0-2 0,1-2-104,0-1-289,0 0-48,2-1-88,0-2-117,0 0-98,0 0-942,3-3-1361</inkml:trace>
  <inkml:trace contextRef="#ctx0" brushRef="#br1" timeOffset="35471.6545">16603 3609 409,'3'-13'855,"-1"2"-143,1 1-44,0 1-75,-3 9-32,1-15-86,-1 15-69,1-13-84,-1 13-59,0 0-51,0 0-21,0 0-15,0 0-15,-13 8-19,11 2-14,-2 2-16,0 3-15,-1 1-18,3 1-1,-1-2 9,2 0-39,-1 2-25,4-2 11,-2-1-18,2-1 9,1 0-16,2-1 40,-1-3-52,2 1 14,2-3-15,0-3 12,3 2-9,-11-6 8,23 1-13,-23-1 17,24-4-16,-10 0 23,0-3-23,2 0 16,-5-3 6,3 0 60,-2-2 32,-2-5 30,-1 3 13,-4-1 29,-1 0 3,-4 1-4,0-1-1,-4-2-179,-1 3 0,-5 0 0,-1 2 0,-4-3 0,1 5 0,-4 0 0,3 3 0,-3 0 0,3 2 0,-2 2 0,3-1 0,-1 4 0,2-3 0,13 3 0,-23 0-224,12 3-351,11-3-103,-16 6-161,8-1-1014,8-5-1568</inkml:trace>
  <inkml:trace contextRef="#ctx0" brushRef="#br1" timeOffset="38692.1628">19591 3687 598,'-4'-11'594,"0"-1"-47,0 3-9,2-3-24,-2 0-49,3 2 28,-2-2-43,2 2-40,0-1-31,-1 0-3,2 11 13,-3-17-17,3 17-40,-2-15-40,2 15-29,-1-13-34,1 13-33,0 0 8,0 0 30,0 0-10,0 0-132,0 0-92,6 13 0,-3-2 0,-2 3 0,0 1 0,-1 4 0,2-2 0,-2 4 0,0-1 0,1 2 0,-1-2 0,0 1 0,-1 0 0,1 0 0,-2 0 0,1-3 0,1 1 0,-1-2 0,0 0 0,1-3 0,0-2-96,0 0-453,0-12-91,1 19-129,-1-19-148,4 14-734,-4-14-1317</inkml:trace>
  <inkml:trace contextRef="#ctx0" brushRef="#br1" timeOffset="38998.0136">19955 3692 126,'6'-12'965,"0"2"-164,-3-1-18,0 1-77,1 0-57,-2 1-46,-2 9-63,6-17-23,-6 17-50,2-14-52,-2 14-50,5-11-50,-5 11-55,3-10-47,-3 10-38,0 0 11,0 0-81,0 0-105,0 0 0,2 14 0,-2-14 0,-1 24 0,1-12 0,-3 5 0,2 0 0,0 2 0,-2 0 0,1 4 0,1 0 0,-2-2 0,2-3 0,-2 3 0,2-2 0,-2 1 0,2-2 0,0 1 0,-1-2 0,1 0 0,0-2 0,0-2 0,-1 0 0,1 0 0,0-1 0,-1-1-359,1 0-259,-1 1-172,-1-3-207,1 1-719,-2 0-1394</inkml:trace>
  <inkml:trace contextRef="#ctx0" brushRef="#br1" timeOffset="39443.4209">19356 4574 108,'2'-12'851,"0"0"-208,-2 12-51,2-18-41,1 7-9,-3 11-30,4-19-30,-2 9-56,-2 10-34,3-14-15,-3 14-36,2-12-30,-2 12-43,3-11-68,-3 11-8,0 0-9,0 0 7,0 0-5,0 0 21,11 8-22,-11-8-15,2 20-8,-1-6-36,-1 1-125,1 4 0,-1-1 0,0 0 0,-1 2 0,0-1 0,1 0 0,-2 1 0,1-3 0,0 2 0,-1-2 0,1 0 0,0 0 0,-2-4 0,2 0 0,1-13-249,-1 22-150,2-10-81,-1-12-75,0 15-136,0-15-122,5 12-771,-5-12-1235</inkml:trace>
  <inkml:trace contextRef="#ctx0" brushRef="#br1" timeOffset="39908.0338">19706 4628 447,'5'-12'911,"3"2"-136,-3 0-50,1 0-61,2 1-21,3-1-101,0-1-62,0 3-55,4-1-31,0 1-43,5 1-52,-2 1-40,0 4-31,1 0-16,0 2-35,1 2-36,-2 0-12,-1 4-26,0-1-20,-3 4-11,-2 1-12,-3 0-9,-2 2-31,-3-2-20,-2 3 0,-3-1 0,-3 3 0,-4 0 0,-2 2 0,-3-1 0,-1 2 0,-5-1 0,4-3 0,-3 1 0,0-2 0,3 0 0,-1-3 0,4 0 0,0 0 0,1-3 0,3 0 0,0 0 0,-1-4 0,9-3 0,-9 9 0,9-9 0,0 0 0,0 0 0,8 7 0,-8-7 0,22 0 0,-7-1 0,2 0 0,3 0 0,-1 0 0,3-2 0,4 1 0,-2 0 0,1-1 0,0-1 0,-1 1 0,-1 1 0,-1-2 0,-3 2 0,0-1 0,0 0 0,-3 2 0,0-2 0,-4 1 0,-1 0 0,-11 2 0,22-3 0,-22 3 0,15-2 0,-15 2 0,13-2 0,-13 2 0,10-3 0,-10 3 0,0 0 0,0 0 0,0 0 0,0 0 0,0 0 0,0 0-422,-5-8-279,5 8-167,-13 0-271,13 0-464,-19-4-1254</inkml:trace>
  <inkml:trace contextRef="#ctx0" brushRef="#br1" timeOffset="40604.6815">14234 4637 388,'-2'-12'854,"-1"3"-91,3 9-81,-3-17-33,3 17-51,-3-17-33,3 17-99,-3-15-36,3 15-60,-2-10-44,2 10-60,0 0-43,0-11 9,0 11-22,0 0 14,0 0-19,0 16-19,0-16-6,2 22-3,1-10-20,-3 3-117,-3 4-40,3 0 0,0-1 0,-2 1 0,2 0 0,0 0 0,-2 0 0,2-1 0,-1 1 0,0-3 0,0 0 0,-1-2 0,2-1 0,-2 1 0,2-1 0,0-13 0,-2 20-385,2-20-113,2 17-76,-2-17-152,2 13-181,-2-13-708,7 9-1270</inkml:trace>
  <inkml:trace contextRef="#ctx0" brushRef="#br1" timeOffset="41111.7822">14564 4722 527,'-1'-17'940,"1"17"-161,-3-19-79,3 19-51,-2-19-34,2 19-120,2-18-64,-2 18-86,4-19-32,1 11-51,1-1-16,6 1-45,-3 2-25,4 0-30,-1 3-16,1 0-12,1 3-18,-1 0-20,2 4-7,-1 1-8,-1 3-9,-1-1-7,-3 3-6,-2 1 4,-1-1-17,-3 2 3,-3 0-11,0-1 1,-3 1-3,-3 2-5,-1-1-5,0 0 4,-1-1-9,-4 1 1,3-1-2,0-3 2,-3 1-5,3-2 5,1 1-4,-1-2 4,2-2-9,7-5 9,-11 9 3,11-9-6,-9 4-3,9-4 3,0 0-8,0 0 1,0 0-2,0 0 6,7-6-6,-7 6 6,13-3 2,-2-1-2,-11 4-5,21-4 5,-8 3 8,0 1-11,0 0 2,1 0 2,-3 2-4,3-1 2,-2 4-1,-2-1 1,2 0 3,-2 2 6,-3 1-1,1-1 6,-2 2 31,-1-2-7,-5-6 16,2 16 7,-2-16 4,-2 16-1,2-16-4,-7 16-59,0-9 0,-4 3 0,2-3 0,-1 2 0,-3-1 0,-2-1 0,-1-1 0,1 1 0,-4-1 0,1-2 0,1 0 0,-2 0 0,4-1 0,-3 0-172,4-3-76,0 2-43,0-2-97,1-2-74,13 2-126,-22 0-111,22 0-169,-16-3-554,16 3-1030</inkml:trace>
  <inkml:trace contextRef="#ctx0" brushRef="#br1" timeOffset="41512.3373">15866 4749 52,'-3'-11'979,"3"11"-169,-7-13-64,7 13-60,-5-10-20,5 10-83,-5-10-61,5 10-61,0 0-56,-8-9-29,8 9-18,0 0 1,-9 9 4,9-9-24,-5 12-22,4 1-148,-2 0-169,3 5 0,-1-1 0,1 1 0,0 2 0,0-1 0,0 1 0,1-2 0,0 1 0,2 0 0,-2-2 0,1 0 0,0-1 0,-1 0 0,2-2 0,-2-1 0,2-1 0,-2-1-450,1-2-207,-2-9-157,4 19-197,-4-19-652,4 12-1332</inkml:trace>
  <inkml:trace contextRef="#ctx0" brushRef="#br1" timeOffset="42080.908">16107 4811 830,'7'-9'944,"-2"0"-133,-5 9-60,6-10-71,-6 10-82,7-8-93,-7 8-47,0 0-32,0 0-23,0 0-40,11 3-38,-11-3-38,2 11-35,-2-11-33,-4 18-34,1-7-31,1-1-154,-5 3 0,3 1 0,-1-2 0,-1 3 0,-1-2 0,0-3 0,1 2 0,0-1 0,1-2 0,0-1 0,-1-1 0,6-7 0,-7 12 0,7-12 0,-6 11 0,6-11 0,-4 9 0,4-9 0,0 0 0,0 0 0,0 0 0,4 11 0,-4-11 0,10 3 0,-10-3 0,18 1-61,-18-1-123,22 0-11,-11 1-24,1-2 0,3 1 4,-1 0 0,2-1 4,-2 1 11,0 0 18,0-2 19,0 1 21,-3 0 26,2 0 23,-1-1 16,-12 2 15,20-2 15,-20 2 20,15-4-5,-15 4 9,14-4 3,-14 4 14,9-7 11,-9 7 10,7-7 10,-7 7 16,4-11 1,-4 11 0,2-13 12,-2 13 19,0-13 14,0 13 13,-2-14 13,2 14 13,-4-17 27,4 17-12,-4-13 9,4 13 3,-5-12-8,5 12-11,-4-11-6,4 11-13,0 0-25,-6-10-17,6 10 0,0 0 24,0 0-3,0 0 4,-8 9-12,8-9-8,0 12-6,0-12-7,0 18-24,1-7-41,-1 2 0,2-1 0,-2 2 0,1 0 0,-1-1 0,0 2 0,1 0 0,-1 2 0,1-4 0,-1 3 0,0-2-16,0 2-227,0-2-42,2 1-118,-2-2-96,0 1-161,2 0-140,-1-1-872,1 2-1340</inkml:trace>
  <inkml:trace contextRef="#ctx0" brushRef="#br1" timeOffset="42536.3729">17959 4766 27,'-5'-11'923,"5"11"-178,-6-17-35,6 17-76,-7-15-42,7 15-11,-8-13-92,8 13-35,-6-12-65,6 12-36,-6-10-24,6 10-75,0 0-38,-7-9-7,7 9 14,0 0-4,0 0-11,-1 17-18,1-17-16,1 24-3,2-10-70,-2 5-101,2-1 0,-1 1 0,2 2 0,0 2 0,-2-4 0,0 0 0,0-1 0,1 0 0,0-1 0,-1 0 0,1-2 0,-1-1-292,0-3-138,0 0-87,2 0-145,-4-11-146,4 16-924,-4-16-1417</inkml:trace>
  <inkml:trace contextRef="#ctx0" brushRef="#br1" timeOffset="43011.8612">18262 4773 399,'2'-10'848,"2"0"-97,-1 0-49,-1 1-52,-2 9-75,2-18-48,-2 18-102,0-17-25,0 17-55,-2-14-20,2 14-37,-3-14-34,3 14-34,-6-12-29,6 12-25,-7-8-24,7 8-21,-8-6-13,8 6-9,0 0-11,-13-3-13,13 3-9,0 0-10,-12 8-9,12-8-2,-7 11 1,7-11 1,-5 17-5,4-6-6,1-11 19,0 23-15,0-11-28,2 1-12,1 1 0,2 1 0,0-1 0,4 1 0,0 1 0,0 0 0,2 0 0,1-2 0,0 2 0,0-2 0,0-1 0,0 3 0,0-4 0,0 2 0,-1-2 0,-1-2 0,2 1 0,-2-1 0,-1 0 0,0-1 0,0-1 0,-3 0 0,-1 0 0,2-2 0,-7-6 0,9 12 0,-9-12 0,3 10 0,-3-10 0,2 11 0,-2-11 0,-4 11 0,4-11 0,-10 7 0,10-7 0,-13 8 0,4-4 0,-2-1 0,-1-1 0,-2 0 0,1 0 0,-2-2 0,0 0 0,-1 0 0,1-2 0,-2-1 0,1-2-141,0 1-256,1-3-76,1 0-105,1-3-150,2 0-174,-1-2-673,3-2-1221</inkml:trace>
  <inkml:trace contextRef="#ctx0" brushRef="#br1" timeOffset="43335.4531">18440 4573 300,'0'0'941,"0"0"-173,8-6-76,-8 6-40,0 0-23,11-1-81,-11 1-57,0 0-48,15 0-33,-15 0-7,17 0-74,-5-1-35,1 1 4,4 0-56,-2-2-23,4 1-20,-1 1-24,1-1-26,2-2-140,-3 2-9,2 0 0,0 0 0,0-4 0,0 4 0,-2-2 0,1 0 0,0-1 0,-2 3 0,1-3 0,-3-1 0,1 2 0,-4 0 0,1 1 0,-1-1 0,-12 3 0,19-7 0,-19 7 0,15-4 0,-15 4 0,14-5 0,-14 5 0,9-3 0,-9 3 0,0 0 0,7-10-352,-7 10-122,0 0-66,0 0-127,-7-7-106,7 7-930,-14-2-1378</inkml:trace>
  <inkml:trace contextRef="#ctx0" brushRef="#br0" timeOffset="47623.0968">22032 2157 197,'5'-8'764,"-5"8"-126,6-14-17,-6 14-54,5-12-36,-5 12-26,3-12-45,-3 12-47,0 0-47,-3-14-22,3 14-9,-7-8-34,7 8-22,-13-6-24,13 6-30,-22 0-10,8 1-19,0 2-20,0 2-3,-5 3-8,0 1-9,2 3-10,-2 2 4,1 3-137,-1 2-13,0 4 0,3-1 0,2 1 0,1 2 0,3 0 0,1-2 0,4 1 0,1-1 0,3-2 0,1-2 0,2-1 0,5 3 0,3-4 0,0-1 0,3 0 0,5-2 0,5 1 0,-2-5 0,7-1 0,-5-2 0,2-3 0,1 0 0,-2-3-29,0-1-445,3-2-82,-1-3-85,-2 3-91,0-3-79,-1-2-756,-1-2-1213</inkml:trace>
  <inkml:trace contextRef="#ctx0" brushRef="#br0" timeOffset="47916.1569">22531 2131 681,'2'-10'817,"-2"10"-41,-3-17-82,3 17-58,-5-12-46,5 12-56,-9-9-38,9 9-35,-15-6-51,15 6-41,-20 3-31,8 1-24,-1 1 8,-4 3-49,2 4 5,-3 2-76,0 2-202,0 2 0,0 4 0,3 0 0,1 0 0,1 4 0,3-2 0,1-3 0,4 2 0,0-3 0,3 1 0,1-2 0,2-2 0,3 2 0,1 0 0,4 0 0,-1-3 0,4 1 0,0 0 0,2-5 0,2 1 0,-1-1 0,3-1 0,-1-1 0,3-4 0,-3 0-269,2-1-287,1-3-9,-1 1-54,1-2-72,0-2-14,-1 0-85,2-2-472,-2-1-871</inkml:trace>
  <inkml:trace contextRef="#ctx0" brushRef="#br0" timeOffset="48465.0932">22800 2371 468,'3'-16'694,"0"4"-98,0-2-3,-2 2-48,0 0-3,1 1-20,-2 11-9,2-18-39,-2 18-34,1-15-37,-1 15-58,1-12-45,-1 12-28,0 0 2,0 0-10,0 0-18,0 0-8,0 0-10,-4 10-18,4-10-186,-4 19-24,1-5 0,-1 0 0,0 1 0,0 1 0,1 1 0,-3-1 0,2 1 0,-2-2 0,1 0 0,0-1 0,0-1 0,1-2 0,-1 0 0,3-1 0,2-10 0,-6 15 0,6-15 0,-3 12 0,3-12 0,-3 10 0,3-10 0,0 0 0,8 12 0,-8-12 0,12 2 0,-12-2 0,17 3 0,-17-3 0,24-3 0,-11 3-149,2-1-91,3-2-8,-2 2 0,1-1 16,-1-2-2,0 1 31,0 0 21,0 1 35,0-1 9,-2 1 28,0-2 14,1 1 37,-3 2 11,-1-3 7,1 0 11,-2 1-6,-1-2 14,1 2-4,-2-4 23,-1 2-13,1-2 8,-3 0-10,-1-1 17,0-1-11,0-1 17,0 0-9,-2-1 23,-1-2-5,2 4 27,-2-3 9,2 2 29,-3 10 8,2-20 13,-2 20 5,1-15 10,-1 15-9,2-13-13,-2 13-8,0 0-16,2-13 46,-2 13-3,0 0-2,0 0 5,0 0-2,5 10-1,-5-10 1,-1 16-17,1-16-5,0 23-10,-1-9-11,0 1-9,-1 2-14,0 0-14,0 0 0,1-1-7,0 1-3,-3-2-8,3-1-2,0 1-27,1-2-50,0-2-60,0 1-71,0-12-60,0 22-80,0-22-52,2 16-63,-2-16-94,5 15-82,-5-15-156,7 10-554,-7-10-938</inkml:trace>
  <inkml:trace contextRef="#ctx0" brushRef="#br0" timeOffset="48783.5295">23340 2053 222,'-1'-14'919,"1"14"-128,-3-19-66,3 19-78,0-14-87,0 14-63,0-13-83,0 13 13,7-8-19,-7 8-12,14-2-49,-3 4-35,1 3-26,4 2-27,1 3-8,1 2-26,2 3-5,-2 4-32,0 1-91,-1 4-97,-2 0 0,-2 3 0,-2 1 0,-2 0 0,-1 2 0,-2 1 0,-2 2 0,-2-5 0,-2 0 0,-3 0 0,0 3 0,-3-2 0,-2-2 0,0 0 0,-2-2 0,1-4 0,-1-3 0,-1-1 0,-1-1 0,2 0 0,-2-5 0,2 0 0,-1-1 0,2-2 0,0-2-416,1-1-238,8-5-111,-14 6-86,14-6-888,-11 1-1426</inkml:trace>
  <inkml:trace contextRef="#ctx0" brushRef="#br0" timeOffset="49056.386">23985 2306 403,'0'0'966,"0"0"-104,0 0-90,2-13-60,-2 13-73,0 0-68,0 0-62,5-8-31,-5 8-27,0 0-32,0 0-15,18 3-39,-18-3-42,20 2-34,-7 0-261,2 0-28,1-1 0,3 2 0,-1-2 0,1 0 0,0 0 0,-1 0 0,1-1 0,-2 0 0,-1 3 0,-2-3 0,2 0 0,-4 0-370,-12 0-140,22 0-93,-22 0-97,16 0-106,-16 0-840,0 0-1309</inkml:trace>
  <inkml:trace contextRef="#ctx0" brushRef="#br0" timeOffset="49233.271">24042 2459 465,'-8'7'1004,"8"-7"-82,-10 11-90,10-11-71,0 0-72,-1 11-108,1-11-59,8 7-67,-8-7-77,16 4-68,-16-4-51,24 2-53,-11-2-39,2 0-35,1-2-23,1 1-49,1-1-68,-1 1-91,2-1-121,-2-3-97,-1 1-95,1 1-133,-3 0-173,-3 1-199,5-4-548,-5 3-1085</inkml:trace>
  <inkml:trace contextRef="#ctx0" brushRef="#br0" timeOffset="52488.1991">24902 2155 944,'-8'-8'804,"8"8"-45,0 0-56,0 0-44,-5-9-56,5 9-64,0 0-54,0 0-53,0 0-29,0 0-23,0 0-26,0 0 8,0 0-56,3 12 21,-1-2-196,1-1-131,-1 4 0,2 3 0,1 1 0,-4 0 0,2 1 0,-1 1 0,1 0 0,-1 3 0,1-3 0,0 0 0,-1 0 0,1-1 0,-1 1 0,1-2 0,0-3 0,-1 0 0,0-2 0,2-2 0,-4 1 0,3 1 0,-1-3 0,-2-9 0,8 15-19,-8-15-689,12 12-177,-7-5-220,-5-7-625,16 5-1413</inkml:trace>
  <inkml:trace contextRef="#ctx0" brushRef="#br0" timeOffset="52724.7685">25333 2413 513,'-7'-7'996,"7"7"-82,-9-10-78,9 10-80,-7-8-114,7 8-116,0 0-57,0 0-69,6-12-60,-6 12-60,19-5-57,-6 4-42,4-2-29,4 2-29,2 0-28,2-1-15,2 1-18,4-1-17,-4 1-11,1 0-65,-1-2-76,-2 1-66,1 0-52,-4-1-54,-2 1-26,-2-1-61,0-2-64,-4 1-64,-3 1-41,-2 0-101,-9 3-658,9-8-897</inkml:trace>
  <inkml:trace contextRef="#ctx0" brushRef="#br0" timeOffset="52939.3293">25611 2225 656,'-13'-5'727,"4"0"-47,2 0-26,7 5-34,-16-7-31,16 7-46,-11-7-61,11 7-56,-9-3-29,9 3-38,0 0-6,-14 1-1,14-1-12,-6 7 8,6-7-19,-5 16 2,5-16-326,0 25-5,0-11 0,0 3 0,0 2 0,2 0 0,1 1 0,-3 0 0,4-1 0,-4 0 0,3 1 0,1-3 0,-2 0 0,2 1 0,0-1 0,0-1 0,-2-1 0,2-1 0,1 1-70,1-2-481,0-3-142,2 0-201,-2-4-993,3 5-1608</inkml:trace>
  <inkml:trace contextRef="#ctx0" brushRef="#br0" timeOffset="53295.3929">25980 2264 549,'-5'-13'976,"3"1"-93,0 3-87,2 9-82,0-18-84,0 18-66,4-17-94,1 8-69,1 1-51,5 0-47,3 4-41,1-1-24,4 3-8,1 2-38,-2 1-3,2 3-34,1-1-4,-1 4-22,0 3-120,-3 0-9,-5 1 0,1 2 0,-5 1 0,-2 1 0,-4-1 0,-2 1 0,-2 2 0,-4-1 0,-2 2 0,-2 0 0,-2 0 0,-2-1 0,1 4 0,-7-1 0,1 1 0,2-2 0,1-3 0,3-2 0,-1-1 0,5-1 0,0-1 0,1-1 0,2-3 0,0 3 0,6-10 0,-2 11 0,2-11 0,9 8 0,2-4 0,0-1 0,3-2 0,1-1 0,4-1 0,1-2-197,6-1-365,4-2-105,3-2-101,3 1-183,9-3-646,3-2-1251</inkml:trace>
  <inkml:trace contextRef="#ctx0" brushRef="#br0" timeOffset="53564.7302">27072 2365 1052,'-16'-3'858,"3"-1"-64,4 1-65,9 3-59,-19-4-72,19 4-49,-13-5-54,13 5-41,0 0-46,-13-5-57,13 5-13,0 0-42,0 0-11,0 0-37,18-4-182,-18 4-66,21 0 0,-8 0 0,0-1 0,3 1 0,-1 0 0,6-2 0,-3 2 0,1-2 0,0 2 0,0-1 0,0 1 0,-1 0 0,-3-2 0,1 2-118,-4-1-354,0 0-72,-12 1-87,19 1-59,-19-1-125,11 3-744,-11-3-1202</inkml:trace>
  <inkml:trace contextRef="#ctx0" brushRef="#br0" timeOffset="53739.8978">27063 2461 543,'-10'6'926,"2"-2"-36,8-4-87,-9 10-48,9-10-53,0 0-85,-5 10-71,5-10-64,0 0-78,10 10-56,-10-10-67,17 4-44,-3-3-54,-1 2-28,5-2-41,0 1-13,5-2-39,-1 1-61,5-2-84,2 1-103,-1-2-146,3 0-131,2-2-112,-5 1-176,1 3-252,5-5-507,3 3-1136</inkml:trace>
  <inkml:trace contextRef="#ctx0" brushRef="#br0" timeOffset="54280.017">27852 2213 334,'-10'-8'751,"2"1"-89,4 0-46,4 7-74,-10-13-55,10 13-39,-3-14-35,3 14-55,3-12-13,2 5-52,3 1-1,-1-1-40,5 1 24,3 1-7,2-1-21,-2 1-27,5 1-18,-1 3-12,2 0-9,-2 1-19,3 2-23,-2 1-20,1-1-19,-2 5-11,-1 1 3,-4 1-13,-1 1-59,-4 1-21,-3 0 0,0 3 0,-4-1 0,-4-2 0,-3 2 0,0 2 0,-3-2 0,-1 0 0,-3 1 0,-1-2 0,-1 0 0,-1 0 0,1-1 0,1 0 0,0-3 0,1 1 0,1-2 0,5 0 0,-4-2 0,3 0 0,7-5 0,-10 8 0,10-8 0,0 0 0,0 0 0,0 0 0,0 0 0,0 0 0,13-3 0,-13 3 0,20-4 0,-7 2 0,6 1 0,-2-2 0,4 3 0,1 0 0,-1 1 0,4 2 0,1 1 0,-2 1 0,0 3 0,0 1 0,-4 3 0,0 0 0,-1-1 0,-6 4 0,0-1 0,-3-1 0,-6 0 0,0-1 0,-4 2 0,-4-2 0,-1 1 0,-5-1 0,-2 1 0,-6 0 0,0-4 0,-5 1 0,-1 0 0,-6-3 0,-3-2 0,-3 1 0,-2-3 0,-3-2 0,-1-1 0,-7-4 0,1 0 0,-2-1-502,-4 0-719,1-5-814,-10-4-1797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8T07:45:34.976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brush xml:id="br1">
      <inkml:brushProperty name="width" value="0.05292" units="cm"/>
      <inkml:brushProperty name="height" value="0.05292" units="cm"/>
      <inkml:brushProperty name="color" value="#FF00FF"/>
    </inkml:brush>
    <inkml:context xml:id="ctx1">
      <inkml:inkSource xml:id="inkSrc96">
        <inkml:traceFormat>
          <inkml:channel name="X" type="integer" max="1366" units="cm"/>
          <inkml:channel name="Y" type="integer" max="768" units="cm"/>
        </inkml:traceFormat>
        <inkml:channelProperties>
          <inkml:channelProperty channel="X" name="resolution" value="39.7093" units="1/cm"/>
          <inkml:channelProperty channel="Y" name="resolution" value="39.58763" units="1/cm"/>
        </inkml:channelProperties>
      </inkml:inkSource>
      <inkml:timestamp xml:id="ts1" timeString="2021-04-28T07:47:37.452"/>
    </inkml:context>
    <inkml:brush xml:id="br2">
      <inkml:brushProperty name="width" value="0.05292" units="cm"/>
      <inkml:brushProperty name="height" value="0.05292" units="cm"/>
      <inkml:brushProperty name="color" value="#00B0F0"/>
    </inkml:brush>
    <inkml:brush xml:id="br3">
      <inkml:brushProperty name="width" value="0.05292" units="cm"/>
      <inkml:brushProperty name="height" value="0.05292" units="cm"/>
      <inkml:brushProperty name="color" value="#008000"/>
    </inkml:brush>
    <inkml:brush xml:id="br4">
      <inkml:brushProperty name="width" value="0.05292" units="cm"/>
      <inkml:brushProperty name="height" value="0.05292" units="cm"/>
      <inkml:brushProperty name="color" value="#00FFFF"/>
    </inkml:brush>
    <inkml:brush xml:id="br5">
      <inkml:brushProperty name="width" value="0.05292" units="cm"/>
      <inkml:brushProperty name="height" value="0.05292" units="cm"/>
      <inkml:brushProperty name="color" value="#FFD700"/>
    </inkml:brush>
    <inkml:brush xml:id="br6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6499 8115 832,'0'0'777,"0"0"-76,-11-4-76,11 4-12,0 0-49,0 0-22,-8-4-48,8 4-25,0 0-16,0 0-24,-6-9-6,6 9-27,0 0-20,0 0-32,0 0-191,0 0-153,0 0 0,0 0 0,0 0 0,0 0 0,0 0 0,-6 9 0,6-9 0,-1 17 0,1-5 0,-2-1 0,2 3 0,0 3 0,-1 0 0,0 2 0,1 0 0,-2 1 0,0 2 0,-1 0 0,1 1 0,0-1 0,-1-3 0,2 1 0,-2-1 0,2 1 0,-2-2 0,2 0 0,-2-3 0,2 1 0,0-4 0,1 3 0,-2-5 0,2-10 0,-1 19 0,1-19 0,-1 15 0,1-15 0,0 13 0,0-13 0,-2 11 0,2-11 0,0 0 0,0 0 0,3 11 0,-3-11 0,0 0 0,0 0 0,0 0 0,0 0 0,13-2 0,-13 2 0,7-5 0,-7 5 0,6-10-662,-6 10-143,6-9-110,-6 9-918,6-10-1542</inkml:trace>
  <inkml:trace contextRef="#ctx0" brushRef="#br0" timeOffset="925.1688">7815 8270 1090,'-3'-13'821,"3"13"-121,0 0-62,2-12-63,-2 12-27,4-10-75,-4 10-27,11-11-54,-5 3-31,3 3-14,1-2-34,3 2-40,1-2-25,0 2-14,1 0-17,1 2-28,0 1-14,0 2-33,-2 0-133,0 1-9,1 2 0,-2 1 0,1 1 0,-2 2 0,-2 0 0,-2 0 0,-2 3 0,-4 1 0,0 0 0,-4 3 0,-3 0 0,-4 1 0,0 6 0,-7-2 0,2 2 0,-4-2 0,1 1 0,-2-3 0,4 0 0,-1-1 0,1-3 0,1 1 0,3-4 0,1-1 0,-1 2 0,3-5 0,2 2 0,-1-1 0,7-7 0,-6 7 0,6-7 0,0 0 0,10 5 0,-10-5 0,18 0 0,-4-2 0,-1 1 0,5-3 0,0 1 0,2 1 0,3-1 0,1-1 0,2 0 0,0 2 0,1-2 0,-1 1 0,1-1 0,-1 1 0,1-2 0,-2 4 0,1-3 0,-1 0 0,-4 1 0,-2 1 0,-1-2 0,-3 1 0,-1 2 0,-2-1 0,-12 2 0,22-5 0,-22 5 0,15-2 0,-15 2 0,9-5 0,-9 5 0,0 0 0,0 0 0,0 0 0,0 0 0,1-10 0,-1 10-416,0 0-357,-10-4-149,10 4-995,0 0-1645</inkml:trace>
  <inkml:trace contextRef="#ctx0" brushRef="#br0" timeOffset="1808.3986">9967 8197 215,'0'0'783,"0"0"-155,-9-3-55,9 3-3,0 0-70,-4-11-31,4 11-61,2-8-17,-2 8-58,8-14 10,-1 7-22,1-1-12,3 0 0,3-1-15,-2 0 18,1 4-60,2-2-27,0 3-33,0 0-26,-2 1 14,1 3-28,-1 0-33,-13 0-30,24 3-31,-14 1-58,1 0 0,-3 2 0,-1 0 0,-7-6 0,9 16 0,-9-16 0,0 17 0,-3-9 0,-1 3 0,-4-1 0,1 3 0,-6-1 0,2 0 0,-3 1 0,-1 0 0,1-4 0,2 2 0,0-1 0,-1-2-9,3 1-40,2-1 4,0-2 7,0-2 8,8-4-4,-12 10 9,12-10-12,-10 3 8,10-3-1,0 0 4,0 0-28,0 0 41,0 0-34,0 0 41,0 0-29,8-9 37,-8 9-36,14-7 41,-3 4-30,-1 2 34,3-1-32,3 1 33,-2-1-31,5 2 47,0 0-23,0 2 36,2 1-29,-3 0 37,1-1-40,0 3 30,-4 0-38,2 0 28,-4 0-2,1 2-9,-4 0 7,-1-2-4,0 3 5,-9-8 0,9 13 9,-9-13 3,2 13-24,-2-13 36,-4 12-40,4-12 27,-12 14-38,4-7 32,-1-1-36,-4 0 12,0 0-7,-1 1 0,-2-3 0,-1 2 0,2-2 0,-3 0 0,3-1 0,-3 0 0,4-2 0,-2 0 0,4-1 0,-2 0-58,1 0-11,0-1-36,-1 0-12,4-2-73,-2 1 0,2 0-62,10 2-55,-18-3-25,18 3-73,-11-7-78,11 7-42,-9-6-86,9 6-93,0 0-507,-4-13-820</inkml:trace>
  <inkml:trace contextRef="#ctx0" brushRef="#br0" timeOffset="2740.0051">11791 8122 419,'0'0'846,"8"-11"-119,-8 11-62,6-11-76,-6 11-12,7-10-69,-7 10-39,6-5-68,-6 5-56,0 0-47,5-7-30,-5 7-18,0 0 0,0 0 18,0 0-49,3 12 7,-3-12-47,-6 17 7,0-7-38,1 2 16,-3-1-56,1 3-27,-2 0-81,1-3 0,0 2 0,-2 1 0,4-2 0,-3 1 0,0-4 0,2 3 0,0-2 0,1 0 0,0-1 0,1-4 0,5-5 0,-8 17 0,8-17 0,-6 8 0,6-8 0,0 0 0,0 11 0,0-11 0,0 0 0,11 6 0,-11-6 0,16 2 0,-16-2 0,22 0 0,-11 2 0,3-2 0,-1 0 0,1 0 0,4 0 0,-5-2 0,4 2 0,3-1 0,-5 0-21,3 0-49,0 0-41,-1 0 59,0-2-44,-2 2 37,-1 0-39,2-1 43,-5-1-31,3 2 37,-3-3-46,3 1 31,-5 2-50,0-2 13,2-2 6,-2 0 12,-9 5 13,15-7 9,-15 7 16,10-10-1,-10 10 8,6-11 10,-6 11-2,1-12 19,-1 12-3,-1-13 3,1 13 12,-2-12 12,2 12 16,-4-13 19,4 13 7,-4-9 8,4 9 8,-4-9 8,4 9 4,0 0-2,-7-8 4,7 8 37,0 0-15,0 0 56,0 0-30,-8 6 47,8-6-26,-4 12-18,4-12-136,0 17 0,0-17 0,0 21 0,2-9 0,-2 1 0,2 0 0,-2 0 0,0 1 0,0-1 0,2 0 0,-2 0 0,0 2 0,0-3 0,0 2 0,0-2 0,0-12 0,0 20 0,0-20 0,2 18-322,-2-18-236,-2 17-126,2-17-165,0 15-975,-2-5-1529</inkml:trace>
  <inkml:trace contextRef="#ctx0" brushRef="#br0" timeOffset="3623.9762">6206 9169 393,'14'-8'639,"-14"8"-66,9-7-39,-9 7-16,6-9-19,-6 9-36,8-5-19,-8 5-53,5-8-30,-5 8-25,0 0-34,0 0-26,0 0-20,-1-13-10,1 13 20,0 0-51,0 0 4,-17-1-66,17 1 41,-10 6-48,2 1 23,1-2-53,0 2 25,0 2-47,0 1 14,1 0-47,-2 2-7,2 0-30,1 0-24,2 0 0,-1-1 0,3 1 0,1-12 0,1 21 0,2-9 0,3-1 0,2 1 0,2-1 0,4 1 0,0 0 0,3-2 0,1 2 0,0-1 0,1-1 0,-1 1 0,2-2 0,-1 1 0,-1-1 0,0 1 0,-4-3 0,1 3 0,-2-4 0,-1 2 0,-2-3 0,-1 2 0,-2-2 0,1 0 0,-8-5 0,7 12 0,-7-12 0,1 12 0,-1-12 0,-5 11 0,5-11 0,-13 13 0,5-8 0,-3 2 0,-4-2 0,0 2 0,-2-2 0,-1 0 0,-1-1 0,-2-1 0,1 0 0,-1-1 0,0-1 0,1-1 0,0 0 0,-1-1 0,3-2-5,-1-1-469,3-1-75,-1 1-160,3-4-129,0 1-935,2-3-1469</inkml:trace>
  <inkml:trace contextRef="#ctx0" brushRef="#br0" timeOffset="3945.0342">6203 9147 787,'0'0'842,"-2"10"-98,2-10-94,0 0 7,10 4-54,-10-4-87,14 3-64,-14-3-51,28-2-4,-7 1-74,3-3-12,4 1-69,5-1-5,2-1-64,0 0 29,3 0-17,-1 1 13,6-4-65,1 1 5,-9 2-138,1 0 0,1 0 0,-4 1 0,-1-1 0,-5 1 0,-1 1 0,-3-1 0,-4 0 0,-1 2 0,-3-1 0,-2 1 0,0 0 0,-13 2 0,19-3 0,-19 3 0,13-4 0,-13 4 0,0 0 0,0 0 0,0 0 0,0 0 0,0 0-174,0 0-258,0 0-71,0 0-141,-18 2-163,18-2-971,-17 5-1474</inkml:trace>
  <inkml:trace contextRef="#ctx0" brushRef="#br0" timeOffset="4605.4202">7775 9225 79,'10'-7'596,"0"-1"-159,-2 2-56,1-1-16,-1-1-11,-1 3-25,1-3-40,-1 1-3,1 0-9,-1-1 6,-1 1 4,2 0-23,-1-1 4,0 0-29,-7 8 28,12-13 3,-12 13-20,9-12 9,-9 12-20,7-7-32,-7 7-35,5-10-32,-5 10-17,0 0 0,0 0-1,0 0 49,0 0-41,-12 11 34,6-3-39,-1 5 28,-1 1-30,-2 5 27,0 0-46,1 3-6,-1 3-31,2 1-67,0-1 0,3-3 0,0 2 0,0-2 0,2 0 0,2-3 0,2 1 0,2-2 0,2-1 0,0-2 0,1 0 0,2-1 0,5 0 0,1-1 0,1-3 0,-1-2 0,3-2 0,-2-1 0,2-2 0,-3-2 0,1-1 0,-1-1 0,3-2 0,-3 1 0,1-3 0,-5 2 0,1-2 0,-1-2 0,-2 1 0,-3-2 0,0 2 0,-5 6 0,2-17 0,-2 17 0,-3-16 0,-1 7 0,-3 2 0,-1 1 0,-2-4 0,1 4 0,-2 1 0,-3 0 0,1-1 0,0 4 0,1-1 0,-4 2 0,2 1 0,-1 0 0,1 1-66,-3-1-279,2 5-132,-2-1-104,3 3-179,-1-1-249,2 1-560,3 1-1214</inkml:trace>
  <inkml:trace contextRef="#ctx0" brushRef="#br0" timeOffset="5417.6386">9951 9255 440,'0'0'754,"0"0"-93,-14-3-34,14 3-92,-10-3-41,10 3-31,-12-5-43,12 5-49,-14-4-43,14 4-29,-15-5-14,15 5 12,-18-4-74,9 0 17,9 4-89,-20-6 30,10 3-63,10 3 44,-18-7-45,18 7 15,-17-5-53,17 5 18,-18-5-35,18 5 38,-13-4-37,13 4 20,-12-4-48,12 4 23,-9-4-38,9 4 21,0 0-38,-12-1 24,12 1-37,0 0 32,0 0-23,0 0 38,0 0-39,5 13 33,-5-13-33,17 8 32,-4-2-34,1-1 27,2 1-31,1-1 30,5-1-28,1 1 27,-1-1-34,3-1 34,-1-1-36,3 1 37,-4-2-36,-1-1 34,1 2-33,-2-2 33,1-2-34,-3 1 36,-1 0-34,-4-1 37,0 0-33,-2 2 31,-2-3-38,-10 3 34,15-5-35,-15 5 36,8-7-37,-8 7 28,0 0-33,0 0 38,-4-11-7,4 11-6,-9-6-3,9 6 0,-14-4 0,14 4 0,-12-2 0,12 2 0,-14 0 0,14 0 0,-15 6 0,15-6 0,-12 12 0,4-4 0,2 4 0,0 1 0,1 3 0,-1-2 0,0 6 0,1 1 0,-1 1 0,1 0 0,1 2 0,0 3 0,-2-4 0,4 2 0,-2 1 0,1-1 0,1-1 0,0 0 0,0-2 0,1-2 0,1-1 0,-2 0 0,1-2 0,1 1 0,-1-2 0,-1-1 0,1-2-278,0 0-62,0-1-40,-3 0-23,1-2-62,3-10-73,-5 15-32,5-15-73,-4 12-128,4-12-426,0 0-808</inkml:trace>
  <inkml:trace contextRef="#ctx0" brushRef="#br0" timeOffset="5669.5854">9749 9544 100,'-15'0'875,"15"0"-173,0 0-49,0 0-58,0 0-56,0 0-35,0 0-72,0 0-28,18-1-60,-4 0-14,0-1-35,5 0-36,3-1-47,1-1-40,4 0-29,3-2-3,5 2-10,0-3-28,1 1-19,1 1-16,1-2-15,0 1-14,-1 1-28,-3-2-44,0 2-45,-4 0-53,-3-1-76,-4 5-69,2-4-108,-5 2-133,-2 1-76,-2-1-151,2 2-590,-5-2-938</inkml:trace>
  <inkml:trace contextRef="#ctx0" brushRef="#br0" timeOffset="6392.5387">11211 9414 219,'14'-7'905,"-14"7"-195,12-8-77,-12 8-77,15-11-66,-15 11-15,13-11-77,-7 4-35,-6 7-45,13-12-24,-7 5-29,0-1-22,-6 8-23,9-11-21,-9 11 16,7-11-77,-7 11 29,5-11-74,-5 11 29,0 0-75,-1-16 39,1 16-68,-11-9 36,11 9-48,-15-7 42,4 3-50,-1 1 44,1 2-54,11 1 58,-22-1-63,22 1 51,-21 1-45,10 2 54,11-3-39,-15 8 45,15-8-36,-13 12 65,13-12-26,-1 14 48,3-4-31,4 0 40,4 2-36,1 3-12,4-1-10,1 3-3,4-3-13,1 3 3,1 0-32,0-1-6,2 1 0,-4-1 0,3-1 0,-3 1 0,1-1 0,-2-1 0,-2 0 0,-3-1 0,-1-1 0,-2 0 0,-1-3 0,-6 0 0,0-1 0,-4-8 0,4 17 0,-4-17 0,-8 15 0,8-15 0,-13 10 0,4-3 0,-2-3 0,0 0 0,-1-2 0,-3 0 0,2-1 0,-1-2 0,1-1 0,-1 0 0,3-2 0,-1-1 0,1-2 0,1 0 0,2-4 0,1 1 0,3-1 0,4-2 0,0 2 0,0-5 0,5 1 0,4-2 0,1-1 0,6-3-18,0 0 27,3 1-34,1 0 35,2-1-28,3-2 34,-4 3-18,0 3 30,1-2-28,-5 2 0,-1 2 0,-3 1 0,-2 1 0,-2 1 0,-5 3 0,0-1 0,-4 10 0,-1-20 0,-4 11 0,-2-1 0,-3 1 0,-4 2 0,1 0 0,-2-1 0,-1 3 0,-1 0 0,1 1 0,-2 1 0,2 0 0,3 3-131,0 0-352,-1 0-149,1 3-182,-1-1-1119,5 0-1664</inkml:trace>
  <inkml:trace contextRef="#ctx0" brushRef="#br0" timeOffset="7075.7342">14848 8149 848,'4'-10'942,"-4"10"-150,6-15-57,-6 15-51,7-17-41,-7 17-59,7-18-39,-7 18-33,5-14-55,-5 14-45,4-9-43,-4 9-53,5-8-55,-5 8-170,0 0-91,0 0 0,15 3 0,-8 4 0,-1 6 0,2-1 0,-2 2 0,1 5 0,-1 2 0,-1 0 0,0 2 0,-1 1 0,-1 1 0,-1-1 0,1 2 0,-2-1 0,0-1 0,-1-5 0,0 4 0,0-4 0,1 1 0,-1-2 0,0-3 0,0 2 0,0-5 0,0 1 0,0-13 0,0 21 0,0-21 0,0 17 0,0-17 0,2 12 0,-2-12-853,0 0-254,2 12-856,-2-12-1704</inkml:trace>
  <inkml:trace contextRef="#ctx0" brushRef="#br0" timeOffset="7739.4136">16505 8131 578,'0'0'891,"-11"-7"-109,11 7-125,-8-6-43,8 6-66,0 0-42,-1-11-82,1 11-21,7-7-28,-7 7-50,21-5-27,-10 5-19,6 0-24,2 0-24,-1 1-15,1 1-21,-1 3-34,0-1-26,-3 3 1,2-2-57,-4 4 20,-2-1-95,-1 0-4,-5 2 0,-2 1 0,-4 0 0,-2 0 0,-5 1 0,-2 3 0,-5-1 0,-1 1 0,-4-1 0,0 3 0,3-5 0,-2 2 0,2-3 0,1 0 0,1-1 0,3 0 0,1-3 0,1 0 0,3-2 0,7-5 0,-9 12 0,9-12 0,0 0 0,1 12 0,-1-12 0,15 5 0,-2-3 0,3-1 0,1 1 0,4-2 0,-1 0 0,7-2 0,0-1 0,1 1 0,0-1 0,1-1 0,3 1 0,-4-2 0,2 1 0,-2-1 0,0-1 0,-2 4 0,-2-3 0,-1 1 0,-3 0 0,-4 0 0,0 0 0,-3 1 0,-1 0 0,-12 3 0,16-6 0,-16 6 0,9-5 0,-9 5 0,0 0 0,9-11-38,-9 11-547,0 0-207,0 0-275,4-11-735,-4 11-1504</inkml:trace>
  <inkml:trace contextRef="#ctx0" brushRef="#br0" timeOffset="8497.7968">18428 8117 215,'0'0'799,"-15"1"-155,15-1-34,-16-1-40,16 1-47,-12-1-12,12 1-65,0 0-48,-14-5-69,14 5-10,0 0-33,-3-11-23,3 11-22,7-10-19,0 6-14,1-1 12,2-1 9,4 0-44,0 2-14,1 0-2,1 1-21,-2 1-31,0 0 16,0 2-52,1 2-18,-2 0-10,1 4-15,-2-2-38,-1 3 0,-2 3 0,-3-2 0,-3 3 0,0 0 0,-5 0 0,-2 2 0,-1-1 0,-2 0 0,-3 2 0,-2 1 0,-1-1 0,-2 0 0,1-1 0,-2 1 0,2-4 0,-1 3 0,3-5 0,0 0-5,3 0-19,0-1 4,1-1 8,1-2 2,7-4 11,-9 7-10,9-7 0,0 0-2,0 0-22,0 0 34,0 0-31,0 0 36,12-3-30,-12 3 37,17-4-38,-7 0 36,3 3-29,2-2 40,2 0-16,0 0 40,2 2-23,0-2 34,0 3-37,0-1 4,0 1-24,2 1 0,-1 0 0,-2 2 0,0 1 0,0-2 0,-3 2 0,0 0 0,-4 0 0,-1 2 0,-3 1 0,-7-7 0,11 14 0,-11-14 0,1 13 0,-1-13 0,-5 11 0,-1-3 0,-2-1 0,-2-1 0,-3 0 0,-1 1 0,-4-2 0,3 1 0,-4-1 0,2-1 0,-2 0 0,0-1 0,2 1 0,1-3 0,1 0 0,0 2 0,2-3 0,0 0-243,1-3-127,12 3-83,-22-2-146,22 2-138,-14-7-204,14 7-596,-7-9-1173</inkml:trace>
  <inkml:trace contextRef="#ctx0" brushRef="#br0" timeOffset="9149.7089">19565 8081 802,'11'-10'917,"-4"3"-138,0 1-96,0-1-6,-2 0-47,-5 7-76,11-12-36,-11 12-4,7-11-74,-7 11-29,8-8-93,-8 8-31,0 0-86,8-6-17,-8 6 19,0 0-130,3 8-73,-3-8 0,0 14 0,0-14 0,-3 20 0,-1-9 0,-1 2 0,-2 0 0,1-1 0,-1 2 0,0-2 0,-2 2 0,0-3 0,1 0 0,1-1 0,-2 1 0,1-2 0,0-2 0,3 0 0,-1 0 0,6-7 0,-9 12 0,9-12 0,-7 8 0,7-8 0,0 0 0,3 9 0,-3-9 0,8 5 0,-8-5 0,16 3 0,-16-3 0,21 2 0,-7 0 0,-1-1 0,2-1 0,-1 0 0,3 1 0,-2-2 0,2 1 0,2 0 0,-3-1 0,3-1 0,0 1 0,-2-1 0,0 0 0,0 0 0,-1-1-3,-1-1-10,-2 2-29,0-1 38,-3 0-29,3-2 37,-4 0-27,-1-2 41,-1 3-42,-7 4 30,12-13-23,-12 13 31,7-15-34,-7 15 41,3-16-42,-3 16 37,-3-16-30,1 7 10,-2-1 24,0 0 9,-1 0 13,-1 2 6,1-2-48,0 5 0,-1-2 0,6 7 0,-9-13 0,9 13 0,-7-8 0,7 8 0,0 0 0,-10-5 0,10 5 0,0 0 0,-8 12 0,8-12 0,-4 17 0,4-17 0,-1 22 0,1-9 0,1 0 0,-1 5 0,1-2 0,2 3 0,-2 0 0,2-1 0,-1 1 0,1 0 0,-2-2 0,2-1 0,-2 1 0,0-2 0,-1-2 0,2 1 0,-2-2 0,0 3-627,-2-1-198,0 1-174,-1 0-813,-2-2-1515</inkml:trace>
  <inkml:trace contextRef="#ctx0" brushRef="#br0" timeOffset="9899.8685">14785 9024 730,'0'0'856,"0"0"-116,0 0-133,0 0-34,0 0-48,0 0-70,-9-5-62,9 5-34,0 0-31,-14 5-41,14-5 34,-12 8-98,12-8 23,-15 10-50,8-2 24,1-2-53,-1 3 30,3 3-31,-4 0-22,4 1 16,1 0-35,0 0 11,2-1-99,-1 2-37,4-1 0,-1 3 0,3 0 0,0-1 0,6 3 0,-2-1 0,1 0 0,3 0 0,-1 2 0,2-4 0,3 1 0,-3 0 0,3-2 0,-2-1 0,2-1 0,-1-1 0,-1 1 0,-1-4 0,1 1 0,-4-1 0,-1-1 0,1-2 0,-2 1 0,-8-6 0,12 10 0,-12-10 0,10 7 0,-10-7 0,3 8 0,-3-8 0,-5 9 0,5-9 0,-14 8 0,5-3 0,-5 0 0,0-1 0,-4 0 0,-1 2 0,-2-3 0,-2 0 0,-4-1 0,4 0 0,0-1 0,-2-2 0,0-1 0,2-1 0,2-4-284,0-1-331,3 1-126,2-4-93,2 2-212,5-3-436,1-2-1106</inkml:trace>
  <inkml:trace contextRef="#ctx0" brushRef="#br0" timeOffset="10119.6129">14759 9131 638,'11'-5'787,"-11"5"-113,16-8-62,-5 4-61,0 0-50,3-1-48,1-1-50,2 1-42,5 1-33,1-1-36,0 0 8,1-2-90,3 3 12,6-2-77,-1-1 5,0 1-80,4-1-10,-3 3-12,1-2-38,2 0-47,-1 3-52,-1-2-54,2 2-77,1-1-77,-2 0-89,-5 3-58,1 1-88,0 0-136,-1 0-595,0 1-872</inkml:trace>
  <inkml:trace contextRef="#ctx0" brushRef="#br0" timeOffset="10584.7198">16624 9135 375,'5'-7'857,"-1"-2"-155,-4 9-61,5-13-51,-5 13-47,4-13-44,-4 13-61,0-12-49,0 12-33,-2-11-29,2 11-40,-3-9 5,3 9-77,0 0 23,-12-5-48,12 5 25,-15 4-44,6 0 32,-2 4-29,-1 1 20,-2 4-14,0 2-65,0 2-115,-2 2 0,2 3 0,0 0 0,3 2 0,0-2 0,1 0 0,4-1 0,-1 0 0,4-1 0,0-1 0,2-1 0,1-1 0,1 0 0,2 0 0,2-1 0,1-2 0,2-1 0,3-2 0,1-1 0,3-2 0,-1-1 0,1-4 0,2 0 0,-2-2 0,0-2 0,2 0 0,-1-1 0,-1-3 0,-1 0 0,-1 0 0,-2-2 0,-3 1 0,0-2 0,-2 0 0,-2 0 0,-4 8 0,1-14 0,-1 14 0,-6-14 0,0 6 0,-2 1 0,-1 3 0,-4-1 0,0 2 0,-3-1 0,2 3 0,-4 1 0,2 0 0,-3 0 0,3 3 0,-1-1-141,0 1-313,1 1-78,2 1-168,0 2-136,2-1-911,1 1-1433</inkml:trace>
  <inkml:trace contextRef="#ctx0" brushRef="#br0" timeOffset="11352.2353">17920 9093 648,'15'0'714,"-15"0"-78,0 0-44,0 0-59,11-4-47,-11 4-37,0 0-46,0 0-49,0 0-34,0 0-36,-3-14 17,3 14-61,-10-6 23,10 6-75,-13-8 28,4 5-53,9 3 35,-17-5-51,8 1 24,9 4-37,-17-6 26,17 6-47,-14-4 18,14 4-53,-11-3 17,11 3-47,0 0 20,-13-3-44,13 3 10,0 0-34,0 0 0,0 0 0,0 0 0,10 3 0,-10-3 0,21 5 0,-7-4 0,3 1 0,2 0 0,1-1 0,-1 1 0,4 0 0,4 0 0,1-2 0,-1 0 0,0 0 0,-4 0 0,-1-2 0,-2 1 0,-2 1 0,-3-1 0,-2-1 0,-13 2 0,24-3 0,-24 3 0,17-3 0,-17 3 0,9-5 0,-9 5 0,0 0 0,0 0 0,0 0 0,-3-12 0,3 12 0,0 0 0,-12-5 0,12 5 0,0 0 0,-16 0 0,16 0 0,-9 3 0,9-3 0,-13 9 0,8-2 0,0 1 0,0 2 0,0 4 0,-1 1 0,1 2 0,1 2 0,-2 4 0,3 2 0,0-2 0,0 3 0,2-1 0,-1-2 0,1 4 0,-1-4 0,2-1 0,2 1 0,-1-2 0,-1-1 0,2-2 0,-2-1 0,1 0 0,1-2 0,-1-2 0,-1-2-26,0-11-387,0 21-41,0-21-53,0 14-131,0-14-105,-3 11-168,3-11-518,0 0-1040</inkml:trace>
  <inkml:trace contextRef="#ctx0" brushRef="#br0" timeOffset="11527.2289">17928 9372 602,'-11'-8'896,"11"8"-206,-6-8-136,6 8-64,0 0-66,0 0-68,5-13-36,-5 13-60,15-7-37,-5 4-42,7-4-34,1 5-34,7-6-19,6 2-36,2-2-58,3 0-90,7 0-176,0 0-153,1-2-221,-2-1-621,1 1-870</inkml:trace>
  <inkml:trace contextRef="#ctx0" brushRef="#br0" timeOffset="12279.2084">19661 9165 436,'0'0'817,"7"-8"-136,-7 8-61,5-10-46,-5 10-50,4-10-63,-4 10-51,1-11-71,-1 11-35,-1-11-51,1 11-2,-9-9-49,9 9 20,-16-9-54,7 6 27,9 3-66,-23-2 37,23 2-20,-22 1-24,9 0-15,1 2-16,1-1-18,0 4-13,1 0-7,0 2-2,2 1 12,2 0-17,2 1 4,4-10 7,-1 20-15,3-8-15,3 0-33,2 0 42,3 2-40,3 0 35,1-1-42,4 2 34,2-1-33,2 1 33,2 1-36,2-1 32,1 2-33,3 0 30,1 1-31,0 1 33,-6-3-34,-1-1 35,-2 0-38,-3-2 33,-2 0-32,-4-1 34,-3-2-36,0-1 41,-5 1-47,-5-10 16,3 15-36,-3-15 26,-9 17-38,1-10 53,-1-2-43,-2 2 44,-3-1-42,1-2 46,-4-2-35,4 1 47,-2-3-43,2-1 41,-2-1-37,2 0 44,-1-3-36,3-3 43,2 1-51,-1-2 45,2-3-45,4 2 45,1 0-43,2-4 40,2 1-43,2-1 49,4-1-50,3-1 51,0-4-47,1 3 42,6-2-4,2 0 5,-2 1 10,-2 2 11,-1 1-4,-1 1 9,1 2 12,-5 0 17,0 2-3,-3-2-16,-1 4-9,-5 8-11,2-18-11,-6 10-6,-1-1-5,-4 2 1,0-1-3,-4 3-1,-1-2-7,0 4-45,-1-2-40,-1 1-40,1 0-72,1 3-149,0-2-134,1 3-173,0 1-237,13-1-775,-22 2-1331</inkml:trace>
  <inkml:trace contextRef="#ctx0" brushRef="#br0" timeOffset="13119.6142">22870 8108 270,'4'-13'803,"-2"-1"-128,2 0-7,0 1-95,1 2-2,-1-1-30,-2 2-19,2 0-46,-4 10-22,6-17-22,-6 17-13,6-12-80,-6 12-4,4-8-18,-4 8 19,0 0-10,0 0-192,0 0-134,6 12 0,-6-12 0,3 17 0,-2-5 0,1 2 0,2 2 0,0 0 0,-2 1 0,1 1 0,0 2 0,0-3 0,1 6 0,-1-6 0,-1 2 0,2 0 0,-1-2 0,1 0 0,-3 0 0,1-2 0,1 0 0,-2-1 0,2-2 0,-2-2 0,0 1 0,2-1 0,-3-10 0,3 15 0,-3-15 0,2 12 0,-2-12-424,3 10-467,-3-10-220,0 0-709,0 0-1524</inkml:trace>
  <inkml:trace contextRef="#ctx0" brushRef="#br0" timeOffset="13887.8336">24986 8010 606,'0'0'707,"-15"1"-68,15-1-20,-14-1-40,14 1-80,-11-2-37,11 2-64,0 0-9,-10-5-57,10 5 2,0 0-32,0 0-22,6-11-9,-6 11-31,13-4-13,-2 2-7,-11 2-13,24-4-13,-10 3-31,-1 2-31,2-1-18,0 1-20,-1 2-21,-4 1-14,2-1-8,-1 4-51,0-4 0,-4 5 0,1 1 0,-5 0 0,0 1 0,-5 2 0,-2 1 0,-4-2 0,-3 4 0,-5 2 0,0-2 0,-4 2 0,0-2 0,0-1 0,1 0 0,2-1 0,1-2 0,0 1 0,2-4 0,3 0 0,0 0 0,1-1 0,4-2 0,6-5 0,-10 10 0,10-10 0,0 0 0,2 11 0,-2-11 0,11 7 0,-11-7 0,20 4 0,-7-4 0,2 3 0,2-2 0,2-1 0,0 0 0,1 0 0,3 0 0,0-1 0,-3 1 0,2-3 0,-1 3 0,-2 0 0,2-3 0,-4 3 0,-4-1 0,0 1 0,1-1 0,-14 1 0,19-3 0,-19 3 0,18-2 0,-18 2-159,14-2-291,-14 2-123,13-7-180,-13 7-208,13-10-713,-3 6-1346</inkml:trace>
  <inkml:trace contextRef="#ctx0" brushRef="#br0" timeOffset="14492.7489">26179 8015 639,'-11'-8'709,"11"8"-97,-8-9-44,8 9-77,-5-8-39,5 8-62,0 0 3,2-16-53,-2 16 7,11-12-39,-2 7 2,3-2-16,1 2-11,5 0-20,0 1-27,4 1 6,1 2-6,-2 1-31,3 3-40,0 0-25,-1 2-31,-5 1-13,-2-1-21,-3 5-8,1-2-12,-5 1-9,-5 0-3,0 1-7,-4-10-8,0 20-15,-4-12-13,-5 3 0,1 1 0,-2-2 0,-3-2 0,2 4 0,-3-4 0,1-1 0,-1 1 0,1 0 0,4-3 0,-1 2 0,10-7 0,-15 8 0,15-8 0,-12 6 0,12-6 0,0 0 0,0 0 0,0 0 0,0 0 0,0 0 0,0 0 0,12-2 0,-12 2 0,18-3 0,-18 3 0,24-2 0,-9 2 0,0 0 0,1 0 0,1 1 0,2 0 0,0 4 0,0-3 0,-1 4 0,-1 1 0,0-2 0,0 0 0,-3 2 0,-5 2 0,0-3 0,0 3 0,-4-2 0,-5-7 0,0 13 0,0-13 0,-5 14 0,-4-8 0,2 0 0,-4 1 0,-1-1 0,-3-2 0,1 1 0,-3 0 0,0-1 0,0-1 0,-1-1 0,0 0 0,0 1 0,2-3 0,0 0 0,2 0-275,1-3-136,0 2-94,1-1-169,2-1-183,10 3-872,-17-8-1410</inkml:trace>
  <inkml:trace contextRef="#ctx0" brushRef="#br0" timeOffset="15301.2606">28118 7981 697,'3'-9'839,"-3"9"-81,5-7-99,-5 7-46,4-11-20,-4 11-77,0 0-28,5-9-48,-5 9-59,0 0-54,0 0-64,4-8-35,-4 8-5,0 0 0,0 0-9,0 0-13,-2 15-6,2-15-1,-2 19-55,1-8-139,-3 2 0,0 2 0,-1 0 0,2 0 0,-3 1 0,1-1 0,-1 1 0,-2 0 0,2-3 0,0 2 0,-3-2 0,2 0 0,0 0 0,-1-2 0,1 0 0,1-2 0,0 1 0,1-3 0,-1 1 0,6-8 0,-7 10 0,7-10 0,-4 11 0,4-11 0,0 0 0,0 0 0,2 13 0,-2-13 0,9 4 0,-9-4 0,16 5 0,-16-5 0,19 2 0,-5-1 0,-2 1 0,4-2 0,1 1 0,2 0 0,-2 0 0,4-1 0,0 1 0,-2 2 0,1-3 0,1 1 0,-3-1 0,1 0 0,-3 0 0,0 0 0,-2 0 0,1-1 0,-15 1 0,26-3 0,-26 3 0,19-2 0,-19 2 0,18-2 0,-18 2 0,13-5 0,-13 5 0,10-6 0,-10 6 0,5-6 0,-5 6-15,0 0-6,1-14 5,-1 14 4,-2-11 5,2 11 3,-4-11 0,4 11 4,-5-11 0,5 11 10,-5-13 5,5 13 24,-6-12-24,6 12-15,-3-10 0,3 10 0,-6-10 0,6 10 0,0 0 0,-5-9 0,5 9 0,0 0 0,0 0 0,0 0 0,0 0 0,-11 9 0,11-9 0,0 14 0,0-14 0,-3 20 0,2-8 0,1-12 0,0 22 0,0-10 0,1 0 0,-1 2 0,3 1 0,-1-1 0,2 0 0,-1 0 0,-1-2 0,1-1 0,1 2 0,-2-3 0,1-1 0,-1 1 0,0-1 0,-2-9 0,9 18-195,-7-9-380,-2-9-156,7 17-160,-7-17-939,3 14-1538</inkml:trace>
  <inkml:trace contextRef="#ctx0" brushRef="#br0" timeOffset="16383.0313">22943 9208 167,'0'0'779,"1"-11"-115,-1 11-59,1-11-26,-1 11-90,0 0-24,-1-12-56,1 12-21,-3-10-19,3 10-44,-5-7 1,5 7-73,-9-5 45,9 5-89,-9-4 15,9 4-7,0 0-25,-16 1-23,16-1-13,-10 6-6,10-6-9,-9 10-20,9-10-18,-8 14-46,8-14 33,-6 18-44,6-18 30,0 21-31,0-21 19,2 21-49,3-9-15,-1 1 0,1 1 0,2-2 0,0 1 0,3 0 0,-1 0 0,2 1 0,1-1 0,1 2 0,1-4 0,-1 4 0,2-3 0,-1-2 0,-1 2 0,0-3 0,-1 0 0,-1 0 0,-2 0 0,0-1 0,-1 1 0,-1-2 0,-2 1 0,-5-8 0,5 12 0,-5-12 0,0 14 0,0-14 0,-9 14 0,1-9 0,-1 3 0,-4-1 0,-1-2 0,0 1 0,-4 0 0,0-4 0,-3 2 0,1 0 0,1-2 0,-3-2 0,2 0 0,-1 0 0,2-2 0,0-2-145,1 0-250,1-1-108,2-3-140,1 0-133,4 0-201,1-4-531,1-2-1135</inkml:trace>
  <inkml:trace contextRef="#ctx0" brushRef="#br0" timeOffset="16603.1564">23041 9172 848,'18'-5'864,"-18"5"-117,20-6-106,-7 3-45,1-1-50,4 0-105,-1 1-52,3-1-77,4-1-19,1 0-75,0 0 5,1 1-72,1 0 17,-2-1-71,2 1 17,-3 0-59,-1 0 5,-2 0-47,-2 2-23,-1-1-78,0 2-67,-3 0-62,3-3-79,-4 4-72,1-1-85,4-1-137,-2 4-180,2-2-436,-1 1-816</inkml:trace>
  <inkml:trace contextRef="#ctx0" brushRef="#br0" timeOffset="17095.1488">24946 9109 661,'0'0'871,"-2"-15"-139,2 15-117,-3-12-2,3 12-52,-3-10-71,3 10-69,-4-11-57,4 11-47,-6-7-41,6 7-33,-9-5 19,9 5-73,-11 0 27,11 0-50,-19 7 42,9-2-49,-2 5 23,-1 4 7,-1 0-42,3 2 8,-1 2-50,-1 2-56,2 1-49,1-1 0,2 1 0,0-1 0,3 2 0,0-3 0,1-2 0,4 0 0,3-1 0,1 1 0,1-1 0,3 1 0,2-1 0,5-2 0,0-2 0,2-2 0,2-1 0,-1-2 0,2-1 0,1-2 0,-4-1 0,4-3 0,-7 0 0,5 0 0,-1-4 0,-2 0 0,0-1 0,-3 1 0,-1-4 0,-1 2 0,-2-4 0,-5 3 0,-4 7 0,4-17 0,-4 17 0,-5-19 0,-1 11 0,-2-1 0,-4 2 0,-1-3 0,-1 5 0,-1-2 0,-4 4 0,2-2 0,-2 1 0,0 1 0,1 2 0,0 0-58,3 1-341,-2 1-86,2 2-153,-1 2-127,2 0-215,3-3-563,2 5-1179</inkml:trace>
  <inkml:trace contextRef="#ctx0" brushRef="#br0" timeOffset="17887.2628">26274 9063 222,'0'0'805,"0"0"-141,9-4-41,-9 4-82,0 0-26,9-5-45,-9 5-31,0 0-55,6-5-44,-6 5-24,0 0-30,0 0-15,6-11-32,-6 11 9,0 0-52,-4-12 11,4 12-59,-6-9 41,6 9-61,-9-10 16,3 5-52,6 5 34,-12-9-41,12 9 17,-13-11-50,13 11 35,-12-6-41,12 6 32,-11-8-42,11 8 22,-8-4-38,8 4 14,-7-5-34,7 5 0,0 0 0,-10-7 0,10 7 0,0 0 0,0 0 0,0 0 0,0 0 0,0 0 0,14 8 0,-5-4 0,2-2 0,5 2 0,-1 2 0,2-1 0,3-1 0,-2-1 0,4 2 0,-3-4 0,2 2 0,0-2 0,-1 0 0,0 0 0,0-2 0,-3 1 0,-2-1 0,-2 0 0,1-2 0,-3-1 0,-1 1 0,0-1 0,-10 4 0,11-9 0,-11 9 0,3-10 0,-3 10 0,0-12 0,0 12 0,-3-12 0,3 12 0,-8-10 0,8 10 0,-7-10 0,7 10 0,-10-7 0,10 7 0,0 0 0,-11-4 0,11 4 0,-8 5 0,8-5 0,-9 12 0,4-3 0,0 5 0,-1 1 0,4 2 0,-5 4 0,5 1 0,-2 3 0,-4 4 0,4 2 0,-1 0 0,3 3 0,2-2 0,0 2 0,0-5 0,0 0 0,2 4 0,1-8 0,1 1 0,-2-2 0,3-2 0,-2 0 0,1-5 0,-2 0 0,1-2 0,1-4 0,-2 0-101,-2-11-311,4 17-96,-4-17-95,5 11-107,-5-11-105,0 0-781,0 0-1249</inkml:trace>
  <inkml:trace contextRef="#ctx0" brushRef="#br0" timeOffset="18069.7969">26294 9319 754,'0'0'664,"-7"-5"-104,7 5-57,0 0-65,0 0-58,9-10-54,-9 10-29,19-5-68,-6 3-14,5-1-67,3-1-5,2 2-49,4-1-3,9-1-38,1 1-7,1-1-77,6-2-102,-5 2-119,1 0-161,-2-1-189,0-1-495,1 1-715</inkml:trace>
  <inkml:trace contextRef="#ctx0" brushRef="#br0" timeOffset="18746.9341">28400 9131 344,'0'0'891,"0"0"-156,-3-11-54,3 11-98,0 0-49,-2-13-97,2 13-44,-2-10-44,2 10-9,-2-12-53,2 12-18,-5-13-19,5 13 4,-6-14-40,0 7-13,1-1-13,-2 3-19,-1-2-22,0 0-8,-3 0-12,-1 0-5,-1 2-13,-2-1-12,-1 2-12,2 2-19,-3-1-7,0 3-11,-1 3-11,2-2-7,-1 3-24,1 2-6,-2 1 0,4 3 0,-3 1 0,4 0 0,2 4 0,1-2 0,6 3 0,1-1 0,3 2 0,0 1 0,7 2 0,2-1 0,0 2 0,6 2 0,0 0 0,0-2 0,1 1 0,1-1 0,3-1 0,-4 2 0,4-3 0,-3 0 0,-2-3 0,-3-1 0,1-1 0,-4-3 0,1 0 0,-3-1 0,-2-2 0,-5-8 0,2 12 0,-2-12 0,-4 8 0,4-8 0,-14 7 0,14-7 0,-21 1 0,7-1 0,1-1 0,-6-4 0,5 2 0,-3 0 0,2-3 0,-2 0 0,4 1 0,1-2 0,1 0 0,2-1 0,2-1 0,4 0 0,1-2 0,3 1 0,1-1 0,6-3 0,2-3 0,1 2 0,3-2 0,1 0 0,0 2 0,2-3 0,1 0 0,3 1 0,-6 1 0,-1 2 0,1-1 0,-4 2 0,1 2 0,-4 0 0,-1 0 0,1 0 0,-4 2 0,0 0 0,-2-2 0,-2 11 0,-2-18 0,2 18 0,-8-17 0,2 9 0,-1 1 0,1 1 0,-1 0 0,-2 1 0,9 5 0,-15-10-97,15 10-398,-13-5-102,13 5-136,-15-2-136,15 2-839,-12 2-1383</inkml:trace>
  <inkml:trace contextRef="#ctx0" brushRef="#br0" timeOffset="21118.8459">6652 10438 156,'0'0'792,"0"0"-174,0 0-81,5-8-63,-5 8-39,0 0-31,0 0-69,0 0 3,5-10-52,-5 10 6,0 0-30,0 0 12,0 0-13,5-10-9,-5 10-14,0 0-9,0 0-12,0 0 31,3-10-57,-3 10 19,0 0-63,-3-11 5,3 11-60,0 0 20,-9-10-37,9 10 49,-7-7-35,7 7-16,-13-8-12,13 8-6,-17-9-2,8 4-2,0 2 7,-3-1-58,1-1 0,-3 3 0,1-1 0,0 1 0,-2 1 0,-1 1 0,2 1 0,-4 0 0,1 2 0,-1 2 0,3-2 0,0 3 0,1 0 0,-2 3 0,5-1 0,-2 1 0,3-1 0,1 4 0,1-2 0,1 1 0,1-1 0,3 1 0,3-11 0,-3 18 0,3-18 0,3 19 0,-3-19 0,9 15 0,-9-15 0,13 12 0,-5-5 0,3-4 0,0 1 0,0-3 0,3 1 0,-1-1 0,1-1 0,4-1 0,-1-1 0,1-1 0,0-2 0,0-1 0,2 0 0,-1-2 0,-4 1 0,2-2 0,-2-2 0,1 0 0,-5-1 0,2 3 0,-4-3 0,0 0 0,-1 2 0,0-2 0,-2 4 0,-3-1 0,3 1 0,-6 8 0,6-16 0,-6 16 0,6-12 0,-6 12 0,0 0 0,5-8 0,-5 8 0,0 0 0,0 0 0,0 0 0,0 16 0,0-16 0,2 21 0,-2-7 0,1 1 0,0 4 0,1 0 0,-2 0 0,2 4 0,-1 1 0,1 0 0,0 3 0,0-1 0,-1-2 0,0 3 0,2-3 0,-2 1 0,0 1 0,2-2 0,-3-2 0,1-1 0,0-2 0,0-1 0,-1-1 0,2 0 0,-2-3 0,0 0 0,0-1 0,0-13 0,0 21 0,0-21 0,0 17 0,0-17 0,-2 14 0,2-14 0,0 12 0,0-12 0,0 0 0,-1 11 0,1-11 0,0 0 0,0 0 0,-6 9 0,6-9 0,0 0 0,0 0-392,-9-7-307,9 7-172,0 0-189,-8-10-576,8 10-1296</inkml:trace>
  <inkml:trace contextRef="#ctx0" brushRef="#br0" timeOffset="26558.7539">6391 11589 589,'-2'-11'729,"2"11"-137,-2-24-40,1 10-41,1 2-37,-1-2-27,0 1-47,-1 0-19,0 1-61,0 0 29,0 2-28,1-2-8,1 12-16,-2-17-33,2 17-39,-2-14-34,2 14-33,-2-11-28,2 11-17,0 0 36,0 0 2,0 0 35,0 0-42,-2 17 18,3-6-119,-1 3-43,0 2 0,1 1 0,1 2 0,-1 1 0,2-1 0,-2 2 0,0 2 0,0 0 0,1-2 0,-1 2 0,0-3 0,-1-2 0,2 1 0,-2 1 0,0-2 0,1-1 0,-1 0 0,0-2 0,1-1 0,-1-2 0,0 0-226,1-1-167,-1-11-37,2 17-56,-2-17-94,5 14-83,-5-14-113,5 9-696,-5-9-1092</inkml:trace>
  <inkml:trace contextRef="#ctx0" brushRef="#br0" timeOffset="27128.0495">6623 11635 353,'0'0'843,"3"-14"-155,-3 14-65,3-16-59,-3 16-81,3-18-30,-3 18-53,4-18-71,-1 9-43,0-1-23,0 0-11,3 1 8,-1 1-62,1-1-34,2 2-10,-1 0-9,2 1 21,1 1-76,-10 5 31,17-4-57,-17 4 26,17 2-61,-17-2 41,14 7-54,-8 0-1,2 1 29,-4 0-41,-2 3 11,1-2-10,-2 3 0,-1 0 1,-2-1-4,0 2 1,0-1 0,-3 1-4,0 2 4,0-3-5,-1 1-17,1-2-5,1-1-9,-1-2-6,-1 1-1,6-9-2,-8 13 4,8-13-22,-6 13 19,6-13-8,0 0 22,-5 8-20,5-8 28,0 0-22,0 0 21,0 0-21,0 0 24,11-7-19,-11 7 24,12-10-19,-6 4 25,0 0-18,4-1 20,-2 1-20,1-1 27,2 3-22,1 0 23,0 1-19,-1 1 22,2 1-21,-13 1 31,26 2-28,-15 1 31,2 2-5,1 2 23,-4 1-18,2 1 27,-5 2-15,0 0 17,-2-1-6,-1 2 0,-3-1 23,0 1-2,-2-1 0,-1 1 1,-2 2 21,-1-1-3,-2-1-11,-1-1 5,-2 2-2,1-4-28,-1 2-8,-1-2 18,-1 1-34,-2-3 23,1 1-34,-1-2 24,-1-1-34,0 0 27,-1 0-40,1-3 25,1 0-70,0 0-19,-2-2-15,3 0-21,-2-1-39,2 0-69,0-1-32,0 0-70,-1-1-105,2-1-82,-1 0-83,2 0-225,1 2-446,1-4-872</inkml:trace>
  <inkml:trace contextRef="#ctx0" brushRef="#br0" timeOffset="27658.6478">8312 11614 394,'0'0'838,"-5"-17"-143,5 17-30,-7-18-50,5 7-41,-2 3-28,4 8-38,-6-20-68,6 20 17,-4-14-64,4 14-4,-6-15-68,6 15-4,-3-10-74,3 10-11,0 0-77,-5-9 4,5 9-51,0 0 34,0 0-142,-3 14 0,3-14 0,0 22 0,0-7 0,1 3 0,1 0 0,-1 3 0,-1-3 0,2 4 0,-2-1 0,2-1 0,-2 2 0,1-3 0,-1 1 0,0-1-46,0 0-301,1-1-79,-1-2-40,1 1-88,1-5-79,-1-1-42,2-2-91,-3-9-593,5 14-959</inkml:trace>
  <inkml:trace contextRef="#ctx0" brushRef="#br0" timeOffset="28300.3726">8496 11615 167,'8'-14'887,"-2"5"-149,1-3-60,0 3-98,-2 2-67,0-2-69,-5 9-66,9-9-24,-9 9-8,0 0-31,12-3-27,-12 3-4,0 0-25,5 15-13,-5-15 16,1 17-66,-1-17 22,-3 21-70,1-9-15,-1 2-12,-1 1-10,-2-1-14,1 0-20,0 1-17,-2-2-12,1 2-9,-1-4-6,1 3-4,0-3-7,-1 0-4,2-1-5,1-2-3,-2 1-5,6-9-1,-5 12-3,5-12 6,-5 12-4,5-12-4,-5 9-2,5-9-2,0 0 7,0 0-3,0 13-2,0-13-25,0 0-23,15 2-9,-15-2-15,19-2-7,-7 0-9,2-1-2,1 1-1,3-3 9,-1 3 15,2-1 2,0-1 5,0 1 12,0-1 2,2 1-17,-3 0 15,0-1-5,-2 1 21,1 1-17,-2-3 31,-2 3-30,-1 0 26,0-1-12,-12 3 30,18-5-27,-18 5 19,14-4-23,-14 4 20,10-5-18,-10 5 16,8-5-5,-8 5 20,0 0-16,4-8 16,-4 8-9,0 0 20,0 0-17,-5-11 18,5 11-18,-7-7 24,7 7-25,-9-9 25,9 9 2,-12-9 0,5 3-4,1 0 32,-1 1 1,-1-2 2,0 0 15,0 0 1,0-1 23,0 1 22,1 1 41,1-1-43,6 7 35,-10-9-50,10 9 29,-11-7-45,11 7 14,-6-6-51,6 6 31,0 0-22,0 0 72,0 0-13,-9 8-75,9-8-30,1 17 0,1-5 0,-1 0 0,1 3 0,0 2 0,-1-1 0,2 2 0,-2 0 0,1 2 0,0-2 0,-1 1 0,0-1 0,-1 0 0,2 0 0,-2 1 0,1 0 0,-1-1 0,0 2 0,-1-2 0,2-2 0,-1 1-89,2 0-407,-2-5-106,2 1-150,-1 0-187,1-1-741,2-1-1352</inkml:trace>
  <inkml:trace contextRef="#ctx0" brushRef="#br0" timeOffset="28782.8395">9725 11662 537,'-6'-12'798,"6"12"-115,-4-12-45,4 12-46,-4-12-41,4 12-9,-4-11-63,4 11-32,-4-11 13,4 11-69,-2-10 4,2 10-81,0 0-4,-5-9-85,5 9-6,0 0-49,0 0 27,0 0-49,0 0-53,-5 11-95,5-11 0,-3 18 0,2-7 0,-1 1 0,2-1 0,-1 5 0,0-1 0,1 0 0,-1 2 0,1-1 0,-2 0 0,2 0 0,-1 0 0,1-3 0,1 0 0,-1 0-265,0 1-183,2-2-86,-1-2-148,-1-10-156,1 22-877,-1-22-1393</inkml:trace>
  <inkml:trace contextRef="#ctx0" brushRef="#br0" timeOffset="29233.9275">9935 11679 511,'4'-10'947,"0"1"-139,-4 9-111,6-17-62,-6 17-51,3-15-65,-3 15-58,2-13 1,-2 13-86,0-11 2,0 11-88,0 0 2,0-15-70,0 15-1,0 0-72,0 0-4,0-14-50,0 14 15,0 0-40,0 0 28,0 0-38,0 0 1,-4 11-61,4-11 0,-3 15 0,3-15 0,-1 20 0,0-8 0,1 2 0,0 0 0,0 1 0,1-1 0,-1 4 0,3-4 0,-2 3 0,3-2 0,0-1 0,0 1 0,1-1 0,2-1 0,1 0 0,0-2 0,1 2 0,3 0 0,-1-4 0,1 1 0,0 0 0,1 1 0,-1-3 0,-1 0 0,-2-1 0,1 0 0,-4-2 0,-6-5 0,12 12 0,-12-12 0,10 8 0,-10-8 0,6 7 0,-6-7 0,0 0 0,2 11 0,-2-11 0,-7 8 0,7-8 0,-11 7 0,11-7 0,-16 5 0,16-5 0,-20 5 0,8-4 0,12-1-2,-24 0-191,11-1-96,1-1-51,-3-1-67,1 0-47,0-3-100,-1 1-67,1-2-67,0-1-786,0-4-1094</inkml:trace>
  <inkml:trace contextRef="#ctx0" brushRef="#br0" timeOffset="29400.8248">9930 11644 163,'11'-4'891,"2"1"-191,-2-1-52,5-1-92,-1 2-47,2-1-74,-1 1-39,1-1-76,1-1-59,-2 1-44,3 0-38,2-3-37,2 2-27,2-1-39,5-2-86,1-1-86,0 1-157,1 0-142,3 1-141,-3-1-202,1-1-383,-1 1-737</inkml:trace>
  <inkml:trace contextRef="#ctx0" brushRef="#br0" timeOffset="30076.9863">11414 11529 879,'13'-6'759,"-13"6"-49,12-6-86,-12 6-20,9-6-26,-9 6-24,8-4-99,-8 4-7,0 0-105,9-6 1,-9 6-111,0 0 10,0 0-50,0 0 54,11 8-25,-11-8 35,2 14-56,0-2 17,-2 1-139,1 0-79,1 4 0,-2 1 0,3 0 0,-2 1 0,3 0 0,-2 2 0,2-1 0,-2-1 0,0 1 0,1-2 0,-2 0 0,0-1 0,3 0 0,-4-1 0,0-2 0,2 0 0,-2 0 0,1-3 0,-1 1 0,0-12 0,1 18-368,-1-18-152,1 15-61,-1-15-83,3 11-117,-3-11-888,7 8-1338</inkml:trace>
  <inkml:trace contextRef="#ctx0" brushRef="#br0" timeOffset="30615.7953">11785 11615 745,'4'-11'906,"1"1"-149,-5 10-95,6-15-49,-6 15-51,9-14-37,-9 14-105,9-14-1,-9 14-71,12-8-12,-5 2-76,-7 6 4,18-5-71,-18 5 18,21 0-53,-9 1 6,1 3-48,-1 2 15,3-2-47,-3 3 14,2 0-48,-4 1 19,2 1-41,-5 0-4,-1 2-4,0 0 0,-4-2-12,-1 3-8,-1-12 0,-2 22 0,-3-10 0,-3 0 0,-2 0 0,1 0 0,-1 0 0,-2 1 0,2-3 0,-4 2 0,1-3 0,1 2 0,0-3 0,1 0 0,2 1 0,-2-4 0,3 2 0,8-7 0,-12 10 0,12-10 0,-10 7 0,10-7 0,0 0 0,0 0 0,0 0 0,0 0 0,0 0 0,16 1 0,-7-4 0,5 0 0,1 1 0,2-2 0,2 0 0,6 0 0,0-1 0,2 2 0,-2-2 0,2 1 0,-1 1 0,-3-1 0,1 1 0,-1-1 0,-3 1 0,-2 0 0,-1 1 0,-2 0 0,-1 0 0,-2-1 0,-12 3 0,22-2 0,-22 2 0,15-3 0,-15 3 0,14-1 0,-14 1 0,12-3 0,-12 3 0,0 0 0,14-4 0,-14 4 0,0 0 0,11-4 0,-11 4 0,0 0 0,9-4 0,-9 4 0,0 0 0,0 0 0,0 0 0,5-7 0,-5 7 0,0 0 0,0 0-412,-5-6-128,5 6-80,0 0-63,-13-4-74,13 4-882,-12-2-1300</inkml:trace>
  <inkml:trace contextRef="#ctx0" brushRef="#br0" timeOffset="32539.663">14645 10568 583,'12'-5'704,"-3"0"-115,-1-2-51,2 0-49,-2 2-44,1-2-32,-1-1-64,-2 0-7,1-1-72,-1 1-11,-1-1-32,-1 0 15,-1 0-52,-3 9-2,2-21-23,-2 21 6,-2-21-29,-1 11-16,0-2-14,-3 2-21,-2-2 8,-1 1-8,-5 3-16,2-1 2,-2 4-9,-1-1-9,-3 2-11,3 1-7,-4 3-6,2 0-9,-3 4-3,3 0-5,-2 2-7,-2 1 40,3 3-50,0-2 37,3 2-47,2 1 43,2-2-50,-2 0 36,3 3-37,3-2 33,0-1-31,3 1 37,-1-1-42,5-9 40,0 13-37,0-13 42,4 13-31,-4-13 32,9 11-53,-9-11 46,19 7-54,-19-7 45,20 3-49,-20-3 48,27-1-49,-14-2 6,0-1 6,1 1 6,2-2 4,-2 0 7,1-2 2,-2 0 18,-1 0-12,1-2-12,-3 1 10,-2 1 0,0 0 6,0 0 3,-1 2 5,-1-2 15,-6 7-6,10-9-1,-10 9-1,9-5-11,-9 5 3,0 0 12,9 4 12,-9-4 54,6 12-28,-4-2 41,4-1-21,-3 4 41,-2 3-38,1 0 26,0 0-39,-2 3 34,2-1-78,0 1-24,-2 0 0,0 0 0,1 1 0,-1-2 0,0 0 0,0 1 0,0-1 0,0-1 0,0 0 0,1 0 0,-1-3 0,2-1 0,-2 0 0,1-2 0,-1 0-11,0-11-246,2 21-85,-2-21-110,2 18-103,-2-18-146,5 17-150,0-7-739,-5-10-1241</inkml:trace>
  <inkml:trace contextRef="#ctx0" brushRef="#br0" timeOffset="32963.1775">16088 10355 619,'0'0'900,"-5"-12"-141,5 12-58,-4-12-64,4 12-32,-2-9-75,2 9-69,-3-11-64,3 11-57,0 0-45,0 0 46,0 0-66,0 0 50,0 0-25,0 0-12,4 9-27,-4-9-104,7 17-157,-5-6 0,1 1 0,1 0 0,-2 5 0,-1-3 0,1 1 0,0 2 0,0-1 0,0-2 0,-1 2 0,-1-2 0,1-1 0,-1 1 0,2-1 0,-2 0 0,0-13 0,1 20 0,-1-20 0,0 17 0,0-17 0,0 14 0,0-14 0,0 12-394,0-12-197,0 0-96,-1 15-102,1-15-180,0 0-541,0 0-1140</inkml:trace>
  <inkml:trace contextRef="#ctx0" brushRef="#br0" timeOffset="33459.5548">16367 10432 101,'8'-10'1035,"-1"1"-218,0 0-119,-2 1-52,1-1-66,-1 3-20,0-3-101,-5 9-29,8-12-51,-8 12-45,5-11-52,-5 11-60,0 0-28,0 0 10,0 0-59,0 0-6,0 0-17,0 0-1,-11 11-12,4-2-6,2 3-14,1 0 13,-1 3-51,0-1 21,0 2-44,-1 0 30,2-1-43,1-1 20,-1 2-33,3-1 27,0-3 1,0 1-30,1-1 0,1 0 0,1 0 0,1-2 0,2-1 0,1 1 0,2-3 0,0 1 0,1-1 0,3-2 0,1 0 0,3-2 0,-4 1 0,4-3 0,-2-1 0,2 0 0,-2-1 0,4 1 0,-2-5 0,-1 2 0,-1-2 0,0 1 0,-1-4 0,-1 0 0,-1-1 0,-2-2 0,0 1 0,-2-2 0,-1-1 0,-3 0 0,0 2 0,-2-3 0,-2 1 0,0-1 0,-3 0 0,-1-1 0,-3 1 0,2 2 0,-3-2 0,-2 2 0,0 1 0,-3-2 0,0 3 0,1 2 0,-2 1 0,-1 1 0,0 2 0,2 1 0,-1 0-163,2 2-186,-3 2-102,4 0-84,-5 3-139,3 2-180,0 0-781,0 0-1294</inkml:trace>
  <inkml:trace contextRef="#ctx0" brushRef="#br0" timeOffset="34171.0196">19266 10430 452,'9'-15'799,"-9"15"-159,9-15-20,-4 4-58,2 3-80,-4-2 21,3 0-42,-1 2-5,-1-1-10,1 2-16,-5 7 8,7-13-81,-7 13 0,5-10-71,-5 10-10,6-8-72,-6 8-11,0 0 36,0 0-229,0 0 0,6 8 0,-6-8 0,1 14 0,-1-14 0,3 21 0,-2-8 0,1 1 0,-1 3 0,2-1 0,0 1 0,-2 0 0,2 0 0,-2-1 0,2 1 0,-1-3 0,1 1 0,-1 0 0,0-1 0,0-1 0,0-1 0,-1-1 0,0-1 0,3 0 0,-4-10 0,2 19 0,-2-19 0,4 13 0,-4-13 0,3 13-380,-3-13-276,5 9-123,-5-9-116,5 7-837,-5-7-1416</inkml:trace>
  <inkml:trace contextRef="#ctx0" brushRef="#br0" timeOffset="34516.3163">19721 10406 738,'0'-15'924,"0"15"-131,-1-13-110,1 13-18,-1-13-59,1 13-77,-4-10-48,4 10-49,0 0-15,-1-15-107,1 15-21,0 0-64,0 0 54,0 0-44,0 0 30,0 0-28,0 0-154,0 15-83,1-4 0,3-1 0,-1 5 0,1 0 0,0 2 0,1 4 0,1 0 0,1 2 0,-2 0 0,0 0 0,0-1 0,-1 2 0,1-3 0,2 1 0,-2-2 0,-1-3 0,1-1 0,-1 0 0,-2-2 0,2 1 0,-1-6 0,0 3 0,-3-12 0,5 17 0,-5-17 0,4 13 0,-4-13 0,4 8 0,-4-8-297,0 0-426,4 8-111,-4-8-213,0 0-626,0 0-1343</inkml:trace>
  <inkml:trace contextRef="#ctx0" brushRef="#br0" timeOffset="35637.3003">14315 11656 638,'0'-14'768,"0"14"-92,2-12-56,-2 12-70,1-12-56,-1 12-49,0 0-63,2-12-50,-2 12-45,0 0-52,2-9-44,-2 9-16,0 0 25,0 0 17,2 9-23,-2-9-20,2 17 11,0-3 15,-1 1-50,-1 4 20,2 0-58,0 1 28,-2-2-51,2 4 11,0 0-49,-2-2 23,2 0-46,-2-1 22,5 0-36,-2-1 25,-1-1-29,0 2 13,0-5-75,1 0-20,-1-2-106,0-1-26,0-1-107,2 1-78,0-4-135,-4-7-128,8 15-146,-8-15-735,9 7-1166</inkml:trace>
  <inkml:trace contextRef="#ctx0" brushRef="#br0" timeOffset="36211.7413">14681 11705 385,'0'0'938,"-2"-8"-181,2 8-117,-5-10-56,5 10-68,0 0-25,2-15-97,-2 15-37,4-12-41,-4 12-38,8-13-24,-8 13-27,13-10-26,-3 5-30,-10 5-12,17-6 17,-17 6-25,20-1-69,-20 1-9,22 3-13,-14 1-17,0 1-7,-1 2-3,-7-7-5,12 15-6,-12-15-9,6 17 3,-6-17-2,-2 20 0,2-20-2,-6 19-4,3-9-1,-4-1-11,3 0 5,-3-1-5,1 2-9,1-3-7,-4 2-2,4-3-4,-1 1-8,6-7 3,-11 11 0,11-11 5,-6 9 2,6-9 2,-6 6 2,6-6 2,0 0-11,0 0 13,0 0 3,0 0 0,0 0 0,0 0-6,0 0 3,0 0 3,16 0-2,-16 0 10,14-2-7,-14 2 3,20-3-9,-20 3-3,22-2 20,-22 2-1,25 0-14,-11 1 3,-1 0 15,-1 2-3,1-2 1,-1 3 3,0-1-3,0 1 3,-1 1 0,-2 0-1,-1-1-2,-3 3-3,-5-7 8,12 13 10,-12-13 5,5 9 2,-5-9 9,0 13-1,0-13-3,-6 10-5,6-10 40,-11 9-55,6-2 0,5-7-2,-16 10-5,6-7 0,1 2 2,0-1-1,-2 1-7,1-3-17,-2 0-27,0 1-49,0-2-51,-1 0-87,2-1-38,11 0-125,-25 3-117,14-6-159,11 3-831,-22-2-1135</inkml:trace>
  <inkml:trace contextRef="#ctx0" brushRef="#br0" timeOffset="36622.9461">15935 11477 626,'0'0'726,"-4"-16"-110,4 16-35,-1-17-44,1 17-63,-3-15-20,3 15-44,-1-14-7,1 14-32,-1-12-37,1 12-39,-2-10-44,2 10-39,0 0-42,0 0-9,0-13 25,0 13 42,0 0-56,0 0 37,7 7-49,-7-7 28,6 12-28,-2-4 14,1 2-81,1 3-93,1 0 0,-2 2 0,2 0 0,-2 1 0,1 1 0,0-1 0,-1 0 0,1 1 0,-2 0 0,1-2 0,-3 2 0,3-3 0,-2 0 0,-1-2 0,1 1 0,-1-1 0,1-1 0,-2-1-144,-1-10-240,3 20-75,-3-20-56,1 12-95,-1-12-96,1 15-116,-1-15-623,4 9-1060</inkml:trace>
  <inkml:trace contextRef="#ctx0" brushRef="#br0" timeOffset="37289.2198">16242 11551 914,'6'-11'771,"1"0"-64,0-1-66,0 4-38,-2-3-36,-5 11-62,9-13-57,-9 13 2,8-13-99,-8 13-1,7-9-99,-7 9 24,0 0-13,0 0 7,0 0-27,12 2 10,-12-2-58,1 13-55,-1-13-139,-1 19 0,-1-9 0,0 1 0,-2 3 0,0 0 0,-1 0 0,1-2 0,-4 2 0,3 0 0,0-3 0,-1 3 0,0-2 0,2-2 0,-2 0 0,3 0 0,-3-1 0,6-9 0,-6 17 0,6-17 0,-4 12 0,4-12 0,-4 12 0,4-12 0,0 0 0,4 13 0,-4-13 0,8 7 0,-8-7 0,13 5 0,-13-5 0,20 1 0,-20-1 0,24 1 0,-24-1 0,27-1 0,-13 1-11,2-1-74,-1-2 5,1 1 4,1 0 39,0 0-38,-2-2 37,0 2-38,0-3-8,-2 4 7,-1-3 0,1 1-4,-2-1 0,0 2 19,-1-2 11,-10 4 11,16-6 7,-16 6 15,13-5-7,-13 5 7,12-7 2,-12 7 11,7-6-7,-7 6 2,6-8-1,-6 8 6,0 0 4,6-12 12,-6 12 14,0 0 3,0-13 16,0 13 45,-4-12-26,4 12 50,-4-10-24,4 10 24,-5-12-33,5 12 36,-5-12-18,5 12 41,-7-9-31,7 9-39,-7-10-69,7 10 0,-6-10 0,6 10 0,-6-7 0,6 7 0,0 0 0,-6-10 0,6 10 0,0 0 0,0 0 0,0 0 0,-9 5 0,9-5 0,-3 11 0,3-11 0,-3 15 0,3-15 0,-3 20 0,2-5 0,0-3 0,1 5 0,-2 0 0,2-1 0,2 2 0,-1 0 0,-1 0 0,3 0 0,-2-1 0,2 1 0,0-1 0,0-1 0,-1 1 0,1-2 0,-1-1 0,1-1 0,-1-2 0,1 0 0,0-1 0,-3-10 0,2 19-392,-2-19-411,5 15-151,-5-15-951,4 16-1631</inkml:trace>
  <inkml:trace contextRef="#ctx0" brushRef="#br0" timeOffset="37983.7005">19569 11538 600,'-10'-5'898,"10"5"-130,0 0-87,0 0-36,-6-7-10,6 7-104,0 0-12,0 0-104,0 0-13,-4-8-66,4 8-30,0 0-30,0 0-12,0 0-3,4 14-39,-4-14 7,3 22-54,-1-9-147,-1 3-28,0 1 0,-1 0 0,2-1 0,-2 2 0,0-1 0,0-1 0,0 1 0,1 0 0,-1 0 0,2-1 0,-2 1 0,2-5 0,-2 2 0,1-2 0,0 0 0,-1-12 0,4 19-356,-4-19-117,4 18-84,-4-18-137,8 16-91,-3-9-899,-5-7-1357</inkml:trace>
  <inkml:trace contextRef="#ctx0" brushRef="#br0" timeOffset="38513.4342">19869 11644 391,'0'0'993,"6"-14"-198,-6 14-113,5-12-42,-5 12-38,7-14-66,-7 14-22,12-15-99,-6 9 2,2 0-76,2 0-23,3 1-62,1 1-7,3 2-40,-3 2-8,2 0-51,2 0 13,1 4-56,0-1 12,-1 2-49,-1 2-47,0 3-23,-2-2 0,-4 1 0,2 2 0,-4-1 0,-1 1 0,-4-1 0,-2 2 0,-2-12 0,-2 22 0,-3-10 0,-2-1 0,-1 2 0,-3-2 0,1-1 0,-2 2 0,0-3 0,-1-1 0,0 1 0,1-1 0,3-1 0,1-2 0,0 0 0,8-5 0,-10 8 0,10-8 0,0 0 0,0 0 0,0 0 0,0 0 0,0 0 0,16 2 0,-16-2 0,22-3 0,-10 0 0,1 1 0,0-2 0,3 1 0,-1 0 0,0 1 0,-2-2 0,1 1 0,0 1 0,0-1 0,-1 1 0,0 0 0,0-2 0,-1 3 0,1-2 0,-1 0 0,-2 1 0,-10 2 0,19-4 0,-19 4 0,15-4 0,-15 4 0,13-4 0,-13 4 0,10-3 0,-10 3 0,11-4 0,-11 4 0,0 0 0,10-5 0,-10 5 0,0 0 0,6-6 0,-6 6 0,0 0 0,0 0 0,0 0 0,0-12 0,0 12-329,0 0-143,-7-9-21,7 9-72,-11-7-88,11 7-33,-12-6-160,4 1-468,0 1-918</inkml:trace>
  <inkml:trace contextRef="#ctx0" brushRef="#br0" timeOffset="40111.5539">22781 10476 511,'0'0'557,"0"0"-84,6-8-51,-6 8-40,0 0-43,5-7-26,-5 7-19,0 0 8,5-10 4,-5 10-41,0 0-7,8-9-26,-8 9 19,5-7-22,-5 7 5,6-9-10,-6 9-5,5-8-14,-5 8-2,5-8-22,-5 8-37,0 0-19,4-12-17,-4 12-2,0 0 11,2-16 23,-2 16-53,0 0 12,-3-16-46,3 16 19,-7-11-45,7 11 27,-11-6-43,11 6 35,-14-4-46,14 4 34,-20 3-37,8-1 5,-4 3-2,0 4-1,-3-1 26,1 3-32,-2 0 32,-2 4-38,4-2 32,-1 0-33,3 1 34,0-2-33,2 3 32,1-5-40,3 1 31,2-3-27,1 3 36,1-3-36,6-8 40,-1 13-40,1-13 39,5 12-39,-5-12 35,14 4-48,-4-2 26,-10-2-54,22 0 59,-9-1-29,1-2 39,0 1-40,1-3 44,1 0-41,-2 0 46,0-3-42,-1 3 42,-1-2-46,1-2 48,-1 2-41,-2-2 39,-1 1-40,1 3 38,-4-3-27,2 1 32,-1 2-46,-7 5 68,11-12-47,-11 12 34,9-6-47,-9 6 38,8-6-36,-8 6 35,0 0-19,11 6 35,-11-6-32,6 11 43,-3 1-12,0-1 56,-2 2-27,2 2 50,-2 4-4,1-1-74,0 1-38,-2 3 0,1-1 0,-1 3 0,0 0 0,0 0 0,0-3 0,0 0 0,0-2 0,0 1 0,0-2 0,0 0 0,0-3 0,0-2 0,1 2 0,-1-15 0,0 20 0,2-8 0,-2-12 0,0 15 0,0-15 0,1 14 0,-1-14 0,0 0 0,2 15 0,-2-15 0,0 0 0,0 0 0,0 0-373,7 7-176,-7-7-143,6-7-174,-6 7-937,8-8-1504</inkml:trace>
  <inkml:trace contextRef="#ctx0" brushRef="#br0" timeOffset="41923.2502">22874 11464 406,'0'0'836,"0"0"-110,0 0-59,0 0-77,0 0-66,0 0-62,0 0-79,0 0-43,0 0 6,0 0 50,-7 11-87,7-11 13,4 14-60,-1-3 16,-2 0-52,-1 4 32,1-1-63,0 6 19,1-3-54,-2 0 6,0 3-57,0-1-93,0 0-16,0 1 0,0-2 0,0 2 0,-2-3 0,2 0 0,2 0 0,-2-1 0,1-1 0,-1-1 0,1-2-119,1 0-190,-1 1-82,-1-13-60,1 18-96,-1-18-108,3 14-61,-3-14-185,5 12-398,-5-12-903</inkml:trace>
  <inkml:trace contextRef="#ctx0" brushRef="#br0" timeOffset="42420.3209">23095 11615 870,'6'-11'835,"1"1"-86,-1 0-107,3 1-69,-2-2-41,3 1-61,1 0-28,-1 1-57,2 0 5,2 1-83,0 1 3,0 1-90,0 1-7,0 2-71,-14 3 8,23 1-52,-10 3 19,-2 3-49,-1 1 14,-1 1-42,-3 3 25,-1 1-39,-4 0 42,-1-2-62,-1 3 3,-2 1-2,-2-1-4,-2 1 2,-3 2 1,1-2-6,-1 0-8,-3-1 11,4-3-2,-1 1-2,0-2-1,0 0-4,2-4 4,2 2-4,-2-3-13,8-5 26,-10 11-31,10-11 33,-8 6-39,8-6 32,0 0-38,0 0 32,0 0-41,0 0 39,0 0-38,9-5 31,-9 5-24,13-7 3,-13 7 5,18-7 6,-8 4 6,1-1 6,1 0 10,1 3 23,-2-2-43,2 1 7,2 2 3,-2 2 0,2 1 10,0-1-5,-1 4 2,-2-1-2,1 1 10,-3 1 5,1 1 35,-4 1-35,0-2 43,-2 1-26,-5-8 4,6 15 4,-6-15 10,3 16 10,-3-16 4,-4 13-5,0-4 4,4-9-19,-10 13-9,1-7-6,1 0-2,-1-1-8,-2 1-6,-1-3-10,-1 3-35,-2-3-4,0 0-77,-2-1-50,-2 0-76,1-2-117,-1 0-159,0 1-272,-7-5-1040,7 3-1539</inkml:trace>
  <inkml:trace contextRef="#ctx0" brushRef="#br0" timeOffset="43155.2172">24371 11451 905,'0'0'757,"-6"-9"-62,6 9-65,-6-7-33,6 7-36,0 0-52,-7-8-76,7 8-57,0 0-23,0 0-111,-4-9 53,4 9-46,0 0 30,0 0-62,0 18 41,3-8-44,-2 2 5,2 1-51,1 3 1,-1 1-104,1 0-65,0-1 0,1 2 0,-2-1 0,1 0 0,1-1 0,1 1 0,-1-1 0,-1 0 0,1-2 0,-1-1 0,0 0 0,0-3 0,1 0-12,-2-2-282,-3-8-77,8 15-77,-8-15-92,8 10-101,-8-10-102,10 7-885,-10-7-1285</inkml:trace>
  <inkml:trace contextRef="#ctx0" brushRef="#br0" timeOffset="43811.6274">24726 11514 131,'6'-8'1024,"-6"8"-190,7-13-110,-7 13-54,5-13-44,-5 13-56,4-12-29,-4 12-108,4-8-14,-4 8-88,0 0-32,6-9-64,-6 9 33,0 0-38,0 0 25,11 3-51,-11-3-1,6 14-38,-3-5-136,-1 2-29,0-1 0,-1 3 0,-2-1 0,-1 2 0,0 0 0,-1 1 0,-2-2 0,0 1 0,0-1 0,-2 2 0,1-4 0,0 0 0,0-2 0,1 1 0,5-10 0,-10 16 0,10-16 0,-6 12 0,6-12 0,-7 9 0,7-9 0,-4 9 0,4-9 0,0 0 0,0 0 0,0 0 0,0 0 0,7 8 0,-7-8 0,0 0 0,19 0 0,-19 0 0,17-1 0,-17 1 0,23-1 0,-12-1 0,3 1 0,-2 0-77,3-1-70,-2-1 1,1 2-5,-1 0-3,0-2 1,-1 2 20,0-1 1,0-1 1,0 2-11,-2-2 30,2 0-10,-3-1 30,-9 4-11,18-4 37,-18 4-4,13-6 27,-13 6-10,8-8 17,-8 8-10,8-8 35,-8 8-22,0 0 27,2-13-16,-2 13 22,-2-9-17,2 9 20,-8-10 4,8 10 6,-6-12 20,6 12 17,-10-15 8,5 9 16,-2-2 20,2-1 30,0 2-42,0-1 52,0 1-27,5 7 56,-10-13-46,10 13 30,-7-10-56,7 10 13,-5-7-46,5 7 11,0 0-38,0 0 51,0 0-21,-10 5 60,10-5-47,0 15 25,0-15-46,1 23 25,-1-10-42,1 4-7,2 0-23,-1 2-6,1 4 0,1-2 0,0 1 0,1-1 0,1 2 0,-1-2 0,2-1 0,-1-1 0,1 1 0,0-2 0,-2-3-143,3 2-168,-4-2-85,1-1-72,0-1-120,-1 1-129,1-3-206,-3-2-551,1 2-1096</inkml:trace>
  <inkml:trace contextRef="#ctx0" brushRef="#br0" timeOffset="44671.2095">26124 11476 365,'0'0'857,"0"0"-133,4-13-46,-4 13-68,2-9-37,-2 9-48,3-10-74,-3 10-50,0 0-49,4-11-41,-4 11 13,0 0-91,4-11 12,-4 11-70,0 0-3,0 0-45,3-8 18,-3 8-55,0 0 15,0 0-48,0 0 19,0 0-44,2-10 22,-2 10-42,0 0 26,0 0-30,0 0 22,0 0-30,0 0 22,0 0-28,0 0 19,0 0-30,0 0 33,7-8-38,-7 8 40,0 0-34,0 0 45,0 0-19,0 0 38,0 0-20,5 7 49,-5-7-15,4 8 33,-4-8-40,4 14-46,-2-4-9,0 2 0,3 2 0,-3 2 0,0 1 0,0 0 0,-2 2 0,3-1 0,0 1 0,-3 0 0,2-1 0,-2 0 0,2 0 0,-2-1 0,0-2 0,0-1 0,2-1 0,-2 0 0,-2 0 0,2-13 0,2 19 0,-2-19-191,-2 16-213,2-16-78,0 15-92,0-15-20,2 14-92,-2-14-122,3 12-607,-3-12-1021</inkml:trace>
  <inkml:trace contextRef="#ctx0" brushRef="#br0" timeOffset="45063.2207">26633 11575 562,'6'-11'876,"-2"2"-155,-2 0-93,-2 9-57,2-17-57,-2 17-52,-2-15-81,2 15-31,-4-14-37,4 14-46,-8-12-33,8 12-28,-9-8 7,9 8-63,-12-4 16,12 4-63,0 0 39,-19 2-67,19-2 37,-11 9-46,4-3 19,2 1-42,1 2 2,2 0-4,0 2 11,0 0-17,2 0-5,2 3 0,2-1 9,0 1-18,1 0-8,2 1 0,2-1-3,0-1-1,2 3-3,0-2-4,-2-2 5,3 1 7,-3-1-1,2-2-8,2 2 23,-4-3 1,2 0-2,-1 0-6,-2-2 0,-1 0-8,-1 0 9,-6-7 1,10 9 2,-10-9-3,5 7-8,-5-7 1,0 0 3,-7 9-10,7-9-16,0 0-44,-18 2-50,18-2-58,-23-2-62,12-1-60,-2-2-102,-5 0-120,1 0-123,-2-4-122,0-2-780,0 0-1162</inkml:trace>
  <inkml:trace contextRef="#ctx0" brushRef="#br0" timeOffset="45229.7633">26551 11412 101,'11'-8'935,"0"0"-205,5 0-87,1 0-74,4 0-83,1 0-46,3 0-97,-3-1-39,3 1-89,0 1-20,4-2-73,-4 3-7,-2-2-86,0 3-78,0-3-128,-2 1-153,-2 3-111,0 0-265,4-2-396,-1 0-719</inkml:trace>
  <inkml:trace contextRef="#ctx0" brushRef="#br0" timeOffset="45596.3429">28137 11382 716,'0'0'940,"0"0"-139,-2-13-105,2 13-24,0 0-79,-1-12-60,1 12-29,0 0-68,0 0-64,0-13-49,0 13-56,0 0-51,0 0 19,0 0 27,0 0-7,0 0-13,3 15-114,-1-5-128,1 2 0,-2 4 0,0 1 0,1-1 0,-2 2 0,2 2 0,0-3 0,-2 2 0,0-1 0,2 0 0,-2-3 0,1 2 0,2-4 0,-3 0 0,1-1 0,0-1 0,1 0 0,-2-11-52,2 16-461,-2-16-98,4 14-135,-4-14-138,7 10-819,-7-10-1378</inkml:trace>
  <inkml:trace contextRef="#ctx0" brushRef="#br0" timeOffset="46166.8928">28499 11477 708,'0'0'957,"6"-16"-165,-6 16-55,5-14-65,-5 14-38,5-13-84,-5 13-47,9-12-55,-9 12-50,10-10-52,-10 10-27,17-7-39,-8 3-34,2 3-22,3 1-27,-1 0-17,1 1-180,3 3 0,-1 1 0,-2 0 0,3 2 0,-3 0 0,-1 3 0,-2 1 0,0-1 0,-1 3 0,-3-1 0,0 1 0,-3 0 0,-2-1 0,0 2 0,-4-2 0,0 0 0,-2-1 0,-1 1 0,-3-2 0,-1 1 0,0-2 0,-1-1 0,-1 0 0,2 0 0,-2-2 0,1 1 0,1-1 0,1-1 0,8-5 0,-15 9 0,15-9 0,-9 5 0,9-5 0,-10 5 0,10-5 0,0 0 0,0 0 0,0 0 0,0 0 0,0 0 0,17-1 0,-17 1 0,19-4 0,-8 1 0,2-1 0,2 0 0,2 1 0,0 0 0,0-2 0,0 1 0,5-2 0,-3 4 0,0-3 0,2 1 0,-4 1 0,1-2 0,0 1 0,-1 1 0,-1-1 0,-1 0 0,-1 2 0,-3-2 0,2 1 0,-3 0 0,0-1 0,-10 4 0,19-5 0,-19 5 0,15-4 0,-15 4 0,14-5 0,-14 5 0,11-3 0,-11 3 0,10-5 0,-10 5 0,0 0 0,10-3 0,-10 3 0,0 0 0,10-3 0,-10 3 0,0 0 0,0 0 0,0 0 0,0 0 0,0 0 0,0 0 0,0 0-28,0 0-666,0 0-100,-11-4-107,11 4-922,-12 2-1527</inkml:trace>
  <inkml:trace contextRef="#ctx0" brushRef="#br0" timeOffset="73622.1761">8105 10318 1011,'0'0'776,"-12"-9"-52,12 9-101,-10-8-2,10 8-57,-8-7-42,8 7-57,-7-5-33,7 5-24,0 0-8,-8-7-78,8 7-42,0 0-37,0 0-9,0 0 7,0 0 33,0 0-223,0 0-51,1 15 0,3-7 0,0 1 0,2 3 0,0 0 0,-1 3 0,2-1 0,-2 3 0,2 0 0,-2 3 0,0-1 0,1 2 0,-1 0 0,1 1 0,-3-2 0,1 2 0,-1-3 0,-2-2 0,2 3 0,-1-3 0,0 1 0,0-1 0,-1-2 0,1-1 0,-1-3 0,-1 1 0,1 0 0,-1-12 0,1 17 0,-1-17 0,3 14-52,-3-14-548,1 12-121,-1-12-137,0 0-107,7 8-617,-7-8-1230</inkml:trace>
  <inkml:trace contextRef="#ctx0" brushRef="#br0" timeOffset="74067.9813">8497 10406 743,'0'0'752,"-1"-13"-102,1 13-67,-5-10-63,5 10-88,-9-9-22,9 9-71,-10-5-30,10 5-27,-13 2-34,13-2-28,-14 5-20,6 1-35,0 1-21,1 2-8,0 1-9,1 0-19,1 4 18,1 1-63,0-1 31,0 3-61,3-2 36,0 0-55,1-1 41,1 0-51,0 1 42,4 1-51,-2-3 46,2-1-52,0 0 50,0-2-50,3-1 44,1-1-41,-1-2 38,1 0-50,2-2 50,-1-1-48,2-1 52,-12-2-61,24 0 58,-9-3-53,-1-1 54,3-1-30,-2 0 74,2-2-31,-3 1 66,1-2-26,-1-2 37,2-1-5,-3-2 51,-1 1-47,-3-2 11,-1-1-18,-3 1-36,-1-1-78,-3-1 0,-1 3 0,-1-3 0,-3 0 0,-1 2 0,-3 1 0,0 1 0,-3 1 0,0-1 0,-2 3 0,-1 0 0,1 2 0,-2 0 0,0 2 0,0 2 0,4-1 0,-3 1 0,2 3-59,0-2-320,0 4-84,0 1-117,1-1-183,1 3-173,-1 0-651,1 4-1236</inkml:trace>
  <inkml:trace contextRef="#ctx0" brushRef="#br0" timeOffset="80206.2244">28116 10231 503,'0'0'661,"0"0"-113,0 0-36,0 0-45,0 0-36,0 0-35,0 0-58,-1-12-14,1 12-58,0 0-13,0 0-40,0 0 11,0 0-38,-3-12 4,3 12-38,0 0 5,0 0-37,0 0 9,0 0-32,0 0 11,-2-9-41,2 9 4,0 0-24,0 0 10,0 0-31,0 0 15,0 0-23,0 0 17,0 0-23,0 0 15,0 0-19,0 0 19,0 0-17,0 0 16,0 0-14,0 0 13,0 0-19,0 0 13,0 0-15,-2-11 23,2 11 4,0 0-4,0 0 0,0 0-2,0 0-2,0 0-4,0 0-2,0 0 0,0 0 0,0 0 1,0 0 4,0 0 8,0 0 2,0 0 2,0 0-1,0 0 0,0 0 2,0 0-2,0 0 2,0 0 3,0 0-3,0 0-1,0 0 2,0 0 5,0 0-9,0 0-2,0 0 0,0 0-1,0 0-1,0 0-2,0 0 7,0 0-7,0 0 5,0 0-3,0 0 6,0 0-1,0 0 4,0 0 4,0 0 4,0 0 6,0 0-2,0 0 4,0 0-30,0 0-23,0 0 0,0 0 0,0 0 0,0 0 0,0 0 0,0 0 0,0 0 0,0 0 0,0 0 0,0 0 0,0 0 0,0 0 0,0 0 0,7 7 0,-7-7 0,3 11 0,-3-11 0,3 14 0,-3-14 0,2 17 0,-2-17 0,6 20 0,-5-8 0,1 1 0,-1-1 0,1 1 0,0 1 0,0-1 0,0 2 0,0-1 0,1 2 0,-1-2 0,0-2 0,1 2 0,1-2 0,-1-2 0,-3 1 0,4-1 0,-2 2 0,-2-12 0,3 17 0,-3-17 0,4 15 0,-4-15 0,2 14 0,-2-14 0,4 10 0,-4-10 0,0 0 0,3 13 0,-3-13 0,0 0 0,4 9 0,-4-9 0,0 0 0,0 0 0,0 0 0,0 0 0,0 0 0,0 0 0,0 0-444,0 0-78,0 0-80,0 0-85,0 0-90,0 0-158,8-7-405,-8 7-943</inkml:trace>
  <inkml:trace contextRef="#ctx0" brushRef="#br0" timeOffset="80714.9216">28391 10353 543,'4'-13'735,"-4"13"-133,0-10-16,0 10-75,2-11-17,-2 11-68,3-13 2,-3 13-57,-3-12 18,3 12-29,0-12-9,0 12-28,-2-10-19,2 10-27,0 0-7,0-16-5,0 16-2,0 0-16,0-13-17,0 13-14,0 0-216,-2-11 0,2 11 0,0 0 0,0 0 0,0 0 0,0 0 0,0-13 0,0 13 0,0 0 0,0 0 0,0 13 0,0-13 0,2 14 0,-2-14 0,0 22 0,0-10 0,0 1 0,0 1 0,0 1 0,2 1 0,-2 0 0,3 1 0,-3-2 0,1 2 0,0-2 0,1 2 0,-1-5 0,0 2 0,-1 1 0,1-4 0,1 1 0,-2 0 0,2-1 0,0 1 0,-2-12 0,1 20 0,-1-20 0,3 17 0,-3-17 0,1 14 0,-1-14 0,1 9 0,-1-9 0,1 12 0,-1-12 0,0 0 0,2 11 0,-2-11 0,0 0 0,0 0 0,2 11 0,-2-11 0,0 0 0,0 0 0,0 0 0,0 0 0,0 0 0,0 0 0,0 0 0,8 5-81,-8-5-497,0 0-78,0 0-102,0 0-89,0 0-820,0 0-1336</inkml:trace>
  <inkml:trace contextRef="#ctx0" brushRef="#br1" timeOffset="99542.7091">9471 7488 372,'0'0'512,"0"0"-65,0 0-75,0 0-13,-9 2-35,9-2-30,0 0-30,0 0-1,0 0-12,0 0 10,0 0-10,0 0-23,0 0-4,0 0-13,0 0-5,0 0-5,0 0 3,0 0 17,0 0-26,0 0 15,0 0-56,13 0 10,-13 0-59,0 0 34,12-1-33,-12 1 38,11-2-67,-11 2 37,11-2-62,-11 2 53,15-4-50,-15 4 37,17-6-54,-17 6 33,18-5-48,-8 2 35,2 0-52,-1 0 46,1-2-47,3 1 44,-2-2-49,2 3 48,1-4-54,-1 3 40,0-3-42,2 3 40,-1-3-44,4-1 41,-1 2-41,0-3 40,1 0-41,2 1 37,-3 0-41,3-2 39,3-1-37,0-1 37,-1 1-31,3 0 27,-2-3-36,1 2 40,1 1-39,0-3 34,-2 1-33,2 0 38,0 0-45,0-1 35,0 2-42,1-2 48,0-1-36,0 1 40,-1-1-40,-1 3 38,1-3-37,1 1 39,-2 0-42,0-1 41,0 2-42,0-2 42,1 1-45,-2 0 44,2-1-17,0 1 11,-1 2-6,2-5-1,-1 2 4,-1 1-6,1-1 2,0 1-2,1-1-1,4-1-33,-4 1 35,0 1-34,4-1 34,-4-2-25,-2 4 39,2-3-41,0 4 41,0-2-42,0-1 38,1 1-38,-1 0 45,0 1-42,-1-1 36,1-1-39,-1 2 41,-1-1-42,1 2 45,1-5-37,-1 5-6,1-3 29,4-2-31,-4 3 40,-1-1-34,1 1 39,0-1-41,-1 0 37,1-1-44,0 2 45,-2 0-36,1 0 33,-2-1-43,2 1 57,0-2-55,0 2 39,-2-1-39,-1 1 33,1-1-49,0 2 59,0-2-44,2 2 46,-2-2-44,1 3 40,-2-3-44,2 1 48,-1-1-49,1 3 45,0-2-39,-2 1 38,1 1-38,-1-3 38,3 2-37,-4 0 35,1-1-38,1 2 36,-2-1-31,0 0 31,-4 2-46,1 1 8,1-3-2,-3 2 5,2 1 4,-2-1-3,0 0 3,2 0 1,-3 1 5,2 1 3,-1-3-2,0 2 3,0 0 8,-1-1-3,0 0 0,1 2-5,-1-3 5,2 2 5,-2 0-6,2-2 0,1 2 0,-2-1 8,4-2-4,-1 1 1,1-2-6,1 2 6,2-1 0,-3-1 1,0 2 20,1-2-25,1 1-8,-3-1 13,1 2-9,-2 0 11,3-1-10,-1-1 11,-2 4-7,-1-2 8,2 0 0,-2 1-3,-1-1 19,0 1-32,2-1 6,-3 0 4,2 2 4,-1-2-4,0 2-1,-2-1 4,1 1-5,-1-1 4,-3 3 25,1-2-29,-2 2-1,2 0-5,-1-1 5,-3 1 2,2 0-1,-1 1-4,1-3 51,-1 4-46,2-3 28,-1 1-37,-1 0 2,-1 2 4,2-2 4,-3 1-10,0 1 8,2 1 5,-2-2 1,0-1 4,1 2-5,1-2 37,1 1-48,-2 2 6,3-3 1,-1 1-3,-1 1 21,-2 0-7,0 1-3,0 0 0,0-1 0,0 0-6,-2 2 14,-7 4 1,13-8 5,-13 8-5,14-8 0,-14 8 0,9-8 8,-9 8-6,10-4-10,-10 4 4,0 0-9,9-6-3,-9 6-11,0 0-34,0 0-28,8-5-71,-8 5-43,0 0-113,0 0-58,0 0-121,0 0-80,-12 0-94,12 0-789,-11 4-1057</inkml:trace>
  <inkml:trace contextRef="#ctx0" brushRef="#br1" timeOffset="100536.7591">9477 7246 293,'0'0'775,"5"-11"-143,-5 11-47,9-11-60,-9 11-33,9-14-75,-9 14-23,8-8-79,-8 8-4,8-10-28,-8 10-31,8-5-19,-8 5-21,0 0-23,11-3-25,-11 3-7,0 0-20,6 8-16,-6-8 2,1 12-10,-1-12-18,-2 20 26,-1-10-56,-1 3 26,-1 0-43,0 3 40,-2 1-51,0-2 45,-1 5-42,1-3 29,-2 0-47,1 1 34,0 0 1,2-3 0,1 0-9,-3-1-6,3 0-6,-1-2 1,2 1 4,0-4 5,0 2 2,1-2 4,3-9 2,-3 18 15,3-18-5,-1 15-61,1-15-3,2 14 0,-2-14 0,8 11 0,-8-11 0,11 11 0,-11-11 0,17 9 0,-7-6 0,1 1 0,4 0 0,-1 0 0,4 1 0,-2 0 0,4 2 0,1-2 0,1 3 0,0 1 0,1 1 0,2 2-7,1-1-272,-2 3-57,2 0-62,-1-2-46,-1 2-100,1-1-75,-1-1-122,-2-2-788,1-1-1164</inkml:trace>
  <inkml:trace contextRef="#ctx0" brushRef="#br1" timeOffset="101402.5186">10650 5906 19,'0'0'993,"-5"-10"-235,5 10-74,-6-10-105,6 10-11,-8-12-48,8 12-35,-9-13-83,9 13-29,-8-10-55,8 10-30,-10-8-43,10 8-33,-10-4-36,10 4-19,0 0-21,-14 4-8,14-4-1,-9 14-20,6-3 26,1 0-50,1 5 17,-1 1-45,1 0 13,1 3-42,0-1 28,0 2-44,0-1 27,1 0-36,-1 1 26,2-1-29,-1-3-15,0 1-84,0-1-47,2-1-42,-2-4-65,2-2-83,0 1-13,-3-11-76,3 17-70,-3-17-21,5 10-35,-5-10-102,0 0-547,0 0-812</inkml:trace>
  <inkml:trace contextRef="#ctx0" brushRef="#br1" timeOffset="102002.6212">10588 5845 330,'1'-17'701,"3"2"-130,0-2-48,2 3-9,4-3-76,-1 0-29,3 0-26,3 3-47,0-1 0,3 3-48,2 1-2,-1 2-59,1 2-18,-2 0-45,-2 4-17,1 1-35,-4 4 13,-2-1-44,1 3 10,-3 1-35,-9-5 8,10 15-29,-7-5 13,-2 1-31,-4 0 18,-2 3-28,-3 3 20,-2 2-26,-2-2 19,-1 0-2,-3 2-8,1-3-5,0 1 2,1-2-1,-2 1-3,4-2 0,-2 1-3,2-1 2,2-5-3,0 3-1,2-2 2,0 2-2,3-3 2,-1 1 25,2 0-35,1-1 30,1 1-33,2-10 10,0 20-6,0-20 8,4 18 2,0-9 1,2 0 1,0 1 14,1-3-17,4 0 2,1 1-1,0-3 2,2 0-5,1-1 6,0 0 23,0-1-40,-1-2 28,2 0-40,-1-1 5,3-1-33,0 0-19,-2-1-13,2 0-23,0-1-13,-1-2-12,0 0 11,0-2-12,1 0-1,0-3 1,0 1 5,0-3-1,-4-1 11,2 1 1,-3-2 24,0-1 26,-2 0 11,-2-1 10,-1 2 14,-2 1 21,-1-1 11,-1 4 25,-4 10-11,4-17 23,-4 17-22,3-11 16,-3 11-1,0 0 22,0 0-10,0 0 23,0 0-13,-8 6 9,8-6-13,-3 13 13,3-13-22,-3 19 13,3-19-6,-3 17-11,3-17-3,0 14 0,0-14-6,1 16 1,-1-16-14,3 14-1,-3-14 1,6 13 1,-6-13-9,13 11 7,-5-7-7,-8-4-19,19 6-26,-19-6-33,20 2-34,-8-3-56,1 0-62,0-2-58,-2 1-33,4-2-44,0-3-47,-2 0-83,0 0-487,0-2-571</inkml:trace>
  <inkml:trace contextRef="#ctx0" brushRef="#br1" timeOffset="102258.283">11165 5726 646,'0'0'525,"-11"2"-52,11-2-9,0 0-36,0 0-57,0 0-33,0 0-39,0 0-35,0 0-16,7-7-34,-7 7-6,14-11-45,-5 5 11,-1 2-27,0-3 7,-1 2-40,0-1 1,0-1-34,-7 7 6,9-9-42,-9 9 19,7-11-29,-7 11 6,0 0-28,2-10 11,-2 10-32,0 0-7,0 0-51,-11-1-24,11 1-57,-11 6-57,11-6-65,-12 16-88,5-4-91,-2 0-178,1 2-470,1 1-712</inkml:trace>
  <inkml:trace contextRef="#ctx0" brushRef="#br1" timeOffset="103576.074">11560 5899 503,'10'-13'617,"-1"4"-94,1-1-35,-3-1-28,-1 1-47,-3 1-49,1 0-31,-4 9-57,3-17-31,-3 17-81,-5-15 32,5 15-34,-9-7-17,9 7-41,-13-5 6,13 5-54,-19 6 35,8-2-33,-2 1 5,2 1-28,-2 2 10,3 1-23,-1-1 12,0 2-33,2 0 21,2-3-24,0 3 25,2-3-24,-2 2 21,7-9-22,-5 12 20,5-12-25,0 0 24,2 13-23,-2-13 20,0 0-27,14 7 30,-14-7-31,14 0 13,-14 0-32,17-4 19,-6 0-19,-1 0 25,1 0-22,1-1 22,-3-1-14,1 2 22,0-2-20,-10 6 19,18-7-15,-18 7 19,14-7-27,-14 7 22,14-3-12,-14 3 26,9 3-5,-9-3 11,9 8-7,-9-8 37,8 19-9,-3-5 59,-1 3 43,1 3 14,-1 4-30,-2 2 24,3 6-33,-3 1 10,0 2-16,0 1-9,-1 2 5,-1-1-5,1 0-7,-1 1 30,-1-3-56,0 1 31,-2-1-57,2-1 30,-1 2-47,-1-4 32,0-1-46,1-3 34,-1-3-7,-1 0-4,2-3-11,-2-1-1,0-4-4,0 0 5,0-2-8,1-2-8,-1-2 2,-2-2 1,1-1-1,5-8 0,-14 12-5,14-12-2,-16 2-3,4-4-33,-2-4 43,-2-3-41,-2-3 42,-3-4-34,-2-2 32,3-1-34,-5-5 42,4 2-36,2-2 41,2 2-45,0 0 42,5-1-42,2 3 34,2 0-50,1-3 30,5 2-61,0 0-30,5-1-18,4-2-19,5-3-18,3-4-38,3 1-21,6-1-9,2 1-1,5-2 7,1 4-8,4-2 0,4-3-14,-6 6 11,0-1 16,1 4 7,-6-2 13,2 3-9,-3 0 28,-6 3 19,-1 4 37,-6 1 28,-3 0 21,1-1 24,-4 3 16,-4-1 23,4 2 16,-6-3 26,-1 3 3,1 1 29,-2-2 37,1 1-10,-2 0 26,0 0 12,2 0 20,-4 1 3,2 11-13,0-22 14,0 22-19,0-17 4,0 17-14,-2-13-1,2 13-42,-1-13-5,1 13-30,0 0-1,0 0-16,0 0 28,0 0-21,5 13 31,-5-13-13,2 21 13,0-9-30,-1 3 14,2 0-26,0 0 9,0 1-19,1-1 14,-1 0-25,1-1 16,0-1-19,1 0 15,-1-3-3,2 0-1,2-3-3,-4 2-18,5-4-44,-9-5 0,14 6-40,-14-6 11,17 1-37,-17-1 21,21-4-15,-12 1 7,4-4-21,-3 0 28,1-3-9,0 1 2,-5-4 7,2 1-2,0-2 17,-3-1 20,0 1 7,1-1 10,-3 1 10,1 1 4,0 4 22,-2-1 10,2 1 1,-4 9 0,4-12 3,-4 12 0,0 0 6,0 0 15,4-9 8,-4 9 3,0 0 13,0 0 7,2 11 3,-2-11-15,1 12-5,-1-12-40,2 14 44,-2-14-26,4 13 18,-4-13-20,6 16 7,-6-16-15,10 15 17,-10-15-28,8 13 19,-1-7-19,-7-6 13,14 10-21,-14-10-15,13 6-18,-13-6-12,13 1-11,-13-1-7,18 0-23,-18 0-1,19-4-19,-10-1-7,1 0-17,3-2-28,-1-1-4,-1-3 9,2 0 17,-1-3 9,0-1 12,1-4-20,-4 1 67,3-2 20,-4 1 19,1-1 35,-1-2 36,-2 2 23,-3 2 47,0 0 9,-2 1 26,1 3 3,-2-1 15,0 3 0,0 12 24,0-22-1,0 22-35,-3-17-6,3 17-41,-2-11 10,2 11 24,0 0 16,0 0-33,0 0 35,0 0-23,0 16-1,0-16-17,3 22 17,-1-10-39,0 3 10,0 2-25,2-3 14,2 2-37,-4-1 12,3 1-30,-1 0 9,0-2-25,1 2 18,1-3-29,-1 0 22,2 1-24,-1-2-2,1-3-57,-1-1-31,2 1-66,-2-3-33,1-2-86,-7-4-78,16 7-63,-16-7-52,13 3-163,-13-3-570,11-4-810</inkml:trace>
  <inkml:trace contextRef="#ctx0" brushRef="#br1" timeOffset="103772.7154">12239 5568 182,'-13'3'842,"0"0"-233,13-3-89,-15 7-68,15-7-61,-9 7-34,9-7-54,0 0-55,0 0-35,0 0-35,14 0-44,-4-2-24,7-1-47,0-4 11,4 0-31,3-1-51,-1 1-65,-1 0-78,3-1-105,-4 1-95,1-2-122,-6 3-590,4-2-680</inkml:trace>
  <inkml:trace contextRef="#ctx0" brushRef="#br1" timeOffset="104771.1286">8441 6697 41,'0'0'791,"0"0"-149,0 0-69,-3-13-46,3 13-55,0 0-49,0 0-80,-4-7-25,4 7-42,0 0-2,0 0-43,-9 2 3,9-2-24,-8 7 12,8-7-44,-8 10 16,8-10-13,-9 15-6,9-15-26,-9 17 14,4-8 5,1 1-61,0 0 23,0 3-58,2-4 42,-1 4-54,1-2 31,-1 0-45,1-1 33,0 1-52,2-11 36,0 19-46,0-19 36,2 16-38,-2-16 35,7 16-42,-7-16 34,12 11-39,-12-11 32,16 9-39,-5-6 32,0 0-32,2 1 27,0-3-29,2 1 34,2 0-38,-1-1 40,1 1-36,1 1 32,-2 0-31,2-2 33,0 3-33,-2-1 34,0-1-40,-3 2 37,0 0-37,-2 0 31,-2 0-30,2-1 39,-11-3-21,16 8 21,-10-2 12,-6-6 7,9 9 5,-9-9-33,3 10-20,-3-10 0,-3 12 0,3-12 0,-9 12 0,2-6 0,-1 0 0,0-1 0,-4 2 0,0-1 0,-3 1 0,1-3 0,-3 1 0,3-1 0,-3 0 0,2-2 0,0 3 0,1-4 0,-2-1-91,2 1-155,0-2-55,0 1-104,0-3-90,1-2-130,0 1-114,1-3-187,1-1-461,4-1-988</inkml:trace>
  <inkml:trace contextRef="#ctx0" brushRef="#br1" timeOffset="105046.0662">8355 6752 884,'0'0'802,"-11"-2"-82,11 2-132,0 0-47,0 0-75,0 0-33,9-5-73,-9 5-3,15-5-42,-5 2-39,2 0-17,3 1-31,1-1-36,3 2-39,0-4-30,1 3-22,1 0-15,0-1-20,0 0-16,1 1-11,-1-1-22,1 0-53,-2 1-27,1-2-61,-1 2-23,-2-3-68,3 2-23,-5-2-74,3 0-68,-1 1-51,-4-1-35,3-3-28,-4 2-140,2-2-465,-3-1-717</inkml:trace>
  <inkml:trace contextRef="#ctx0" brushRef="#br1" timeOffset="105762.057">8884 6391 287,'-9'-12'591,"2"0"-90,-4 3-24,0 0-26,-2 1-19,2-4-41,-7 4-15,0-2-17,0 1-37,-2 2 4,-2 1-45,0 1-21,-2 1-22,-2 2 1,3 2-29,-3 0 2,0 1-14,-1 2-8,-1 2-16,-3 3-1,1-2-9,1 4-19,0 0-18,1 2-3,1 0 9,0 5-14,2-2-4,2 3-13,0 0-10,-4 4-7,3 2 3,-1 1-9,7-2-11,-3 4-6,0 0-62,5-3 0,0 2 0,2 1 0,0 0 0,3 2 0,-2 4 0,-1-1 0,4-1 0,-2-1 0,5-1 0,-1 2 0,1 1 0,2-1 0,0 0 0,1 1 0,3-6 0,0 1 0,2 0 0,2-1 0,-1 1 0,6 1 0,-2 0 0,3-2 0,2-1 0,2-1 0,2-1 0,1-2 0,3-2 0,1-1 0,2 0 0,1-5 0,3 0 0,0-1 0,2-2 0,1-3 0,2 1 0,-3-5 0,1 1 0,1-1 0,0-3 0,1 0 0,0-1 0,2-4 0,2 4 0,-4-6 0,4 2 0,-5-3 0,1 2 0,1-3 0,-3 0 0,1-2 0,-1 1 0,-2-3 0,0 1 0,0-2 0,0-1 0,-1-2 0,0 0 0,2-1 0,0-3 0,-6 2 0,4-5 0,-1 2 0,-2-4 0,0 1 0,-2-2 0,-2 4 0,-3-1 0,4-5 0,-5 4 0,-2-2 0,0-1 0,-2 2 0,-2-2 0,-3 1 0,2 4 0,-4-2 0,-3 2 0,0 2 0,-2-2 0,-3 0 0,-1 0 0,-1 0 0,-2 1 0,-1 1 0,-4-4 0,0 2 0,-2 0 0,1-1 0,-4 0 0,0 3 0,-2 1 0,-2 1 0,2 2 0,-3 0 0,0 2 0,-1 1 0,2-1 0,1 6 0,0-1 0,1 2 0,1-1 0,-1 2 0,3 2 0,1 0 0,-1 0 0,0 2 0,2 1 0,1 0 0,0 2 0,-1 0 0,2 2 0,-3-1 0,4 3 0,-1-1 0,1 0 0,-1 3 0,0-3-485,1 4-55,2-1-64,0 1-71,2-1-67,0 2-887,1-3-1286</inkml:trace>
  <inkml:trace contextRef="#ctx0" brushRef="#br1" timeOffset="106002.727">9107 6246 757,'0'0'787,"16"0"-73,-16 0-57,0 0-87,14-5-37,-14 5-73,0 0-38,0 0-55,12-4-14,-12 4-44,0 0-35,0 0-48,0 0-42,10-5-35,-10 5-28,0 0-31,0 0-16,0 0-8,0 0-13,0 0-57,9-3-49,-9 3-56,0 0-77,0 0-32,0 0-60,0 0-68,0 0-85,0 0-87,0 0-83,0 0-805,5 7-1009</inkml:trace>
  <inkml:trace contextRef="#ctx0" brushRef="#br1" timeOffset="107107.7662">858 9389 176,'0'0'724,"-4"-11"-119,4 11-31,-4-10-59,4 10-28,-4-9-52,4 9-45,-7-6-59,7 6-23,-9-7-30,9 7-15,-11-3-8,11 3-19,-17 0-4,17 0-1,-19 6-9,9-2-33,-3-1 25,0 5-28,-1 0 16,1 1-28,3 2-11,-3 2 26,3 1-5,-1 2 11,1 2-24,1 1-109,1 1-62,0 1 0,4 1 0,-1 2 0,1-2 0,2 1 0,2-3 0,0 0 0,0 1 0,2-1 0,2 1 0,1-1 0,-1-1 0,5 0 0,0-4 0,0 0 0,0-3 0,3 0 0,0-2 0,2-3 0,0 1 0,-1-4 0,3 0 0,-1-3 0,2 1 0,3-5 0,-3 1 0,6-4-178,-2 0-359,2-3-24,-2 1-38,2-3-32,-1 1-4,2-5 21,-1 0-797,2-4-1013</inkml:trace>
  <inkml:trace contextRef="#ctx0" brushRef="#br1" timeOffset="107406.8778">1344 9403 32,'5'-11'839,"0"1"-162,-5 10-59,2-18-58,-2 18-44,-2-14-83,2 14-1,-8-14-56,8 14-14,-10-12-24,10 12-22,-13-7-16,13 7-19,-15-3-3,15 3-44,-15-2-23,15 2-18,-18 5-39,18-5-15,-17 8-15,9 0-11,1 1-16,-2 2-21,0 0-9,3 1-6,-1 2-10,5 1-12,-5 0-11,5 1-1,-1 0-9,1 1-8,2-3 5,0 2-5,5 0-5,-5-1-18,5-1-22,-1 1-32,0-4-23,2 2-16,-1-1-18,2 0-12,-2-2-33,-1-2-21,3 1-13,-3-1-12,-4-8-13,10 14 15,-10-14-31,13 9 24,-13-9-51,10 5-19,-10-5-26,13 2-13,-13-2-18,11-2-5,-11 2-53,14-3-24,-14 3-522,13-8-535</inkml:trace>
  <inkml:trace contextRef="#ctx0" brushRef="#br1" timeOffset="107958.1391">1681 9394 413,'0'0'687,"8"-9"-75,-8 9-53,6-9-74,-6 9-12,5-12-69,-5 12-9,4-10-49,-4 10-26,0 0-37,2-13-21,-2 13-33,0 0-31,0 0-42,-4-9-14,4 9-22,0 0-7,-13 4-7,13-4-20,-12 7-4,6 0-25,-1-1 19,1 2-1,0 1 6,-1 3-14,1 0 21,2 1-42,-1-2 16,1 0-38,3 1 21,-2 1-26,6 1 38,-3-1-17,1 2 5,3-1-19,1-1 10,1 0-17,2 0 5,1 0-15,-1 0 2,3-1-2,2 0-5,-1-2 1,-1 0-8,1 0 7,-1-3-1,2 4 2,-4-5-2,1 2 5,-3-2-15,1 0 26,-8-6 11,11 9 31,-11-9 29,10 9 15,-10-9 2,6 5-3,-6-5-16,0 0-18,0 0-16,0 0-5,0 12-44,0-12-5,0 0 0,-16 3 0,16-3 0,-16 0 0,16 0-38,-24 0-63,10 0-44,0 0-53,-1-3-40,-1 2-62,-2 0-72,4-2-66,-2 1-137,2-3-90,-3 3-956,4-5-1278</inkml:trace>
  <inkml:trace contextRef="#ctx0" brushRef="#br1" timeOffset="108141.7364">1683 9402 326,'0'0'833,"10"-10"-151,-10 10-60,7-10-72,-7 10-93,11-7-34,-11 7-69,15-10-40,-8 5-68,-7 5-35,18-7-55,-9 3-17,2-1-38,0 0-2,-1 2-52,2-1-54,-1-2-72,1 4-31,0-3-130,0 1-81,-2 1-80,2-2-96,-2 3-174,0-3-338,2 0-615</inkml:trace>
  <inkml:trace contextRef="#ctx0" brushRef="#br1" timeOffset="108434.513">1951 9135 135,'0'0'713,"-3"-9"-119,3 9-54,-4-10-34,4 10-108,0 0-39,0 0-76,-2-10 8,2 10-54,0 0-1,9-4-9,-9 4-36,14 3-11,-4 1 44,0 1-16,4 0-34,0 2 1,3 3 5,1 2 15,0 1 13,0 1-11,1 3-3,-2 1-22,-1 2 4,-2-3-10,-2 1-22,0 3-15,-3 0 2,-1 1-15,-2 0-23,2 0-16,-4-1-13,-2 3-12,-1-4-9,-1 2-7,-2 0-6,-2-1-6,-2 1-25,1-3-32,-5 1-43,3-2-43,-3-1-59,1 0-61,-3-2-70,2-4-50,0 0-80,1-3-69,-3-1-75,4 0-104,0-2-764,8-5-1064</inkml:trace>
  <inkml:trace contextRef="#ctx0" brushRef="#br1" timeOffset="108702.1763">2491 9358 115,'-13'0'913,"13"0"-205,0 0-51,0 0-106,0 0-39,-14 1-57,14-1-50,0 0-64,0 0-47,0 0-43,0 0-26,0 0-4,0 0-26,0 0-35,0 0-27,16-3-29,-16 3-14,14-3-20,-14 3-14,20-4-25,-9 1-57,0 0-60,-1 1-79,1 0-76,0-1-103,-11 3-118,15-3-81,-15 3-168,15-1-522,-15 1-842</inkml:trace>
  <inkml:trace contextRef="#ctx0" brushRef="#br1" timeOffset="108884.9184">2482 9535 826,'-5'16'716,"5"-16"-42,0 0-139,0 13-33,0-13-106,0 0-27,7 7-60,-7-7-42,0 0-61,18 0-28,-18 0-44,19-2-16,-8-2-43,2 0-1,1 2-53,3-5-46,-2 2-94,4-4-88,0 1-100,1 0-92,0-1-143,0 0-162,1-2-265,-1 2-558</inkml:trace>
  <inkml:trace contextRef="#ctx0" brushRef="#br1" timeOffset="109302.0052">2877 9342 331,'0'0'788,"0"0"-129,-5-8-71,5 8-52,0 0-73,0-13-55,0 13-41,4-11-47,-4 11-27,8-11-27,-8 11-19,11-12-19,-2 7-14,1 1 13,-1 0-35,4 0-5,-3 0-33,3 2-1,0 2-11,0 0-13,-13 0-14,24 1-19,-12 2-3,-1 0 1,-2 2-5,0 1-4,0 2-13,-3-1-8,-2 3-11,-4-10-7,4 18-5,-6-7-7,1 3 31,-3 1 16,-1 0-2,-1-1-7,-3 6-7,0-3-10,0 0-55,-2 0 0,2 0 0,1-5 0,0 2 0,-1-1 0,3-2 0,-1 1 0,4-2 0,-3-3 0,6-7 0,-7 15 0,7-15 0,-4 11 0,4-11 0,-3 10 0,3-10 0,0 0 0,7 10 0,-7-10 0,0 0 0,16 4 0,-16-4 0,18-1 0,-5-1 0,0 1 0,2-2 0,2-2 0,2 1 0,3-1-9,0-2-401,2 2-66,1-3-51,3-1-78,2 2-55,0-4-37,0 3-166,-1-5-382,1 2-853</inkml:trace>
  <inkml:trace contextRef="#ctx0" brushRef="#br1" timeOffset="109525.6011">3508 9354 383,'-14'-1'752,"14"1"-112,0 0-20,-12-3-81,12 3-62,0 0-44,-12-3-40,12 3-36,0 0-23,0 0-20,0 0-23,0 0-22,0 0-27,0 0-33,0 0-14,15 2-35,-15-2-29,15 0-24,-15 0-24,21-2-18,-21 2-12,24-1-10,-11 1-16,1-2-18,0 2-53,2-2-66,-3 1-43,2-1-70,-4 1-60,1-1-63,-1 0-87,0 0-78,-11 2-94,15-6-193,-15 6-337,9-5-749</inkml:trace>
  <inkml:trace contextRef="#ctx0" brushRef="#br1" timeOffset="109826.0006">3594 9203 285,'-6'-15'809,"6"15"-99,-5-12-46,5 12-60,-3-9-51,3 9-26,-4-9-79,4 9-25,0 0-52,-4-10-25,4 10-51,0 0-55,0 0-30,0 0 24,0 0 37,0 0 1,0 0-2,0 0 12,-1 17-1,1-17-185,3 21-96,-2-8 0,1 2 0,1 1 0,-2 1 0,2 0 0,-1 2 0,1 5 0,0-2 0,-2 2 0,0 0 0,0 0 0,2 1 0,-3-1 0,0-2 0,0-1 0,0 0 0,0 0 0,-3-2 0,3-2 0,-1 0 0,1 0 0,-1-3 0,1-2 0,0-12 0,-1 20 0,1-20 0,0 17 0,0-17 0,-2 10-460,2-10-459,-2 10-265,2-10-593,0 0-1473</inkml:trace>
  <inkml:trace contextRef="#ctx0" brushRef="#br1" timeOffset="112899.3947">18474 3626 234,'0'0'595,"0"0"-88,-19 0-23,19 0-18,0 0-27,-17 0-29,17 0-18,0 0-31,-12 1 10,12-1-42,0 0-23,0 0 5,0 0 3,-11 3 2,11-3-16,0 0-19,0 0-3,9 5-10,-9-5-30,14 3-19,-2-2-2,1-1-4,2 2-12,3-1-60,4-1-141,0 1 0,5-1 0,3 0 0,-2 0 0,2 0 0,1 0 0,0-1 0,-1 1 0,1 0 0,0-1 0,-2-1 0,1 2 0,-5-1 0,-2 1 0,-1 0 0,-4-3 0,-2 3 0,-1 0 0,-1 0 0,-14 0 0,22-2 0,-22 2 0,19-1 0,-19 1 0,15-1 0,-15 1 0,11-3 0,-11 3 0,0 0 0,14-4 0,-14 4 0,0 0 0,8-7 0,-8 7 0,0 0 0,3-11 0,-3 11-203,0 0-231,1-17-12,-1 17-4,0-11 3,0 11-37,1-12-5,-1 12 55,-1-16 48,1 16-10,1-13 42,-1 13 11,-1-13 102,1 13 15,-3-12 85,3 12 17,-2-13 75,2 13 29,-5-14 82,5 14 25,-8-14 35,8 14 16,-8-12 39,8 12 37,-9-13 8,9 13 6,-9-12-4,9 12 14,-11-11 37,11 11-18,-9-7 1,9 7-20,-9-7 3,9 7-1,-13-6 12,13 6 9,-11-4-30,11 4-14,0 0-14,-14-3-11,14 3 8,0 0-4,-11 3-34,11-3-23,0 0-2,-2 10-5,2-10-9,4 11-122,1-4-1,1 1 0,4 0 0,1 3 0,0-2 0,2 1 0,0 0 0,1 0 0,-1-1 0,1 1 0,-2-2 0,4 3 0,-1 0 0,0-3 0,-2 1 0,-1-2 0,0 0 0,-3 0 0,-1-2 0,1 2 0,-9-7 0,10 9 0,-10-9 0,7 9 0,-7-9 0,-3 11 0,3-11 0,-10 14 0,-2-6 0,2-1 0,-3 2 0,-2-1 0,0 3 0,-4-2 0,-1 3 0,1-1 0,-1 1 0,-2 3 0,0-1 0,1 2 0,-1-2 0,5-1 0,1 0 0,0 0-608,2 1-123,1-2-126,3 0-241,4-4-454,-1 1-1192</inkml:trace>
  <inkml:trace contextRef="#ctx0" brushRef="#br1" timeOffset="114838.517">9827 10464 323,'0'0'841,"4"-8"-156,-4 8-83,4-9-34,-4 9-34,5-9-35,-5 9-28,4-8-45,-4 8-22,0 0 24,4-12-61,-4 12 11,0 0-62,5-8 7,-5 8-58,0 0-2,0 0-54,0 0 6,0 0-141,5-9-74,-5 9 0,0 0 0,0 0 0,4 9 0,-4-9 0,4 11 0,-4-11 0,4 16 0,-3-6 0,1 2 0,0-1 0,-1 2 0,0 1 0,1 0 0,-1 1 0,1 1 0,-1 0 0,1-1 0,-1 0 0,-1-1 0,1-1 0,-1 2 0,0-2 0,0 1 0,0-2 0,-1 2 0,1-3 0,0-11 0,0 23 0,0-23 0,0 15 0,0-15 0,-1 15 0,1-15 0,1 12 0,-1-12-512,0 0-132,4 10-76,-4-10-108,0 0-102,0 0-517,0 0-1062</inkml:trace>
  <inkml:trace contextRef="#ctx0" brushRef="#br1" timeOffset="115181.8551">10134 10495 282,'0'0'899,"1"-17"-138,-1 17-71,2-14-64,-2 14-32,0-13-47,0 13-20,-2-11-74,2 11 27,0 0-53,0-15 7,0 15-54,0 0 7,2-12-49,-2 12-10,0 0-290,0 0-38,0 0 0,0 0 0,0 0 0,0 0 0,0 0 0,7 10 0,-4-1 0,-1 3 0,1 0 0,2 1 0,-3 1 0,2 2 0,-1 0 0,1 1 0,0-1 0,-2 0 0,1 0 0,-2 1 0,2 1 0,-1-2 0,1 1 0,-2-1 0,0-4 0,0 1 0,-1 1 0,2-2 0,-2 0 0,0-12 0,1 20 0,-1-20 0,1 17 0,-1-17 0,0 12 0,0-12 0,3 10 0,-3-10 0,0 0-314,0 0-693,1 13-235,-1-13-535,0 0-1473</inkml:trace>
  <inkml:trace contextRef="#ctx0" brushRef="#br1" timeOffset="115957.5029">11669 10111 420,'0'0'505,"2"-13"-52,-2 13-59,0 0-6,3-14-56,-3 14-17,0 0-25,0-12-11,0 12-2,0 0-2,0 0-60,0-14 9,0 14-33,0 0 3,0 0-20,0 0-6,0 0 0,0 0 5,0 0 26,0 0-15,0 0 33,-9 11-65,2-2 41,1 2-70,-3 3 48,-2 1-61,0 4 42,-4 3-53,0 0 28,-3 2-61,-1 4 30,-3-1-56,0 2 37,-2-2-51,1 2 34,1-2-44,-1 2 33,5-8-10,-2 6-5,-1-3-15,5-3 5,-1 2-7,2-1-1,-2-2 0,2 1-4,1-4-2,2 0 0,-2 0-2,1-1-3,1-1 2,2-2-5,-1 1 28,2-2-70,-1-2 25,1 0-16,4-1-18,-4-1-14,9-8-76,-10 13 28,10-13-66,-8 10-13,8-10-48,0 0-63,0 0-3,0 0-95,0 0-12,0 0-15,0 0-54,8-14-29,0 5-144,4-3-377,0-1-644</inkml:trace>
  <inkml:trace contextRef="#ctx0" brushRef="#br1" timeOffset="116337.2661">11949 10166 721,'0'0'632,"11"-7"-86,-11 7-49,0 0-61,0 0 11,0 0-44,0 0-30,0 0-32,0 0-43,0 0-24,-4 9-14,4-9-17,-12 13-15,7-4 12,-3 1-61,-1 2 16,-1 1-67,-1 1 33,-2 3-68,-1-2 50,1 2-72,-3 1 43,-1 2-55,0-3 44,0 2-20,-1 1-3,0-2-20,2 0-7,-4 1-16,4-1 0,-3 1-3,-2 0-1,3-1-12,-2 2 5,-1-1-1,3-1-4,2-1-2,-3 0-8,2-1-1,-1-2-2,4 1-1,-2-1-1,1-1-2,3-1-2,-1 0-5,3-4-4,-2 3-18,3-3-18,1-3-7,3 3-87,5-8 33,-11 9-58,11-9 13,-6 8-36,6-8-53,0 0-17,0 0-60,0 0-85,13 0-20,-13 0-24,17-8 1,-8 5-80,7-3-56,-3-2-444,4-1-633</inkml:trace>
  <inkml:trace contextRef="#ctx0" brushRef="#br1" timeOffset="116698.1522">12217 10323 634,'8'-7'653,"-8"7"-105,7-9-28,-7 9-74,0 0-33,6-10-33,-6 10-33,0 0-29,0 0-28,0 0-13,-8-8-18,8 8-16,0 0-18,-14 8 3,7-3-23,1 3 19,-3 1-88,-1 2 39,1 2-74,-2 2 38,0 3-51,-2 6 52,-1 1-13,-1-1-18,-2 8-3,0 1 21,-2-3-26,2 3-9,-3-1-12,3-2 23,0 0-12,-2 1-5,5-6 3,-1-1 2,0 0-91,1-3 0,3-1 0,0-2 0,-1-1 0,1-2 0,5-3 0,-3 0 0,4-1 0,-3-3 0,5 0 0,-3 0 0,6-8 0,-8 12 0,8-12 0,-7 9 0,7-9 0,-4 8 0,4-8 0,0 0 0,-6 8 0,6-8 0,0 0 0,0 0-355,0 0-163,0 0-106,-5-8-155,5 8-231,2-12-545,-2 12-1194</inkml:trace>
  <inkml:trace contextRef="#ctx0" brushRef="#br1" timeOffset="119322.2699">3942 9269 267,'0'0'802,"-2"-13"-83,2 13-27,-1-12-81,1 12 4,-1-13-35,1 13-62,0-13-26,0 13 30,-2-12-47,2 12 14,0 0-50,0-14 19,0 14-64,0 0-276,0 0-118,0-15 0,0 15 0,0 0 0,0 0 0,0 0 0,0 0 0,0 0 0,0 0 0,4 14 0,-4-14 0,4 20 0,-3-8 0,2 4 0,0-2 0,-1 3 0,1 1 0,1-1 0,-1 2 0,0-2 0,-1 1 0,1 0 0,0-1 0,0 0 0,0 0 0,0-1 0,-1 0 0,1-2 0,-2 1 0,0-3 0,3 1 0,-3-1 0,0-1 0,-1-11 0,2 20 0,-2-20 0,1 16 0,-1-16 0,1 13 0,-1-13 0,2 11 0,-2-11 0,0 0 0,1 14 0,-1-14 0,0 0 0,0 0 0,0 0 0,1 11-161,-1-11-548,0 0-96,0 0-98,0 0-869,0 0-1468</inkml:trace>
  <inkml:trace contextRef="#ctx0" brushRef="#br1" timeOffset="120066.0652">4394 9415 23,'0'0'865,"0"0"-171,0 0-56,-13 1-65,13-1-52,0 0-17,0 0-22,0 0-17,0 0-54,0 0-5,0 0-14,6 10-22,-6-10-42,0 0-43,17 2-17,-17-2-28,14 0-32,-14 0-34,17 0-31,-17 0-28,19 0-29,-19 0-86,21 0 0,-21 0 0,23-2 0,-23 2 0,21-2 0,-9 1-73,-1-2-124,-11 3-64,17-2-39,-17 2-70,15-3-24,-15 3-76,0 0-74,14 0-27,-14 0-53,0 0-137,0 0-376,0 0-751</inkml:trace>
  <inkml:trace contextRef="#ctx0" brushRef="#br1" timeOffset="120246.6166">4454 9588 112,'0'0'816,"-9"14"-158,9-14-36,0 0-59,-2 13-66,2-13-42,0 0-34,0 0-7,1 14-52,-1-14-13,0 0-47,10 5-20,-10-5-49,0 0-29,19-1-52,-19 1-20,19-6-34,-8 1-13,3 2-41,-2-4-45,4 2-79,-2-4-42,1 1-84,1-1-95,0-2-120,-1 2-50,-1 0-81,1 1-84,-3-1-631,1 1-876</inkml:trace>
  <inkml:trace contextRef="#ctx0" brushRef="#br1" timeOffset="120857.9327">4845 9276 27,'0'0'899,"0"0"-197,-6-12-45,6 12-90,-5-8-64,5 8-59,-4-9-39,4 9-56,-3-12-15,3 12-37,-1-13-13,1 13-12,4-16-22,-4 16-31,7-17 26,1 11-60,-2-3 30,5 1-49,-2 0 13,2 3-46,-1 0 8,2 1-48,-2 3 17,-10 1-48,22-3 22,-22 3-46,18 5 27,-8 0-42,-4 2 33,1 1-32,-2 1 25,-1 0-37,-3 2-1,-1 1 1,0 0 4,-3 2-4,0 1-2,-1-1-3,-3 1 4,1 2-4,-2-3-2,1 1-2,-1-1-1,1-1 2,0-2-2,0 0-2,2-2 0,0-1 0,0-2 0,5-6 0,-7 15 0,7-15 0,-7 7 0,7-7 0,0 0 0,-6 10 0,6-10 0,0 0 0,0 0 0,0 0 0,0 0 0,6-6 0,-6 6 0,8-6 0,-8 6 0,10-7 0,-2 2 0,-8 5 0,15-8 0,-15 8-3,18-6-3,-8 3 3,-10 3 3,18 0 1,-18 0 1,20 0 1,-20 0 2,18 3-4,-6 1-1,-3 1 0,-2 1 0,1 1 0,2 1 0,-2 2 0,-2-1 0,0-1 0,0 2 0,-2 0 0,-2 0 0,-2-10 0,1 21 0,-1-21 0,-3 19 0,-1-8 0,-1-2 0,0 0 0,-2 1 0,-1 0 0,-2-3 0,0 3 0,-1-4 0,-3 0 0,1 0 0,-2-1 0,0-2 0,0 1 0,1-3 0,-1 1 0,-1-2 0,1 0 0,1-2 0,-1 1 0,2-2 0,-1 0 0,0 1 0,2-3 0,-2 0 0,3-1-46,0 1-560,1-1-66,3 1-95,-3-1-158,3 0-713,-1-4-1298</inkml:trace>
  <inkml:trace contextRef="#ctx1" brushRef="#br1">17884 8830</inkml:trace>
  <inkml:trace contextRef="#ctx0" brushRef="#br2" timeOffset="124697.8996">17315 5693 483,'0'0'485,"0"-15"-64,0 15-38,-1-15-29,1 15-14,-3-13-19,3 13-17,-4-13-9,4 13 1,-2-12 4,2 12-43,-3-12 7,3 12-22,-4-10 29,4 10-32,0 0 9,-2-12-29,2 12 7,0 0-8,-4-8-7,4 8-5,0 0 3,0 0 7,-5-10-4,5 10-1,0 0-16,0 0-7,0 0-16,-2-11-13,2 11-113,0 0-46,0 0 0,0 0 0,0 0 0,0 0 0,0 0 0,0 0 0,0 0 0,0 0 0,0 0 0,0 0 0,0 0 0,0 16 0,0-16 0,1 13 0,-1-13 0,1 19 0,-1-19 0,4 19 0,-3-6 0,0 0 0,1 3 0,-1 1 0,0 1 0,2 0 0,-2 2 0,2 3 0,-2 0 0,0 0 0,2 3 0,-2-1 0,0 2 0,1-1 0,-2 2 0,1 0 0,0 1 0,1 0 0,-2 5 0,0 0 0,2-1 0,-2 1 0,0 0 0,-2 0 0,4 0 0,-2 0 0,0 0 0,1-3 0,-1 2 0,3 0 0,-2-5 0,0 0 0,2 0 0,-2 0 0,0-2 0,2-1 0,-2-1 0,1 1 0,0-5 0,1-1 0,-2 1 0,2-3 0,-1 0 0,2-1 0,-3-1 0,2-5 0,-1 3 0,1-3 0,-1 1 0,-2-11 0,4 16 0,-4-16 0,4 14 0,-4-14 0,3 11 0,-3-11 0,2 11 0,-2-11 0,0 0 0,5 13 0,-5-13 0,0 0 0,4 12 0,-4-12 0,0 0-172,3 12-261,-3-12-16,0 0-39,3 12-58,-3-12-23,0 0-52,0 0-30,2 13-702,-2-13-955</inkml:trace>
  <inkml:trace contextRef="#ctx0" brushRef="#br2" timeOffset="125123.6242">17158 6975 596,'0'0'454,"-13"-3"-54,13 3-69,-13-5-13,13 5-36,-10-5-14,10 5-40,-11-6-17,11 6-31,-10-6-10,10 6-2,-11-7-11,11 7 0,-9-7 11,9 7 17,-7-9-46,7 9 34,-7-8-33,7 8 19,-6-7-25,6 7-5,-5-8 3,5 8-5,0 0 2,-6-9-1,6 9-8,0 0-11,0 0 17,0 0-16,0 0 37,0 0-42,0 0 51,10 6-35,-4 0 64,2 3-15,2-1 18,0 3-37,5 2 8,1 1 13,4 2 19,-1 1-61,4-1 5,-1 1-82,0 0-53,-2-2 0,2 2 0,-2-1 0,-3-2 0,1-1 0,-3-1 0,2 2 0,0-3 0,-2-1 0,-2 1 0,-1-4 0,0 0-151,0 0-163,-2-2-62,-3 1-55,2-3-89,-9-3-93,15 5-79,-15-5-83,13 3-598,-13-3-972</inkml:trace>
  <inkml:trace contextRef="#ctx0" brushRef="#br2" timeOffset="125450.6574">17689 6986 212,'4'-14'768,"0"1"-184,-1 2-79,1-1-32,-2 0-27,1 3-22,-3 9-51,2-20 4,-2 20-48,0-17-16,0 17-7,0-13-29,0 13 24,-2-13-50,2 13 22,0 0-37,-3-13-19,3 13-37,0 0-16,-4-10-5,4 10 9,0 0-9,0 0-3,-13 8 6,13-8 6,-11 16 7,5-3-140,-1 1-35,-2 5 0,-2 0 0,2 1 0,-4 4 0,0 0 0,0 1 0,-2-1 0,1-2 0,-1 4 0,2-3 0,-2-2 0,2 1 0,0-5 0,3 1 0,-2 0 0,1-3 0,3-4 0,1 2 0,-1-1 0,0-3 0,3 0 0,0-1 0,5-8 0,-8 12 0,8-12-127,-5 8-371,5-8-82,0 0-97,-6 8-133,6-8-101,0 0-546,0 0-1073</inkml:trace>
  <inkml:trace contextRef="#ctx0" brushRef="#br2" timeOffset="129389.9783">17872 6150 160,'12'-11'683,"-12"11"-118,8-9-66,-8 9-20,7-9-56,-7 9-24,3-10-30,-3 10-46,-2-11-38,2 11-34,-4-8-36,4 8-15,-10-8-26,10 8-19,-16-6-21,16 6 5,-22-3-10,22 3-17,-26 0-21,15 3-7,-4 1-22,-1 0-4,1 2-5,2 2-10,-2 1-4,-1 3-9,1 0-5,4 1 0,-3 0-21,5 0 21,0 0-21,2-2 18,0 1-19,3 0 20,0-3-16,1 2 19,3-11-20,0 17 18,0-17-28,4 13 24,-4-13-23,8 10 15,-8-10-20,15 7 21,-15-7-1,18 2-6,-6-3-3,0-2 2,4 0 0,-2-1-4,1-3-13,1 2-12,1-6-32,-1 0 2,0-1-2,0 0-5,-2-1-5,0-1 4,-2-1-1,0 0 12,-1-1-3,-2-1-11,-1 0 20,-1 0-15,-1 0 33,-2 1-45,-1-2 66,0 0-20,-2 1 25,-1 0-15,2 2 19,-4 0-21,2 2 16,-1 0-15,-2 1 10,2 2-2,-1 0 51,2 10-18,-3-17 16,3 17-29,-5-11 24,5 11 8,0 0 41,0 0-18,0 0 34,-11 7-37,11-7 32,-4 16 2,1-5 8,3 3-6,-1 2 13,1 2 36,-1 1-53,2 2 25,-1-1-47,1 0-26,-1 1-12,1-2-15,1 1 3,-1-2 0,2 2-3,-2-3-7,3 0-3,-2-2 2,2 1-7,1-3-4,-1-3 4,1-1-6,0 3-20,0-7 17,2 2-23,0-2-9,-7-5-15,17 5-13,-17-5-4,18 2-27,-18-2 24,20-4-21,-8 1 33,-2-2-24,1-3 11,1 2 10,-2-4-13,0 0 7,-1 1 19,-1-3 1,0 3 5,-2 1 12,-1-1 7,0 3 5,-5 6 3,7-14-4,-7 14-1,4-7 5,-4 7 3,0 0 3,0 0 2,0 0-1,0 0 4,0 0-13,-4 11 28,4-11-22,-1 13 30,1-13-20,-3 17 20,3-17-23,1 15 23,-1-15-12,3 17 17,-3-17-21,5 16 17,-5-16-15,9 14 29,-9-14-5,10 10 9,-2-5-21,2-1 44,-1-1-33,2 0 16,-11-3-31,26 0 19,-12-3-23,1 0 24,1-1-2,-2-1-9,1 0-4,-1-2 5,-2 2 23,0-5-5,-1 1-7,-2-1-2,-1-1 4,-2-1 27,-1-1-41,-3 3-3,0-4-4,-2 3-4,-3 0-1,-1 1-5,0 1 1,-2-3-4,-2 4-3,-1-1 9,0 4-15,-2-2 13,1 4-9,-2 1-1,-2-1 10,3 3-15,-3 0-45,2 3-53,-1 0-46,-2 2-39,2-1-38,0 4-49,2-2-68,-2 1-71,4 1-41,3-3-107,-1 2-141,7-7-279,-5 12-584</inkml:trace>
  <inkml:trace contextRef="#ctx0" brushRef="#br2" timeOffset="129961.4721">18454 6133 21,'9'-11'745,"-9"11"-177,5-9-63,-5 9-64,2-10-37,-2 10-8,0 0-27,0 0-28,0-13-40,0 13-38,0 0-38,0 0-21,0 0-41,0 0-21,-10 5-19,10-5-15,-4 10-10,4-10-15,-1 15-22,1-15-5,-1 15-27,1-15 14,1 19-21,-1-19 19,5 17-25,-5-17 18,8 14-24,-8-14 16,12 11-22,-12-11 13,15 9-17,-15-9 16,16 3-1,-16-3-4,18 2-7,-5-4 2,-3 0-11,3-1 13,-2 2-1,0-5-4,-1 1 2,-1 0-6,0-2 2,-3 2 1,3-3 8,-4-1-4,0 1-5,-1-2-1,-1-1 9,-1 1 2,-2 10 6,3-19 2,-3 19 0,-1-15-4,1 15-9,-2-14 13,2 14-4,0 0 3,-1-15-13,1 15 4,0 0 6,0 0 3,0 0-4,0 0 3,0 0-1,-9 5 5,9-5-11,0 0-5,0 18 5,0-18-2,3 13-1,-3-13-4,5 14 2,-5-14-3,8 15-5,-2-7 2,-6-8 4,11 11-2,-3-5-3,3-4-21,0 2 8,2-1 7,-1 0 0,1-3-3,2 0-4,-2 0 5,2 0 0,-2-1 5,1-1-1,-2-1 2,-2-1 2,1-1-5,-2 1-5,-1-2 3,-8 6 2,11-14-3,-11 14 4,7-13-1,-7 13 4,0-13-5,0 13 1,-3-13 1,3 13-21,-6-13 23,6 13-38,-10-11-12,10 11-49,-11-9-34,11 9-54,-10-7-95,10 7-69,-12-3-80,12 3-114,0 0-161,-12-2-280,12 2-586</inkml:trace>
  <inkml:trace contextRef="#ctx0" brushRef="#br2" timeOffset="130450.1363">19021 5978 719,'0'0'609,"0"0"-56,6-10-51,-6 10-67,0 0-26,0 0-38,3-9-48,-3 9-42,0 0-67,0 0 15,0 0-53,0 0-14,0 0-20,6 7 46,-6-7-54,4 12-11,-4-12-17,5 18-8,-1-8-13,-1 2 4,-1-2-18,1 5 21,1-1-10,-2 1-11,-1-3-14,2 0-13,0 1-9,-2-1-10,1 0-2,-2-12-4,3 19-19,-3-19 19,1 16-24,-1-16 23,3 13-21,-3-13 22,0 0-8,-3 14-3,3-14 1,0 0-1,0 0-10,0 0 7,0 0-1,0 0-1,-13-4 3,13 4 1,-3-10 3,3 10 8,-3-17 4,3 17 35,-1-22-46,2 9 7,0 0-6,2-3 0,1 2 4,1 0-7,1-1-12,3 1 27,-1 0-2,2 2 18,4-1-15,2 2 16,-1 3 7,-1 1 23,2 1 8,0 4 11,-1 0 28,-2 2-21,2 2 47,1 1-52,-1 2 38,-1 1-29,1 0 21,-3 1-40,0 2 25,-1-2-105,-1 2-2,-2 2 0,-1-3 0,0 0 0,-7-8 0,6 17 0,-6-17 0,4 16 0,-4-16 0,0 17 0,0-17 0,-4 14-92,4-14-213,-6 17-64,1-9-63,-1-1-59,-1 2-103,-1 0-91,2-1-173,-3-2-529,-1 1-990</inkml:trace>
  <inkml:trace contextRef="#ctx0" brushRef="#br2" timeOffset="131814.2572">19697 6934 784,'0'0'634,"0"0"-51,8-7-14,-8 7-53,0 0-17,7-8-53,-7 8-55,0 0-48,0 0-40,3-10-9,-3 10-48,0 0 25,-8-6-50,8 6 29,0 0-64,-17 0 37,17 0-18,-16 4-13,7-1-19,-2 3-43,0 0 38,1 3-29,-1 1 28,-1 5-48,0-1 20,0 2-139,0 1 0,1 1 0,1-1 0,1 2 0,1-2 0,-1 2 0,3 0 0,2-2 0,0 0 0,3-2 0,1 1 0,1-1 0,4-3 0,-1 2 0,4 0 0,0-4 0,3 1 0,-1-4 0,3-2 0,0 2 0,-1-3 0,1-2 0,0-1 0,0 2 0,-13-3 0,23 0 0,-23 0 0,18-3 0,-18 3 0,15-3 0,-15 3 0,11-6 0,-11 6 0,7-10 0,-7 10 0,2-10 0,-2 10 0,0 0 0,-3-12 0,3 12 0,-9-6 0,9 6 0,-16-4 0,16 4 0,-15 0 0,15 0 0,-17 4 0,17-4 0,-16 4 0,7-1 0,0 3 0,9-6 0,-13 8 0,13-8-194,-9 5-168,9-5 10,-8 7 2,8-7-5,0 0-46,0 0-70,3 11-43,-3-11-22,0 0-86,15 0-127,-15 0-276,16-5-634</inkml:trace>
  <inkml:trace contextRef="#ctx0" brushRef="#br2" timeOffset="132405.6684">19919 6927 208,'-2'-15'642,"-1"3"-123,1-1-76,-4-1 1,1 2-74,-2-3-24,-1 3-35,0 0 3,-3-2-20,1 4-17,-3-3-13,-1 2-47,1 3 24,-2-1-52,1 2-4,-5-1-19,-1 0 2,1 3-1,0 1-29,0 0 3,-3 3-1,0 1-13,2 0-3,-2 2-8,-2 3 1,0-2-13,1 4 24,-2 1-46,1 1 40,-1 1-57,-1 3 63,1 2-35,0 1 23,1 1-26,1 2 29,0 0-48,2 1 30,2 3-29,-2 2 28,4 0-38,0 1 8,3 1-70,-1-1 0,3 1 0,1 1 0,2 2 0,1-1 0,2 0 0,1-4 0,1 0 0,3 3 0,1-5 0,2 1 0,3 1 0,2-2 0,3 0 0,4 1 0,0-1 0,4-3 0,1-1 0,4-1 0,1-3 0,3-1 0,3-3 0,0 0 0,4-4 0,0-2 0,3 1 0,3-4 0,1-2 0,0-1 0,6-3 0,-1-1 0,0-1 0,-1-3 0,-2 0 0,-1-4 0,-2 0 0,-1-1 0,-2-1 0,-2-2 0,-2-2 0,-2 1 0,-2-7 0,-3 2 0,-3-2 0,-5 3 0,-3-6 0,0-2 0,-2 1 0,-4 0 0,-1-3 0,-4 1 0,-2-1 0,-2 3 0,-2-4 0,-2 2 0,-3 1 0,-2 2 0,-3 1 0,-4 4 0,-2-1 0,-2 5 0,-3-1 0,-3 5 0,-2 1 0,-1 2 0,-2 2 0,-1 2 0,0 1 0,2 0 0,3 3 0,1 2 0,1-1-374,4 3-118,1 0-43,-1 0-85,5 2-115,-1-1-136,4 3-579,1-3-1063</inkml:trace>
  <inkml:trace contextRef="#ctx0" brushRef="#br2" timeOffset="133820.1525">15469 12518 259,'6'-13'643,"-6"13"-127,6-10-63,-6 10-18,6-12-35,-6 12-33,5-12-47,-5 12-7,4-11-26,-4 11-2,2-12-20,-2 12 2,1-11-59,-1 11-15,-5-9-23,5 9 19,-6-9-14,6 9-10,-10-5-21,10 5-4,-16-2 11,16 2-31,-18 0-5,6 2-6,0-2 1,0 3-13,-3 2 4,1-1-11,-1 3-15,-1 0 49,0 2-37,-2 2 22,3-3-32,-2 4 28,2 1-29,1 0 15,1 2 0,0 1 1,2 1-8,2 1 9,0 0-93,1 0 0,3-1 0,0-1 0,4 2 0,-1-2 0,2-1 0,2 1 0,1-1 0,3-2 0,0 1 0,3-1 0,0-2 0,1 0 0,3-1 0,1-2 0,2 0 0,0-3 0,3-1 0,0-1 0,2-2 0,0-1-289,2-1-119,3-2-29,-2 1-13,2-3-92,-2 0-49,0 0-60,-1 1-125,-2-4-504,0 2-886</inkml:trace>
  <inkml:trace contextRef="#ctx0" brushRef="#br2" timeOffset="134497.7237">15847 12554 201,'0'0'779,"2"-17"-139,-2 17-47,-1-14-47,1 14-28,-1-13-76,1 13-26,-5-10-46,5 10-1,-8-9-46,8 9-3,-10-7-21,10 7-16,-12-4-23,12 4-7,-14 0-7,14 0-19,-12 5 1,12-5-12,-13 10-18,4-4 0,2 4-12,0 2-106,0 2-80,0 0 0,-1 4 0,3 2 0,0-1 0,1-2 0,0 1 0,0 0 0,3 1 0,0-2 0,1 1 0,1 0 0,2-1 0,2 0 0,0-1 0,0-2 0,3 0 0,-2-2 0,5 0 0,0-2 0,-1-1 0,4-2-114,-2-2-201,1 1-33,0-2-20,1-4 9,-1 2-22,1-2-28,-1-2-2,-1 2 22,1-4 33,0-2 32,0 1 18,0-4 41,-1 1 29,3-3 45,-2-4 38,-1 1 35,0-3 27,0 1 24,-1-2 36,-1-2 34,0 1 37,-1 0 24,-1 0 51,-2 1 36,0 2 25,-2 2 33,0-1 28,-1 3-6,-1 1 9,0 0-23,-4-1 18,2 12-24,-2-16 14,2 16-13,-4-12-5,4 12-8,-8-6-2,8 6 20,0 0-23,-16 2 6,16-2 15,-12 12-45,5-3-4,0 1-5,2 4-34,-1 2-12,0 0-20,0 4-9,1-3 5,1 2-41,2-2 18,0 2-41,1-2 18,1-1-35,1 1 16,1-4-26,0 2 0,1-4 0,1 0 0,1-1 0,2-2 0,1 0 0,0-3 0,2 0 0,-1 0 0,-9-5 0,20 3 0,-20-3 0,18 0 0,-18 0 0,18-1 0,-18 1 0,14-4 0,-14 4 0,13-6 0,-13 6 0,8-7 0,-8 7 0,0 0 0,2-12 0,-2 12 0,0 0 0,-6-5 0,6 5 0,0 0 0,-17-2 0,17 2 0,-14 2 0,14-2 0,-19 5 0,9-2 0,0 1 0,1 1-91,0-2-103,0 2-34,9-5-87,-17 9-66,17-9-6,-12 7-90,12-7-86,-10 5-78,10-5-163,0 0-498,-6 7-905</inkml:trace>
  <inkml:trace contextRef="#ctx0" brushRef="#br2" timeOffset="134829.7366">16274 12466 680,'0'0'783,"-7"-15"-86,7 15-78,-6-10-37,6 10-75,-3-10-52,3 10-100,0 0-65,-1-10-26,1 10 10,0 0-12,8-6-8,-8 6-23,11 4-16,-2 0 4,3-1 22,-1 3-61,3 3-10,2 3 13,0 0-2,-2 2 28,3 2 16,-2 3-110,-1 2-115,0 1 0,-5-1 0,1 0 0,-2 1 0,-1-1 0,-4 3 0,1-2 0,-3-1 0,-1-2 0,0 1 0,-3-1 0,0-2 0,-2 4 0,0 0 0,0-2 0,-2-3 0,0-1 0,0-1 0,1-3 0,-1 1-172,1 0-321,0-4-101,1 0-143,5-8-185,-8 9-746,8-9-1336</inkml:trace>
  <inkml:trace contextRef="#ctx0" brushRef="#br2" timeOffset="135107.477">16729 12709 1067,'0'0'859,"0"0"-149,0 0-77,-6-9-80,6 9-62,0 0-115,0 0-9,6-10-63,-6 10-10,9-5-38,-9 5-43,16-5-25,-16 5-31,20-5-27,-8 3-26,0 0-19,2 2-17,-3-3-18,3 1-13,-1 2-16,1-2-74,-3 1-42,1-1-67,2 2-22,-14 0-59,19-1-6,-19 1-78,18-1-58,-18 1-55,13 1-28,-13-1-128,0 0-587,13 4-794</inkml:trace>
  <inkml:trace contextRef="#ctx0" brushRef="#br2" timeOffset="135276.6569">16841 12797 681,'0'0'768,"0"0"-74,-3 12-93,3-12-54,0 0-59,4 9-15,-4-9-66,8 5-63,-8-5-57,10 3-52,-10-3-47,17 1-37,-17-1-32,21-1-23,-9 0-17,0-1-20,0 0-28,0 2-85,0-5-107,0 3-50,0-2-145,0 2-139,0-2-150,3-1-730,-2-1-975</inkml:trace>
  <inkml:trace contextRef="#ctx0" brushRef="#br2" timeOffset="135702.1873">17245 12613 550,'-3'-9'919,"3"9"-137,0 0-148,0-15-55,0 15-67,5-11-18,-5 11-92,8-11-5,-8 11-38,15-10-30,-7 5-12,1 1-28,2 1-30,0 1 0,1-1-28,-12 3-22,22 0 7,-8 2-28,-2-1-30,-1 3-50,-1-1-108,1 3 0,-1 0 0,-2-1 0,-1 4 0,-2-1 0,-1 1 0,-1 2 0,-1 0 0,-2 1 0,-3 2 0,-1 0 0,-1 2 0,-3 1 0,0 0 0,-2 0 0,-2-2 0,2 1 0,-1-2 0,-1 1 0,2-4 0,1 0 0,0 1 0,1-2 0,0-2 0,2 0 0,0-2 0,6-6 0,-9 14 0,9-14 0,-6 11 0,6-11 0,-4 8 0,4-8 0,0 0 0,1 12 0,-1-12 0,0 0 0,13 3 0,-13-3 0,14 0 0,-14 0 0,20-3 0,-8 1 0,3-2 0,1 0 0,1-1 0,0 0-4,2-3-478,2 2-38,-2-2-91,0 1-53,1-2-101,-4 4-100,3-3-494,-4 2-961</inkml:trace>
  <inkml:trace contextRef="#ctx0" brushRef="#br2" timeOffset="135945.9309">17729 12719 808,'0'0'868,"0"0"-123,0 0-74,0 0-59,0 0-31,12-4-87,-12 4-50,14 0-28,-14 0-33,15-1 2,-15 1-77,20-3-18,-8 1-25,2 2-16,-1-3-33,2 1-24,-2 0-37,2-2-46,1 3-109,-1-3 0,-2 1 0,1 1 0,-1-2 0,0 3 0,-1-2 0,0-1 0,0 1-76,-12 3-176,18-5-46,-18 5-6,14-2-49,-14 2-42,11-6-96,-11 6-65,0 0-13,0 0-38,0 0-39,0 0-497,0 0-757</inkml:trace>
  <inkml:trace contextRef="#ctx0" brushRef="#br2" timeOffset="136231.7584">17928 12589 698,'-6'-9'701,"1"2"-89,0-2-42,5 9-33,-8-17-44,8 17 7,-5-12-44,5 12-10,-6-12-32,6 12-35,-4-7-42,4 7 14,0 0-58,-5-12-2,5 12 18,0 0 18,0 0 33,0 0-243,0 0-117,-4 12 0,4-12 0,1 11 0,-1-11 0,1 18 0,1-7 0,-1-1 0,2 3 0,-1-1 0,0 0 0,2 2 0,-1 2 0,-2 1 0,2 1 0,-1-1 0,1 2 0,-2-1 0,1 1 0,-1-1 0,0 0 0,0-2 0,-1 2 0,-1-1 0,0-1 0,0-1 0,-2-1 0,0-1 0,2-3 0,-1 2 0,-1-2 0,3-10-547,-6 16-265,6-16-121,-4 13-928,4-13-1576</inkml:trace>
  <inkml:trace contextRef="#ctx0" brushRef="#br2" timeOffset="162176.9436">17681 10452 264,'0'-12'883,"0"0"-155,0 12-85,2-23-51,-1 11-37,-1 0-27,2 0-45,-2-2-37,1 2 22,-1 0-78,1 1 14,-1 11-60,0-19 13,0 19-66,1-16-12,-1 16-72,2-10 5,-2 10-95,0 0-117,0 0 0,0 0 0,0 0 0,6 10 0,-6-10 0,4 20 0,-3-7 0,1 0 0,-1 3 0,0 1 0,-1 1 0,0 0 0,0 0 0,1 2 0,-2-2 0,1 2 0,-1-2 0,-2 0 0,3 1 0,-1-1 0,-2-2 0,2-1 0,-1-1 0,0 1 0,1-4 0,0 1 0,1-12 0,-2 20 0,2-20 0,0 14-423,0-14-210,2 12-103,-2-12-92,0 0-149,6 8-481,-6-8-1077</inkml:trace>
  <inkml:trace contextRef="#ctx0" brushRef="#br2" timeOffset="162641.5229">18079 10389 585,'8'-10'839,"-3"2"-113,0-1-62,0 1-83,-5 8-20,8-16-51,-4 8-56,-4 8-32,5-15-29,-5 15 20,2-13-93,-2 13 13,3-10-89,-3 10 5,0 0-81,-1-14 20,1 14-74,0 0 13,0 0-36,0 0 11,-9-3-47,9 3-3,0 0-52,-6 12 0,6-12 0,-3 12 0,3-12 0,0 16 0,0-16 0,3 18 0,1-7 0,0-1 0,3 3 0,-1-2 0,2 2 0,2-1 0,-1 0 0,1 1 0,4-1 0,-2 2 0,3-3 0,-3 0 0,3 1 0,-1-1 0,1 0 0,1 0 0,0-1 0,1-2 0,1 2 0,-4-4 0,2 3 0,-1-2 0,-2-1 0,2 2 0,-3-4 0,-1 1 0,-2 0 0,-9-5 0,16 10 0,-16-10 0,10 6 0,-10-6 0,6 9 0,-6-9 0,-2 11 0,2-11 0,-9 12 0,3-6 0,-4 1 0,-2-1 0,-1 0 0,-3 3 0,0-4 0,-4 2 0,0 0 0,-1-3 0,-1 1 0,2-1 0,2-2 0,-1 0 0,2-4 0,2 0-259,1-2-409,1-2-80,4-3-90,0 0-195,4-4-441,3-4-1096</inkml:trace>
  <inkml:trace contextRef="#ctx0" brushRef="#br2" timeOffset="162949.8344">18288 10306 402,'0'0'820,"2"-13"-127,-2 13-59,0 0-61,1-13-48,-1 13-32,0 0-35,2-12-49,-2 12-35,0 0-46,0 0 1,2-14-87,-2 14 6,7-6-43,-7 6 43,12-9-23,-2 5-19,1 1-27,0-3 28,3 2-53,2-1 43,0 2-155,1-4-42,5 2 0,-1-2 0,6 2 0,4-4 0,-1 2 0,4-2 0,-2 1 0,-2 0 0,0 2 0,-5 0 0,-1 0 0,-3 1 0,-3 1 0,-4 0 0,0 1 0,-4-1 0,1 2 0,-11 2 0,12-3 0,-12 3 0,0 0 0,0 0 0,0 0 0,0 0-422,-18 8-134,7-2-106,-4 2-99,-2 4-168,-6 2-612,-1 1-1178</inkml:trace>
  <inkml:trace contextRef="#ctx0" brushRef="#br2" timeOffset="163518.5311">18050 11008 115,'0'0'759,"0"0"-155,0 0-59,0 0-39,10-3-40,-10 3-23,0 0-60,0 0-12,0 0-78,0 0-2,0 0-9,0 0-11,3 10-12,-3-10-16,-11 13-25,4-3-13,-2 2-12,-3 2 17,-3 2-52,-2 4 22,-3 1-55,-4 5 9,-2-1-20,0 4 3,-2 1-13,-2 1-3,-1 0-10,-6 8-17,3-2-13,-1-1-10,4-2-41,3-2 30,-1-2-40,2 0 30,3-1-35,-1-2 26,2 0-30,4-6 28,3 0-36,-1-1 18,4-3-83,1-5-4,1 1-91,4-2-31,-1-1-81,0-2-45,2-1-43,1 0-92,5-7-70,-7 7-104,7-7-167,0 0-468,0 0-886</inkml:trace>
  <inkml:trace contextRef="#ctx0" brushRef="#br2" timeOffset="163895.3927">18304 11231 294,'0'0'831,"7"-9"-152,-7 9-44,3-8-94,-3 8-46,0 0-77,3-13-22,-3 13-65,0 0-42,-1-11-24,1 11-12,0 0-34,0 0-27,-7-7-18,7 7-14,0 0-7,-11 2-16,11-2 32,-13 9-63,7-3 25,-2 3-59,-1-1 43,-2 3-60,-1 1 34,-1 2-48,0 3 31,-3 1 4,-1 4-7,-1 2-4,-2 2-8,-3 3-11,0 0 6,-1 0-4,0 1-38,0 1 30,0-3-40,-2 2 32,2-1-37,1-2 33,-2 0-38,2-1 37,-2-2-42,7-3 35,2-3-40,2-2 38,0 0-77,3-5 11,0 0-92,2 0-21,3-4-62,-1 0-33,7-7-31,-10 10-28,10-10-89,0 0-53,0 0-77,0 0-37,0 0-143,0 0-442,15-6-768</inkml:trace>
  <inkml:trace contextRef="#ctx0" brushRef="#br2" timeOffset="164258.5042">18565 11343 497,'10'-8'745,"-1"3"-140,-9 5-63,14-9-56,-14 9-37,10-10-65,-10 10-54,0 0-45,9-7-41,-9 7-33,0 0-16,0 0-3,0 0-4,0 0-11,0 0-4,-7 14-23,1-6 4,-1 1-30,-5 4 35,2 4 7,-6 5-13,-4 6-51,-1 0 35,-2 4-63,-2 2 37,1 0-55,-3 0 49,0 2-55,-5 3 38,4-4-39,-5 5 35,6-7-23,0 0 36,1-3-46,0-2 29,3 0-39,0-3 25,3-4 4,1-2-54,4-4 28,1-1-13,0-3-1,4 1-7,0-3-6,2-2-3,2 0-6,-1 1 1,7-8-16,-11 10-44,11-10-34,-9 6-61,9-6-124,0 0-43,0 0-58,0 0-117,0 0-72,-7-6-91,7 6-80,3-12-684,-3 12-1019</inkml:trace>
  <inkml:trace contextRef="#ctx0" brushRef="#br2" timeOffset="166957.1145">18376 12666 430,'0'0'828,"-9"-3"-121,9 3-69,-7-7-72,7 7-87,-5-7-19,5 7-51,-4-12-46,4 12-49,0-12-15,0 12-42,4-15-10,0 6-16,1 1-36,2-3-10,0 2-11,3 0-6,2-1-5,1 1-18,-2 2-17,2 2-26,0 0-19,-2 2-13,2 1-9,-13 2-2,23 2-11,-10 1-2,-3 2 1,-1 1-10,-1 2-7,-5 1-7,1 1 6,-4 3-14,-1 1-3,-3-2-5,-5 8 1,0-3-4,-1 2 2,-5 3-4,2-5 28,-2 4-33,2-6 28,0 0-38,-1 0 34,4-3-31,-2-1 28,3-1-26,2-3 29,0 1-34,0-1 33,7-7-33,-11 9 36,11-9-39,0 0 34,0 0-36,-5 8 33,5-8-33,0 0 28,8-5-29,-8 5 3,10-6 5,-10 6 0,18-6 2,-8 1 1,2 2 3,1-1 1,2 0-1,-2 3 24,2-3-27,0 1 33,1 2-37,-2 1 42,1 0-41,-2 1 26,0 1-24,-1 0 24,-1 1-32,-2-1 37,1 2-31,-2 2 42,-8-6-34,9 9 34,-9-9-31,3 10 0,-3-10 0,-1 12 0,1-12 0,-9 14 0,3-8 0,-2 3 0,-3-3 0,-1 2 0,-1-2 0,-1 2 0,0-1 0,-1 0 0,-1 0 0,0-2 0,-1 2 0,1-5 0,0 4 0,0-2 0,-1-3 0,3 0 0,-1-1 0,1 0 0,0-1-27,1-2-244,0-1-102,0 2-78,3-2-85,1 0-131,9 4-98,-14-6-850,14 6-1270</inkml:trace>
  <inkml:trace contextRef="#ctx0" brushRef="#br2" timeOffset="167281.2249">19174 12656 419,'-14'2'890,"14"-2"-145,0 0-77,-14 1-55,14-1-62,0 0-34,0 0-93,-14-1-16,14 1-40,0 0-15,0 0-16,0 0-41,0 0-15,13-4-29,-13 4-24,15-3-32,-15 3-38,21-4-30,-21 4-29,23-2-18,-12-1-15,-11 3-12,23-1-59,-11-1-58,-12 2-61,23 0-81,-23 0-67,19 0-84,-19 0-32,14 2-82,-14-2-107,9 5-75,-9-5-196,5 8-475,-5-8-925</inkml:trace>
  <inkml:trace contextRef="#ctx0" brushRef="#br2" timeOffset="167466.1244">19105 12871 281,'-6'7'832,"6"-7"-120,-8 9-48,8-9-53,-4 9-44,4-9-17,0 0-56,4 8-51,-4-8-27,0 0 7,17 1-91,-17-1-18,23-4-83,-9 2-17,0-1-75,3 0-5,-2-1-63,0-2-50,1 1-118,-1 0-105,-1-2-87,3 2-88,-3-1-124,0 1-101,0-1-69,-4 1-192,4 0-349,-1-1-822</inkml:trace>
  <inkml:trace contextRef="#ctx0" brushRef="#br2" timeOffset="167911.0341">19703 12641 630,'0'0'822,"4"-12"-112,-4 12-44,2-11-97,-2 11-42,0 0-78,-3-14-31,3 14-58,-5-8-24,5 8-37,-9-6-26,9 6-24,-12-6-30,12 6-22,-10-2 16,10 2-64,-11-1-10,11 1-21,-13 2 0,13-2-8,-9 7 6,9-7-4,-9 8-9,9-8 15,-5 12-6,5-12-53,-3 15-59,3-15 0,3 17 0,1-8 0,1 0 0,0 2 0,3-2 0,-1 1 0,3 0 0,-1-1 0,2-2 0,0 3 0,-1-3 0,2 3 0,2-2 0,-2 0 0,0 0 0,0 0 0,-1-1 0,2 0 0,-3-1 0,2 0 0,-3-1 0,0 0 0,-2 0 0,-7-5 0,16 9 0,-16-9 0,10 5 0,-10-5 0,10 7 0,-10-7 0,5 7 0,-5-7 0,0 0 0,-2 10 0,2-10 0,-11 7 0,2-3 0,0 0 0,-3 1 0,-2-1 0,-3 1 0,0-1 0,0 2 0,-1-3 0,-3 0 0,2 1 0,1-2 0,0 1 0,4-2 0,-2-1 0,1 0-409,2-4-148,-2 2-76,3-3-49,4 0-89,0-5-124,2 0-452,0-1-949</inkml:trace>
  <inkml:trace contextRef="#ctx0" brushRef="#br2" timeOffset="168241.9216">19675 12600 750,'0'0'693,"0"0"-71,0 0-35,0 0-36,4-7-60,-4 7-17,0 0-54,0 0-18,0 0-41,0 0-11,11-6-22,-11 6-24,11-3-17,-11 3-18,19-2-25,-8 1-1,2-1-3,4-1-1,1 0-5,0 1-132,2-3-102,3 1 0,-1-1 0,1 2 0,2-4 0,1 0 0,3 0 0,-1-1 0,-3 1 0,-1-1 0,-1 2 0,-1-1 0,-7 1 0,2 2 0,-3-1 0,-2 1 0,-1 1 0,-1-1 0,-10 4 0,18-5 0,-18 5 0,13-5 0,-13 5 0,11-6 0,-11 6 0,0 0 0,12-4 0,-12 4 0,0 0 0,0 0 0,10-5 0,-10 5 0,0 0 0,0 0 0,0 0 0,9-3 0,-9 3-349,0 0-581,0 0-207,0 0-686,7-10-1528</inkml:trace>
  <inkml:trace contextRef="#ctx0" brushRef="#br3" timeOffset="174673.4113">20926 5273 78,'0'0'571,"-14"-2"-123,14 2-58,-16-2-50,16 2-34,-17-2-43,17 2-27,-15 0-20,15 0-12,-16-1-22,16 1-8,-15 0-15,15 0-17,0 0-13,-17 0 0,17 0 31,0 0 10,-10 3-13,10-3-36,0 0 29,0 0-30,0 0 18,6 10-15,-6-10-1,15 7-29,-6-4 39,3 2-5,1 0-5,4 1-15,1-1-6,3 1-5,2 0-16,1 1-5,1-2-10,4 5-6,3-4-3,1 3-5,2 0-4,7 1 2,3 0-8,1 1 2,2-1-23,2 2 18,3-2-24,9 4 12,0-1-21,1 2 17,3-1-21,0 0 20,2 1-5,-2-1-18,1 1 14,-1-1-12,2 1 12,-3-1-20,0 1 24,-1-1-23,0-2 18,-1 3-18,-1-1 16,1-1-15,-2 1 17,1 0-1,0 0-17,1-1 3,0 2-4,0-3 15,1 2-16,-1 1 21,1-1-21,-1 3 9,1-2 10,-1 0-2,0 2-2,-1-1-4,0-1 4,0 2-8,0-1 6,0 2-4,2-2-2,-3-1-1,2 0 39,-2 1-42,-1 1 42,2-2-51,-2 1 46,-2-1-46,0 2 41,-7-5-37,0 3 29,2-1-34,4 1 2,-6-1-1,2 0 10,-2-1 0,0 0 13,9 3-18,0-1 30,-9 0-28,10 2 6,-3-2-1,-1 2 1,-4-4-4,-3 2 1,1-1 4,-1-1 3,-1 1-12,2 0 11,1 0 0,7 1-18,-1 1 14,-6-3-7,7 2 18,-5-3-18,-5 2 19,3-1-19,0-2 18,-3 2-20,0-1 18,1 0-8,-3-2 8,0 1-2,-4-1 1,4 1-10,-4-1 8,-1 1 5,1-3-9,-9-1 2,2 1-1,-3-1 2,1 1-1,1-2-1,-2 1 4,-1 0-1,1-2 1,-1 2-2,1 2-1,-1-4 2,1 2-3,-2 2 2,-3-5-2,-1 1-6,0 2 7,-2-3-6,1 1 7,-2 0 1,-1-2-2,2 2 1,-2-1-1,-1 1 1,0 0-1,-3-1-1,2-1-10,-2 0 10,4 3-4,-6 0 44,6-4-41,-3 4-13,-2-4 14,2 4 0,-1-3 1,0 1 0,0 0 34,-2 0-43,1-1 41,-1 1-45,-2 0 31,3 0-30,-1 1 45,-3-4-46,0 1 46,2 2-44,-3-2 44,1 1-49,-1-1 46,-2-1-45,1 1 46,1 0-47,-3 1 48,-10-3-49,19 3 32,-19-3-28,23 1 44,-23-1-52,19 4 52,-19-4-53,21 2 50,-21-2-53,20 2 53,-20-2-51,18 3 51,-18-3-52,16 2 46,-16-2-47,13 2 48,-13-2-51,14 0 46,-14 0-71,0 0-1,13 0-72,-13 0-70,0 0-70,0 0-69,12-4-81,-12 4-70,0 0-35,0 0-141,0 0-596,4-11-864</inkml:trace>
  <inkml:trace contextRef="#ctx0" brushRef="#br3" timeOffset="175033.9717">27566 6678 152,'-4'-15'724,"4"15"-131,-2-10-56,2 10-48,-1-13-26,1 13-49,0 0-29,-1-14-53,1 14-16,0 0-57,-1-10-11,1 10-53,0 0-5,0 0-52,-2-12 4,2 12-18,0 0 36,0 0-16,0 0 12,0 0-35,0 0-2,13 5 24,-13-5-4,7 10-14,0-3-13,-2 1-3,1 1 46,1 2-31,1 0-16,2 1 16,-2 1-41,1 0 32,1 3-17,1-1 16,0 1-42,1 1 30,-1-1-42,1-1-53,-2 1-7,-1-3 0,-2-1 0,2 1 0,-4-2 0,-1-1 0,0 0 0,-2-1 0,-2-9 0,0 17 0,0-17 0,-6 15 0,-1-5 0,-1-5 0,-4 2 0,1 0 0,-3 2 0,1-4 0,-4 1 0,-2 2 0,-3-3 0,1 3 0,-1-3-279,-1 3-408,-2 0-194,-4 2-248,4-4-521,0 1-1314</inkml:trace>
  <inkml:trace contextRef="#ctx0" brushRef="#br3" timeOffset="176768.6389">23574 5325 507,'0'0'542,"0"0"-69,0 0-41,0 0-46,-2-12-65,2 12-42,0 0-36,0 0-10,3-10-23,-3 10-19,0 0-1,0 0 2,3-12-16,-3 12 5,0 0-17,2-12 19,-2 12-20,0 0 27,3-11-34,-3 11 10,0 0-7,1-16 12,-1 16-31,1-10 20,-1 10-16,3-12 6,-3 12 0,1-10 8,-1 10 5,2-11-10,-2 11-6,0 0 7,1-13-8,-1 13-17,0 0-17,0 0-29,0 0-9,0-12-23,0 12-14,0 0 22,0 0 14,-3 12-73,3-12 0,-5 17 0,3-5 0,-2 2 0,0 3 0,-1 0 0,0 1 0,0 4 0,-1-1 0,3 0 0,-3 2 0,0-4 0,1 3 0,1-3 0,0-2 0,2 1 0,-2-1 0,1-1 0,1 0 0,-2-1 0,3-2 0,0-3-207,1-10-250,-2 23-37,2-23-95,0 15-106,0-15-79,4 12-802,-4-12-1222</inkml:trace>
  <inkml:trace contextRef="#ctx0" brushRef="#br3" timeOffset="177153.3081">23736 5509 37,'0'0'906,"9"-6"-182,-9 6-40,0 0-101,12-4-34,-12 4-63,12-3-27,-12 3-104,18-5-23,-18 5-69,21-7-2,-7 5-35,-1-2-42,3-1-26,-2-1-24,3 1-17,-3-1-18,1 2-24,-1-4-13,0 2-14,-2 2-9,-1-4-1,1 3-7,-4 1-5,-1-2-5,-7 6-6,13-7-3,-13 7-8,5-9-1,-5 9-3,0 0 3,-4-8-7,4 8 2,-10-4 2,10 4-2,-14-1 5,14 1-4,-19 3-1,19-3 2,-19 7-6,9 0 24,-1-2 9,1 3 19,0 3 3,1 0 10,0-1 10,1 2 21,3-1-8,1 1-5,2-1-17,0 0-7,2-11-9,0 22-6,4-11-11,0-2-3,4 2-3,-2-4 2,3 3-30,3-4-66,2 1-53,0-3-48,4-1-42,1 0-73,0-2-15,5-1-72,3-1-79,1-2-62,0 0-37,5-4-6,-1 0-73,-1 0-442,-2-3-692</inkml:trace>
  <inkml:trace contextRef="#ctx0" brushRef="#br3" timeOffset="177546.7951">24370 5416 53,'0'0'748,"-13"-6"-126,13 6-54,-11-1-31,11 1-36,-11-5-47,11 5-15,0 0-56,-15-3-57,15 3-55,0 0-13,0 0-18,0 0-24,0 0-23,3-12-5,-3 12 0,18-9-22,-6 4 22,4 0-62,-2-2 21,3 2-57,-2-3 16,1 2-48,0-2 26,-1 1-43,-1 0-16,0 0 3,-1-1-13,-2 0 7,0 0-7,-2 0 1,-2-2-4,1 1 1,-2-1-6,-3 2 2,-1-1-12,-2 9 15,0-16-8,0 16-8,-7-17 5,7 17-5,-14-12 0,6 7 2,8 5-3,-17-5-7,17 5 11,-19 0-1,9 2 0,-1 3 14,0 2 10,1 2 9,-1 2 44,-1 2-30,1 3 68,-1 1-38,2 4 36,-1-2-37,1 2-13,1 0-2,1 1-13,-1-1-11,1 1-4,1-2-3,0 1-7,3-1-7,0-1-7,2 0-10,0-2-58,1 0-59,1 0-55,0-3-56,-1-1-40,2 0-82,-1-1-39,0-12-68,0 18-34,0-18-36,0 15-59,0-15-112,0 0-499,-1 11-810</inkml:trace>
  <inkml:trace contextRef="#ctx0" brushRef="#br3" timeOffset="178006.1729">24194 5543 833,'-8'-8'685,"8"8"-89,0 0-63,-3-10-51,3 10-73,0 0-60,12-9-50,-12 9-30,20-5-63,-6 0-5,4 2-52,6-1-9,1 0-48,-1-1-4,8-1-32,2 1 8,2 1-37,3-1-26,3-3-58,-5 2-3,8-1-33,-10 2-2,1-1-11,0-1-21,-2 0 2,-4 1-10,-4-1 20,-4 0 10,1 2 22,-2-4 19,-6 2 1,1-1 19,-5 1 14,-1-2 30,0 0 41,-3 1 17,-2 0 21,0-2 10,-5 10 30,5-17-3,-5 17 25,3-16 21,-3 16 19,0-14-13,0 14 17,-1-13-18,1 13 21,-2-10-33,2 10 13,-5-9-30,5 9-7,0 0-10,-8-5 12,8 5-1,0 0 1,-11 7 42,11-7-24,-10 14 7,6-4-38,-1 4 44,0 0-12,0 2-29,-2 1-18,4 2-44,-1 2-61,0 0 0,0 0 0,1-1 0,3-1 0,-2 0 0,2 0 0,2-2 0,0 0 0,0 0 0,2-3 0,3 1 0,-1-3 0,4-2 0,-1 0 0,5-2 0,-3-2-76,2-1-145,3-3-47,-1 1-15,1-3-46,2-2 12,0-1-4,1-2-41,-2 0-52,2-4-15,1 1-21,-4-3-54,1-2-96,-3-1-534,0-1-748</inkml:trace>
  <inkml:trace contextRef="#ctx0" brushRef="#br3" timeOffset="178162.5987">24898 5409 168,'-24'1'905,"4"0"-191,-1 0-91,6 1-111,1-2-100,14 0-61,-20 3-76,20-3-36,0 0-58,0 0-38,0 0-33,0 0-9,22-3-39,-1 0 0,11-2-51,6 0-55,9-3-90,0 2-133,2-3-126,1 1-198,-1-1-483,-2 1-691</inkml:trace>
  <inkml:trace contextRef="#ctx0" brushRef="#br3" timeOffset="179321.3737">24307 7011 79,'-5'-12'717,"5"12"-132,0 0-98,0 0-29,-1-13-51,1 13-13,0 0-22,-2-12-25,2 12-29,0 0-35,-3-14-44,3 14-16,-5-10-17,5 10 6,-7-12-8,7 12-44,-10-14-3,10 14-1,-11-10 17,11 10-44,-13-11 42,13 11-62,-14-8 35,14 8-39,-12-6 40,12 6-23,-11-4-4,11 4-8,-13-5-25,13 5-9,-10-2-3,10 2-8,0 0-6,-14-3-4,14 3-11,0 0-4,0 0-8,-12 0-5,12 0 0,0 0 3,0 0-4,0 0 7,11 7-3,-11-7-10,18 1-5,-18-1-2,25 0 3,-10 0-7,4 0-1,0-1 1,1-1-9,0 1 9,1 0-2,-2-2-2,1 0-1,-2-1 2,1 1 4,0-1-6,-3 1 2,0-1-9,-1-1 9,-3 2-3,-2 0 6,0-1-6,-2-1-3,-8 5-20,12-9 30,-12 9-35,6-5 36,-6 5-33,0 0 30,0 0-27,-1-17 30,1 17-36,0 0 45,-8-5-30,8 5 39,0 0-20,0 0 14,-15 0-23,15 0 0,-5 7 0,5-7 0,-8 15 0,5-6 0,0 5 0,0 0 0,-2 2 0,3 3 0,-1 1 0,1 2 0,-1 2 0,2-1 0,-1 2 0,2 0 0,0 1 0,2-1 0,-1-1 0,0-2 0,2 2 0,0-3 0,-1-2 0,2-4 0,-1 2 0,0-2 0,1-1 0,0-3-278,-2-1-179,-2-10-62,8 11-97,-8-11-31,9 8-66,-9-8-56,0 0-560,0 0-933</inkml:trace>
  <inkml:trace contextRef="#ctx0" brushRef="#br3" timeOffset="180115.8865">24367 7104 887,'0'0'776,"-16"-6"-97,16 6-113,-10-5-55,10 5-68,0 0-70,-12-7-39,12 7-9,0 0-14,0 0-49,10-2-15,-10 2-5,18-5-75,-5 4 9,3-3-77,1 0 18,2 2-61,1-2 26,3-1-53,2 0 32,-1 0-64,2-2 5,0 0-59,4 0 6,0-1-22,-1-1-13,-1 0-8,1-2-2,-2-1-19,-4 3-8,4-5-2,-6-1-37,2 1 40,-2-1 7,-4 0 11,-1 1 13,0-2 12,-2 1-1,-3-2 35,-1 2-7,0-3 27,-1 1 0,-4 2 9,-3-3-4,0 3 16,-4-1 0,0-1 14,-1 2-7,-5 0 18,-2-3-2,-1 1 30,-3 3-19,-3-2 27,-3 2-1,-3 0 9,-3 1 2,0 4 20,-3-1-8,2 5 27,-1 1-7,-2 0 27,0 2-11,-4 2 24,-5 2-18,1 2 19,-7 1-1,2 3 5,-2 2-15,2 2 9,-2 0 20,1 4-44,1 0 49,1 1-28,1 3 37,-1 2-37,3 2 21,1 2 1,2 0-73,2 1-84,2 3 0,1 2 0,2 0 0,2 2 0,4-2 0,3 4 0,1-2 0,4 1 0,2 2 0,5-7 0,1 2 0,2 1 0,1-4 0,4 0 0,3 5 0,2-4 0,3 2 0,2-2 0,4 3 0,2-1 0,4-2 0,1-1 0,5-1 0,1-4 0,2-3 0,3-1 0,3 0 0,0-5 0,2-1 0,3-4 0,0-1 0,-3-2 0,0-4 0,2 0 0,1-1 0,-2-4 0,3-1 0,-3 0 0,1-2 0,4-2 0,-3-2 0,-6 1 0,1-1 0,-1-4 0,-3 1 0,5-2 0,-4-3 0,-2 0 0,1-1 0,-3-3 0,-5 4 0,0-3 0,1-3 0,2-1 0,-4-3 0,0 0 0,-1-2 0,-2-1 0,-3 0 0,-3 3 0,-1-2 0,-3 0 0,-1-2 0,-2 2 0,-3-3 0,-3 3 0,-1-3 0,-6-1 0,-2-3 0,-4 0 0,-3 1 0,-1 1 0,-5 1 0,-2 4 0,-1 0 0,-2 3 0,-2 0 0,-3 4 0,0 4 0,-3-1 0,-1 4 0,-2 2 0,-2 2 0,6 3 0,-1-1 0,2 6 0,0-2 0,3 2 0,4 2 0,-1-2-197,4 1-150,1 2-87,2 2-60,1 1-126,2-3-127,0 4-945,3-1-1367</inkml:trace>
  <inkml:trace contextRef="#ctx0" brushRef="#br3" timeOffset="180393.2192">25031 6486 1362,'0'0'995,"0"0"-168,0 14-64,0-14-66,0 0-121,0 0-48,0 0-95,0 15-59,0-15-41,0 0-42,0 0-46,0 0-35,0 0-38,0 0-30,0 12-27,0-12-18,0 0-66,0 0-31,0 0 0,0 0 0,0 0-10,0 0-232,0 0-181,0 0-138,0 0-201,0 0-238,0 0-643,0-12-1306</inkml:trace>
  <inkml:trace contextRef="#ctx0" brushRef="#br3" timeOffset="183289.2235">23955 12668 760,'0'0'923,"0"0"-102,-3-14-94,3 14-2,0 0-91,-1-15-63,1 15-66,-1-10-34,1 10-45,0 0-45,-6-13-57,6 13-52,-10-7-25,10 7-22,-15-4-46,15 4-179,-24 3 0,9 0 0,-1 3 0,-2 2 0,-1 4 0,0 1 0,-1 3 0,1 2 0,4 2 0,0 2 0,3-4 0,2 3 0,2-2 0,3 2 0,1 1 0,3-2 0,1-3 0,3 2 0,2-3 0,3 3 0,2 0 0,1-2 0,3-3 0,4 1 0,0-3 0,1 0 0,2-3 0,0 1 0,1-5 0,1 1 0,1-2 0,-3-2 0,-1-1-555,2-1-158,-2-1-55,1 1-86,-1-3-822,-1-1-1348</inkml:trace>
  <inkml:trace contextRef="#ctx0" brushRef="#br3" timeOffset="183605.233">24531 12689 506,'4'-11'886,"-4"11"-95,5-17-61,-5 17-64,4-11-34,-4 11-71,0-13-33,0 13-38,-4-9-27,4 9-37,-5-7-19,5 7-19,-9-4-20,9 4-26,-13 0-335,13 0-7,-17 5 0,8 1 0,-2 3 0,2 1 0,-1 1 0,-3 3 0,3 3 0,0 1 0,-1 1 0,2-1 0,0 3 0,1-2 0,1 2 0,2-1 0,0-2 0,1-2 0,0 1 0,4 0 0,-3-1 0,1-3 0,4 2 0,1-3 0,-3 0 0,5 0 0,3 0 0,-1 0 0,3-3 0,1-1 0,1-1 0,2-2-256,0-2-265,0-1-47,3-1-50,-1-1-28,2-1-16,0-1-66,1 1-601,-1-3-933</inkml:trace>
  <inkml:trace contextRef="#ctx0" brushRef="#br3" timeOffset="183990.9953">24850 12847 526,'7'-14'591,"-2"2"-70,0-1-16,-1 1-34,0 0-43,0 0-18,-2 1-20,1 0-46,-3 11-18,0-19-43,0 19 29,0-17-31,0 17 14,-3-14-30,3 14 5,-6-13-19,6 13-16,-5-10-11,5 10-17,-7-9-9,7 9 9,0 0-17,-11-2-10,11 2-5,0 0-69,-14 9-106,14-9 0,-11 14 0,6-6 0,0 4 0,-2 2 0,3 0 0,0 2 0,-3-1 0,4 1 0,0 1 0,-1-2 0,3 2 0,1-3 0,0 0 0,1 1 0,3-1 0,-1 0 0,-1-1 0,2 0 0,2-2 0,-3-1 0,1 0 0,0 0 0,1-1 0,-5-9 0,7 17 0,-7-17 0,4 12 0,-4-12 0,4 12 0,-4-12 0,3 8 0,-3-8 0,0 0 0,0 14 0,0-14 0,-5 7 0,5-7 0,-12 8 0,12-8 0,-19 7 0,9-5 0,-4 1 0,1-1 0,-2-2 0,-1 0 0,1 0 0,-3-1-443,2-2-197,0 1-150,-1-3-196,5-1-700,0 0-1359</inkml:trace>
  <inkml:trace contextRef="#ctx0" brushRef="#br3" timeOffset="184188.9802">24957 12707 704,'7'-5'882,"2"0"-93,-9 5-95,14-7-86,-14 7-53,15-6-113,-15 6-64,16-4-98,-5 0-34,0 1-69,0 1-17,1-1-50,-1-1-4,2 1-41,-1 1-10,-1-1-65,2 1-35,-2-1-84,-11 3-65,21-2-112,-21 2-104,14-4-78,-14 4-141,15-4-648,-15 4-885</inkml:trace>
  <inkml:trace contextRef="#ctx0" brushRef="#br3" timeOffset="184481.8034">25202 12414 268,'0'0'989,"-5"-9"-147,5 9-115,-4-8-40,4 8-71,0 0-40,0 0-29,2-9-24,-2 9-31,15 0-57,-15 0-27,25 5-19,-10 0 11,4 4-108,1 1-292,1 5 0,2 1 0,-1 1 0,-1 2 0,1 2 0,-1 4 0,1 4 0,0-2 0,-4 2 0,-3-5 0,-1 3 0,-1-1 0,-4-2 0,-2-1 0,1-1 0,-4 1 0,-2-3 0,-2-1 0,-2 1 0,-2 1 0,-2-3 0,-3 3 0,-2-3 0,-1 0 0,-3-2 0,1 0 0,-5 0 0,-2 1-384,0-4-876,4-1-801,-4 0-1824</inkml:trace>
  <inkml:trace contextRef="#ctx0" brushRef="#br3" timeOffset="185118.758">25660 12782 710,'-11'1'767,"11"-1"-76,0 0-48,0 0-51,0 0 13,0 0-27,-10 4-11,10-4-13,0 0-32,0 0-29,14 2-24,-14-2-25,19 0 0,-19 0-332,22 0-112,-6 0 0,-1-2 0,2 2 0,1 0 0,-1-3 0,2 2 0,-2-2 0,-1 2 0,1-1 0,0 0 0,-4-1 0,1 2 0,-3-2 0,-11 3 0,22-2 0,-22 2-71,17-3-505,-17 3-88,13 0-93,-13 0-102,0 0-806,0 0-1333</inkml:trace>
  <inkml:trace contextRef="#ctx0" brushRef="#br3" timeOffset="185305.6335">25723 12925 465,'-9'9'837,"9"-9"-83,-6 5-22,6-5-46,0 0-44,-7 10-75,7-10-64,0 0-7,4 7-101,-4-7-30,9 4-99,-9-4-21,14 1-79,-14-1-4,22-1-62,-8 0-5,-1 0-97,5-2-62,-2-1-155,2 2-126,0-1-134,2-1-200,-2 1-155,0 1-705,3-1-1175</inkml:trace>
  <inkml:trace contextRef="#ctx0" brushRef="#br3" timeOffset="186110.0429">26267 12775 47,'0'0'935,"-15"0"-174,15 0-61,-12-3-66,12 3-73,-9-4-25,9 4-80,0 0-20,-6-8-41,6 8 1,6-9-17,-6 9-34,14-8-24,-5 4-15,4-2-13,3 2-11,-3-1-2,6 3-152,-4-3-128,3 3 0,-3 1 0,-1 1 0,2 1 0,-2 0 0,-3 2 0,3 1 0,-3-1 0,-1 2 0,-2 3 0,-2-1 0,-1 2 0,-3 2 0,-4 0 0,-1-1 0,-3 4 0,-1 1 0,-6-1 0,0 3 0,-2-3 0,0 1 0,-1 0 0,-1-2 0,0 0 0,2-1 0,-3-2 0,7 1 0,-1-3 0,1 0 0,2-1 0,0-2 0,4 1 0,5-6 0,-13 9 0,13-9 0,-9 7 0,9-7 0,0 0 0,0 0 0,7 9 0,-7-9 0,13 2 0,-13-2 0,21 0 0,-8-2 0,1 2 0,5-2 0,0 0 0,0-1 0,4-1 0,2 1 0,-4 1 0,0-2 0,-2 2 0,1-1 0,0-1 0,0 2 0,-1 0 0,2-1 0,-4 1 0,0-1-117,1-1-613,-1 1-118,-2 0-134,3 0-760,0-1-1429</inkml:trace>
  <inkml:trace contextRef="#ctx0" brushRef="#br3" timeOffset="186361.4882">26896 12874 1069,'0'0'884,"0"0"-104,0 0-78,0 0-24,0 0-97,0 0-58,0 0-57,5-10-52,-5 10-57,18-5-44,-18 5-40,23-4-28,-10 1-36,5 1-35,0-1-23,-2 0-32,5-1-21,-2 1-24,0 0-28,-2-1-34,1 2-42,-1 0-64,0-1-45,-4 2-60,1 0-64,-3-2-21,-11 3-86,18-2-68,-18 2-128,0 0-61,13-2-154,-13 2-611,0 0-992</inkml:trace>
  <inkml:trace contextRef="#ctx0" brushRef="#br3" timeOffset="186656.8316">27068 12715 732,'-8'-6'815,"1"-1"-54,1 2-67,6 5-30,-13-13-31,13 13-44,-10-12-25,10 12-24,-9-9-37,9 9-33,-8-8-28,8 8-41,-5-6-42,5 6-335,0 0-24,0 0 0,0 0 0,-11 2 0,11-2 0,0 12 0,0-12 0,0 20 0,2-6 0,0 1 0,0 1 0,3 2 0,-2-1 0,-1 0 0,2 2 0,0 0 0,-3-2 0,3 0 0,0 2 0,-2-4 0,1 0 0,-3 0 0,2-3 0,1-1 0,-3 1 0,0-12 0,0 20 0,0-20 0,2 16 0,-2-16 0,2 13 0,-2-13-61,0 12-712,0-12-101,0 14-173,0-14-672,0 0-1397</inkml:trace>
  <inkml:trace contextRef="#ctx0" brushRef="#br3" timeOffset="190462.3519">24590 10014 215,'0'0'495,"5"-12"-81,-5 12-83,9-13 21,-9 13-20,7-13-7,-7 13-32,9-15-1,-9 15-14,7-13-2,-1 4 18,-6 9-10,7-10-26,-7 10-16,7-10-19,-7 10-22,3-8-19,-3 8-21,0 0-9,0 0-10,0 0-9,0 0-26,0 0 14,0 0-30,-5 10 32,0-4-39,-2 6 34,-2-1-47,0 2 28,-2 2-48,-3 4 2,-4 2-3,1 1 7,-6 4-8,0 0-8,-1 0 10,-2 0-24,0 3-9,-1-3-6,-1-1 0,2 1-5,-1-1 4,1-1-5,1 1 1,0-2-4,3-3 43,0-1-51,3-1 38,0 0-42,2-3 33,2-3-48,1 3 23,2-5-76,2-1 0,1 1-69,0-4-64,3 0-49,6-6-64,-10 11-92,10-11-42,0 0-61,0 0-73,0 0-720,7 5-912</inkml:trace>
  <inkml:trace contextRef="#ctx0" brushRef="#br3" timeOffset="190856.4585">24999 10069 298,'0'0'712,"12"-11"-111,-12 11-56,6-8-53,-6 8-49,0 0-53,7-10-47,-7 10-37,0 0-58,0 0-20,0 0-33,0 0-20,0 0-11,0 0-26,-15 3 8,6 1-4,-1 2-6,-1 3-7,-1 1-11,-2 2-15,-3 2-16,2 1-15,-4 3-1,1 0-12,-3 2-2,0 1-9,1-1-12,-4 4-6,3-2 2,-3 2-13,1 2 3,-2-1-5,1 1-2,-1 0-2,2-3-5,3-1 27,-3 4-35,2-7 29,5 1-39,-3-2 28,4-1-36,0-2 42,4 1-41,-3-3 22,5 0-49,0-4-21,-1 2-41,3-2-57,1-3-41,6-6-61,-9 12-76,9-12-40,-5 7-65,5-7-54,0 0-167,0 0-435,0 0-717</inkml:trace>
  <inkml:trace contextRef="#ctx0" brushRef="#br3" timeOffset="191257.4626">25235 10138 337,'10'-6'658,"-5"0"-123,-5 6-79,11-9-33,-11 9-68,11-8-50,-11 8-50,0 0-34,9-5-45,-9 5-23,0 0-15,0 0 2,-3 11 9,3-11-26,-6 16-1,-3-5-22,0 2 14,0 2-23,-7 3 6,0 1-23,-3 3 10,-2 3-8,-4 3 44,1 0-10,-1 0 20,-4 0-6,2-1-8,1 1-6,-1 0-15,1-1 5,2-3-23,0 1 13,0 1-31,3-5 18,2 0-41,0 0 24,1-4-41,5 0 27,0-1-34,-3-2 22,5 0-29,0-3 20,2 0-27,0-2 24,2 0-30,0-2 20,2 1-40,5-8-37,-9 10-42,9-10-48,-6 10-68,6-10-74,0 0-87,-7 7-92,7-7-68,0 0-189,0 0-408,13-1-756</inkml:trace>
  <inkml:trace contextRef="#ctx0" brushRef="#br3" timeOffset="191797.1131">26254 10294 248,'-7'-12'779,"7"12"-121,-9-11-50,9 11-28,-5-13-67,5 13-6,-8-10-36,8 10-17,-7-11-23,7 11-25,-7-8-8,7 8-19,-3-8-72,3 8-4,0 0-68,-4-9-2,4 9-34,0 0 40,0 0-12,0 0-211,0 0-16,2 16 0,-2-16 0,5 18 0,0-8 0,-3 5 0,2-1 0,-1 0 0,-1 2 0,0 0 0,2 1 0,-3-1 0,3-1 0,-2 0 0,0 1 0,1 0 0,-1-3 0,-1-1 0,1 1 0,0-1 0,-2 0 0,2-1 0,0 0 0,-2-11 0,4 18 0,-4-18 0,1 14 0,-1-14 0,2 11-291,-2-11-284,2 11-87,-2-11-54,0 0-83,6 9-135,-6-9-403,0 0-939</inkml:trace>
  <inkml:trace contextRef="#ctx0" brushRef="#br3" timeOffset="192266.0096">26764 10304 58,'0'0'919,"4"-17"-184,-4 17-60,1-14-73,-1 14-94,0-13-12,0 13-60,-1-12-25,1 12-52,-2-12-50,2 12-20,-4-8-26,4 8-22,-10-6-25,10 6-23,-10-1-17,10 1-2,-11 3-18,11-3-12,-15 10-8,7-3-1,-1 3-7,0 2-12,2 1-14,-2 0-18,0 2-11,4-1-16,-1 1-57,1 1 0,1 0 0,0 0 0,2-1 0,2-2 0,0 0 0,4 0 0,0 1 0,1-2 0,3 0 0,2-3 0,-1 2 0,4-4 0,1 0 0,-1 0 0,3-4 0,1 1 0,2-3 0,1-1 0,-2 0 0,4 0 0,-4-3 0,2-1 0,1 0 0,0-2 0,-4 0 0,-1 0 0,-1-4 0,-1 1 0,-5-1 0,2-2 0,-1-1 0,-6 0 0,0-3 0,0 0 0,-4-2 0,-4 0 0,0-2 0,-1-2 0,-6 3 0,2-2 0,-5 3 0,1-1 0,0 4 0,-3 1 0,1 1 0,0 1 0,0 3 0,1 1 0,1 1 0,-1 3 0,1 2-443,1 1-114,1 2-128,-2 4-120,-1 1-995,5 1-1500</inkml:trace>
  <inkml:trace contextRef="#ctx0" brushRef="#br3" timeOffset="195161.2307">27296 12694 492,'0'0'678,"0"0"-92,0 0-21,0 0-56,7-6-41,-7 6-41,0 0-22,0 0-36,7-10-4,-7 10-37,0 0-3,5-10-20,-5 10-16,6-8-10,-6 8-30,9-10-7,-1 3-23,-8 7-12,13-10-15,-5 4-4,4 0-12,-1 0 3,2 0-30,3 0-149,2 1 0,0 0 0,0 1 0,0 1 0,0 0 0,0 3 0,0 1 0,0 2 0,-2 1 0,-1 1 0,-2 2 0,-1 2 0,-1 1 0,-2 2 0,-4 0 0,0 1 0,-5 0 0,0 0 0,-1 2 0,-6-1 0,1 1 0,-3-1 0,2 1 0,-5-1 0,2-2 0,-2 1 0,1-4 0,2 1 0,-1 0 0,0-2 0,3 0 0,-1-3 0,8-5 0,-14 10 0,14-10 0,-9 7 0,9-7 0,0 0 0,0 0 0,0 0 0,0 0 0,0 0 0,0-13 0,0 13 0,11-9 0,-2 2 0,0 2 0,2 0 0,1-2 0,1 3 0,0-1 0,1 1 0,-1 3 0,1-2 0,-1 3 0,1 0 0,-1 3 0,-1-2 0,1 3 0,0 1 0,-1 2 0,-1-2 0,-1 2 0,-2 2 0,-1-1 0,-1 1 0,-1-2 0,-1 3 0,-4-10 0,3 17 0,-3-17 0,-6 17 0,2-9 0,-2 1 0,-1-2 0,-3 2 0,0-1 0,-3 0 0,1-1 0,-1-1 0,-3 0 0,1 0 0,0-1 0,-2-1 0,-1 0 0,4-1 0,-4-1 0,5 0 0,-3-1 0,3-1 0,-3-1 0,3-1-69,-1 0-431,5-1-144,-4-1-163,3 0-227,1-1-592,9 5-1284</inkml:trace>
  <inkml:trace contextRef="#ctx0" brushRef="#br3" timeOffset="195561.1691">28256 12787 135,'-16'0'855,"16"0"-168,0 0-29,-16 0-71,16 0-42,0 0-18,0 0 1,-14 2-45,14-2 11,0 0-18,0 0-29,0 0-43,15 3-16,-15-3-48,17 1-29,-17-1-45,25-1-206,-11 1-60,0-1 0,0 1 0,0 0 0,-1 0 0,1-2 0,-14 2 0,24 0 0,-24 0 0,21 0 0,-21 0-56,18 0-284,-18 0-29,14 0-57,-14 0-46,0 0-56,13 2-53,-13-2-43,0 0-53,0 0-628,-6 10-907</inkml:trace>
  <inkml:trace contextRef="#ctx0" brushRef="#br3" timeOffset="195738.65">28274 12900 230,'-7'5'775,"7"-5"-97,-10 11-1,10-11-27,-5 6-60,5-6-15,0 0-52,0 0-23,0 12-34,0-12 16,0 0-84,13 9-32,-13-9-33,16 4-38,-16-4-46,22 2-46,-8-1-42,1-1-121,2-1-40,0-1 0,1 1 0,2 0 0,-2-2-61,2 0-192,-1 1-120,-1-2-80,1 0-136,-1 2-143,0-3-140,-1 3-668,-1-3-1177</inkml:trace>
  <inkml:trace contextRef="#ctx0" brushRef="#br3" timeOffset="196218.8469">28965 12709 513,'0'0'859,"-3"-15"-133,3 15-63,-5-11-84,5 11-56,-6-10-41,6 10-75,-10-7-35,10 7-14,-9-8-12,9 8-38,-9-7-21,9 7-20,-13-1-29,13 1-16,-12-3-14,12 3-18,-13 2-33,13-2-21,-11 5-3,11-5-2,-11 6-45,11-6-86,-7 11 0,7-11 0,-7 14 0,7-14 0,-3 16 0,3-16 0,3 16 0,-1-5 0,4-2 0,0 0 0,1 0 0,2 1 0,0 0 0,3-2 0,-2 0 0,3 1 0,-1-1 0,1 0 0,-1-1 0,-1 3 0,2-4 0,-1 2 0,0-1 0,-2 0 0,-1-2 0,1 2 0,-2-1 0,-8-6 0,14 10 0,-14-10 0,11 9 0,-11-9 0,10 7 0,-10-7 0,5 8 0,-5-8 0,0 0 0,0 0 0,-2 15 0,2-15 0,-7 6 0,7-6 0,-13 5 0,4-1 0,0 0 0,-2-1 0,1-2 0,-2 2 0,-1-2 0,2 0 0,-3 1 0,1-2 0,13 0 0,-26 0 0,14-2 0,-2 1 0,3 0 0,0-2 0,-1-2 0,2 1 0,1-1-406,0-2-399,3-1-115,1 1-991,1-3-1637</inkml:trace>
  <inkml:trace contextRef="#ctx0" brushRef="#br3" timeOffset="196552.6344">28956 12646 56,'0'0'1068,"0"0"-189,0 0-78,4-9-52,-4 9-27,0 0-69,10-3-45,-10 3-62,15-1-46,-15 1-51,22-3-31,-8 2-31,2 1-41,3-1-337,0 0-9,4-1 0,-3-1 0,2 3 0,-1-2 0,3-1 0,-3 1 0,1-1 0,0 1 0,-4 0 0,2-2 0,-3 1 0,1 1 0,-3-1 0,2 0 0,-5 1 0,1 0 0,-1-1 0,0 0 0,-12 3 0,18-4 0,-18 4 0,16-3 0,-16 3 0,12-3 0,-12 3 0,12-4 0,-12 4 0,0 0 0,11-3 0,-11 3 0,0 0 0,0 0 0,12-2 0,-12 2 0,0 0 0,0 0 0,0 0 0,0 0-7,-12 0-710,12 0-63,-14 1-85,14-1-199,-15 2-446,15-2-1137</inkml:trace>
  <inkml:trace contextRef="#ctx0" brushRef="#br4" timeOffset="209712.565">3243 14674 450,'0'0'501,"-6"-12"-81,6 12-36,-6-12-43,6 12-30,-6-12-4,6 12-6,-5-12-25,5 12-21,-7-13-39,7 13 21,-4-12-4,4 12-36,-4-12-24,4 12 2,-4-8-52,4 8-17,0 0-14,-4-11-11,4 11-12,0 0-11,-4-9-9,4 9-16,0 0 11,0 0 3,0 0-2,-4-11-2,4 11-9,0 0-4,0 0 3,0 0-9,0 0-3,0 0-7,-4-10 0,4 10-3,0 0 0,0 0-4,0 0-3,0 0 1,0 0 7,0 0-9,0 0 1,0 0-4,0 0-1,0 0-1,0 0 2,0 0-2,0 0 4,0 0 1,0 0 3,0 0-7,0 0 1,0 0 1,0 0-2,0 0 1,0 0-6,0 0 4,0 0 0,0 0 1,0 0 7,0 0-5,0 0-2,-6-7-4,6 7 2,0 0 4,0 0 0,0 0 0,0 0-2,0 0 3,0 0-2,0 0 1,0 0-2,0 0 9,0 0-19,0 0 9,0 0-2,0 0 2,0 0 4,0 0 1,0 0 2,0 0-5,0 0 0,0 0 0,0 0 2,0 0-4,0 0-3,0 0 6,0 0-5,0 0-8,0 0 17,0 0-1,0 0 0,0 0-2,0 0 1,0 0-1,0 0-1,0 0 3,0 0 0,0 0-3,0 0-1,0 0 0,0 0 0,0 0-25,0 0 25,0 0-10,0 0 14,0 0-5,0 0 2,0 0 3,1 11-10,-1-11 6,0 0-18,0 0-30,0 0-16,0 0-26,0 0-30,0 0-57,0 0-82,5 8-74,-5-8-80,0 0-147,0 0-596,0 0-771</inkml:trace>
  <inkml:trace contextRef="#ctx0" brushRef="#br0" timeOffset="211577.2509">3243 14422 419,'0'0'658,"2"-12"-70,-2 12-45,0 0-31,0-12-59,0 12-4,0 0-42,-1-12-7,1 12-34,0 0-2,0 0-13,-1-13-23,1 13-32,0 0-36,0 0-42,0 0-38,0 0-25,0 0-3,0 0 52,0 0 7,0 0-20,1 11-22,0 0 6,-1 3-33,1 2-142,-1 3 0,2 1 0,-1 2 0,0 3 0,2-2 0,-2 2 0,-1 0 0,1 0 0,-1-1 0,0 0 0,0 1 0,0-4 0,0-2 0,0 3 0,0-3 0,2 1 0,-2-3 0,0-1 0,0-3 0,1 1 0,-1-14 0,0 24 0,0-24 0,0 17 0,0-17 0,0 15 0,0-15 0,0 13 0,0-13 0,0 0 0,0 14 0,0-14 0,0 0 0,0 0 0,-4 10 0,4-10 0,0 0 0,0 0 0,0 0 0,0 0-255,0 0-245,0 0-69,0 0-99,0 0-100,-11 4-153,11-4-512,0 0-1043</inkml:trace>
  <inkml:trace contextRef="#ctx0" brushRef="#br0" timeOffset="219132.4666">4830 14741 211,'-9'-4'674,"0"-1"-146,0 0-30,0-2-29,1 4-27,-1-6-25,2 4-10,0-2-30,1 0-30,1-3-30,-2 3-55,7 7 18,-5-17-25,5 17-33,2-19-18,1 9-6,5 0 21,0-1-2,2 2-37,3 0-2,1-5-29,4 3-27,-2 2-6,2 0 3,1 3-12,-2 0-21,1 0-14,-2 3-16,-2 2-9,1 1-12,-4 2-3,0 3-3,-1 0-3,-3 5-2,1 1-4,-6 1-5,0 4 2,-5 2-7,-3 4 1,-2 0 0,-2 4-7,-4 1 11,0 0-11,-4 2-3,0 0-2,0-6 1,1 0 3,0-1 2,0-1-6,2 1 1,2-4-1,-1-2 1,3-1 0,0-1-3,3-2 0,1-2-1,0-1 2,1-2-2,1 1 0,5-8 6,-4 10 3,4-10-8,0 0 6,9 7 2,-9-7 2,20 0-1,-6-2-1,3 0-4,2-1 0,3-2 4,2 1 0,2 0-2,1-2 7,1 3 19,2-4 0,2 2 0,-1-1 5,1-1-34,-5 3 0,0 0 0,-3-2 0,-1 1 0,-1 1 0,-3 1 0,-3-1 0,0 1 0,-3 0 0,-1 1 0,-2-1 0,-10 3 0,20-4 0,-20 4 0,14-3 0,-14 3 0,10-2 0,-10 2 0,0 0 0,14-1 0,-14 1 0,0 0 0,0 0 0,0 0 0,0 0 0,0 0 0,0 0 0,0 0 0,0 0-168,0 0-308,0 0-98,0 0-111,0 0-96,0 0-959,0 0-1426</inkml:trace>
  <inkml:trace contextRef="#ctx0" brushRef="#br0" timeOffset="219828.4197">6275 14689 313,'0'0'758,"0"0"-124,0 0-44,-4-10-66,4 10-46,0 0-30,-5-10-65,5 10-55,0 0-59,-4-13 14,4 13-19,0 0-26,0-16-38,0 16-35,4-12-24,-4 12 9,11-12 5,-4 4-32,1 2-19,3 1-11,-1 0-16,1 0-1,2 2 2,-1 2-18,1 0-2,0 2-17,-2 0-6,1 2-4,-2 1-1,-1 2-9,0 1 1,-3 1-26,-2 0 27,0 4-6,-3-1 1,-2 1-3,-2 1-1,-2 2-2,-1 0-3,-3-1 13,0 1-12,0-2 5,-1 1-8,-1-2-11,4-2 3,-2 1 14,1-3-15,2-1 15,-1 0-13,7-7 10,-10 13-6,10-13 5,-7 7-12,7-7 9,0 0-17,0 0 10,0 0-10,0 0 11,0 0-12,0 0 4,7-6 0,-7 6 1,13-9 0,-4 3 2,2 0-2,2 1 16,2 0-15,0 0 3,1 1-4,0-1 9,3 3 0,-3-1-2,2 3-4,-2 0 0,3 2 5,-3 0-2,0 1 14,0 3 33,-2-1-9,0-1-13,-2 3 11,-3-1 1,1 2 43,-2-1 27,-3-1-13,0 2-9,-2 1 17,-3-9 22,-2 21-14,0-11-89,-4 0-20,0 2 0,-3 0 0,-1-2 0,-2 2 0,-2-1 0,-1 0 0,-2-1 0,3-1 0,-1 0 0,2-1 0,-2-3 0,2 3 0,-2-1 0,2-3 0,-1 1 0,3-2-10,0-1-282,-1 2-117,0-3-83,12-1-147,-19 1-189,19-1-916,-17-4-1432</inkml:trace>
  <inkml:trace contextRef="#ctx0" brushRef="#br0" timeOffset="220801.2439">8244 14427 628,'0'-15'686,"0"15"-54,-1-13-53,1 13-34,0 0-64,-3-16-29,3 16-54,0 0-66,3-11-24,-3 11-23,0 0-7,0 0 7,0 0-38,0 0-6,2 10-6,-2-10-25,0 17-20,-1-4-17,0 2-24,-3 3-20,0 1-15,0 0-22,-1 5-10,0-2-16,-1 0-9,-2 0-13,0 1-11,1-1-7,-1-1 2,-1 1-11,1-4-3,2 1-4,0-5-1,-1 1-2,2-2 0,0-2-1,1-1-1,0-2 1,4-8 6,-5 14 0,5-14 1,-6 11-1,6-11 2,0 0-6,-3 11-6,3-11 6,0 0-8,0 0-4,0 0 3,14 2-4,-14-2 4,14-3 1,-14 3-3,22-4 3,-10-1-2,3 2-3,-1-1-4,3-1 6,-1 1-13,3 0-6,0-1-2,2 1-1,1-3-12,-1 2 4,-3 1-15,3 1-8,-2-3 3,-1 2-4,1 1-1,-4-1 0,3 1-3,-3-2 11,-3 3 43,-2 1-37,2-1 2,-12 2 9,16-5 9,-16 5 0,16-4 6,-16 4-6,10-1 13,-10 1 15,8-6-13,-8 6 3,0 0 2,6-6-6,-6 6 2,0 0 0,0 0-9,-2-12 14,2 12 0,0 0 3,-7-11 7,7 11-5,-6-10 1,6 10-3,-8-10 16,8 10 11,-11-13 2,4 7 8,2-1 2,-1 1 9,6 6 11,-14-11 6,14 11 3,-12-8-5,12 8-14,-12-5-3,12 5 0,0 0 16,-16 3 21,16-3 5,-13 11 0,7-3-67,1 6-21,1-1 0,-1 1 0,1 3 0,1-2 0,1 5 0,-2-2 0,4 3 0,-1 1 0,0 1 0,1 3 0,-2-2 0,2-2 0,0 1 0,2-1 0,-2-1 0,0-3 0,0 3 0,0-2 0,0-2 0,0 0 0,0-4 0,0 0 0,-2-1 0,2-12 0,-2 23 0,2-23 0,-3 18 0,3-18 0,-5 13 0,5-13 0,-5 9-517,5-9-174,-8 6-146,8-6-262,0 0-499,-13 1-1250</inkml:trace>
  <inkml:trace contextRef="#ctx0" brushRef="#br0" timeOffset="221819.5171">2733 15877 149,'4'-18'806,"-4"18"-151,2-16-62,1 6-68,-1 1-11,-2 9-62,5-20-52,-2 11-46,-3 9-22,2-15-39,-2 15 2,4-14-52,-4 14-3,3-10-71,-3 10-7,0 0-64,1-11 0,-1 11-49,0 0 30,0 0-28,0 0 22,3 11-9,-3-11-11,-2 14-12,2-14-3,-1 20-12,0-8 2,0-1-8,1 0-1,-2 2-7,4 0-1,-2-1 0,0-12-1,1 22-4,0-10 5,2 0-1,-1-2-12,1 1 13,1 0-10,1-1 9,0-1-3,1 2 9,1 0 22,0-1-26,3-1 15,0 0-14,1-1-5,0-1 9,1-1-21,2 2 13,-1-2-3,2-1 1,-2 2-1,1-1-3,0-2 0,-1 0-3,-2 1-2,0 0 3,-1-2 0,0 1 2,-1 1 2,-9-5 1,14 8 4,-14-8 2,11 9 0,-11-9 4,6 10 0,-6-10-3,0 0 4,-3 17 0,3-17 3,-8 14-10,1-6-4,-1-1 1,0 0 3,-3 0-4,-2 1-5,2-1 2,-3 0-7,-1 0 8,0-3-3,1 2-4,-2-1 0,0-3 0,1 1-29,1 0-37,-1-3-35,0 1-71,0-1-1,1-1-74,0-2-27,1 1-103,2-4-90,-1 4-81,3-5-110,-1 4-676,2-6-940</inkml:trace>
  <inkml:trace contextRef="#ctx0" brushRef="#br0" timeOffset="222177.2891">2816 15827 827,'0'0'668,"0"0"-81,0 0-93,0 0-26,11-4-43,-11 4-57,13-3-9,-13 3-68,19-5-61,-6 1-45,2-2-3,3 1-10,3-1 6,2-1-48,2 0 17,1 0 4,2-2-13,1 1-14,1-1-16,-2-1 9,1 2 5,-3 0-17,-1 0-9,-2 2-6,0-1-11,0 0 5,-3 0 28,-3 2-8,-1-1-34,0 1 5,-3 1-18,-1 0 2,-2 0-1,-10 4-4,15-6-5,-15 6-6,14-5 18,-14 5-51,11-6 8,-11 6 4,8-4-11,-8 4-7,0 0-12,11-6-29,-11 6-72,0 0-78,0 0-88,0 0-78,0 0-67,0 0-121,0 0-126,0 0-190,0 0-502,-7 9-959</inkml:trace>
  <inkml:trace contextRef="#ctx0" brushRef="#br0" timeOffset="222879.438">4758 15640 856,'4'-20'687,"-4"20"-72,0-12-6,0 12-97,0-14-55,0 14-53,-3-11-47,3 11-58,-5-6-51,5 6-37,0 0-22,-16 2-17,8 3 18,0 5-24,-3 1 3,1 7-22,-3-1-26,1 6-14,1 1 11,-1 1-15,3 3 6,2 1-34,0-1 0,0-1-23,3-1 5,1 0-23,2-3 10,1-2-23,3 3 7,-1-2-12,2-5 16,0 0-13,3-2 5,1-1-22,1-2 16,2-2-11,0-2 12,0-2-15,2-2 16,-1-3-20,3 2 13,-2-6-18,2 0 2,-1-1 0,1-1-5,-2-1 33,0-2-21,0 1 3,-2-1-2,-3 1 0,0-2-3,-3 1 12,-1 0 2,-1-1-7,-3 9-9,0-18 28,0 18-24,-5-16-7,0 10-2,-1 0 12,-3 0-13,1 1 13,-2 1-16,0 2 13,-2-1-16,1 1 13,11 2-19,-23 2-49,10 1-72,1 0-55,2 2-69,-1-1-112,-1 4-115,3 1-135,2 0-73,-1 0-769,3 2-1086</inkml:trace>
  <inkml:trace contextRef="#ctx0" brushRef="#br0" timeOffset="223964.7603">6232 15662 421,'0'0'572,"0"0"-104,0 0-31,0 0-32,0 0-51,0 0-27,0 0-22,0 0-21,0 0-7,0 0-13,0 0-6,0 0-23,0 0 3,0 0-11,0 0-18,0 0-14,0 0-14,0 0-17,0 0-6,0 0-9,0 0-9,0 0-33,1-10 14,-1 10-31,0 0-10,0 0-19,-7-8 2,7 8-1,0 0-6,-6-7-12,6 7 3,0 0-10,-8-6 12,8 6-8,-9-5 9,9 5-30,-9-6 10,9 6 0,-9-4 3,9 4-14,-10-3 7,10 3-8,-10-5 1,10 5-6,-10-3 0,10 3-14,0 0 11,-14-4-11,14 4 12,0 0-19,-12-2 16,12 2-16,0 0 14,0 0-15,-14 3 11,14-3-8,0 0 10,0 0 14,-10 6-25,10-6 19,0 0-12,0 0 13,0 0-5,-1 10 14,1-10-8,0 0 7,5 8-14,-5-8 12,10 7-8,-10-7 7,12 7-10,-12-7 7,19 4-7,-8 0 5,2-2-6,4 0 5,-2 0-11,3 0 8,1 0-7,-1-1 28,1 1-35,-1-1 7,1-1 0,1 0 2,-1 0-14,-3 0 18,1-1-10,2 1 1,-4-2-1,-1-1 1,-1 3 5,1-2-5,-1 0 5,0-1-1,-2 1 2,0-1-5,-11 3 2,20-4 1,-11-2-2,-9 6 1,16-4 0,-16 4 0,12-7-1,-12 7-7,11-7 8,-11 7 3,8-7-3,-8 7-2,0 0-1,8-10 5,-8 10-1,0 0-4,0 0-2,0-11 5,0 11-2,0 0-2,-7-9 2,7 9-3,0 0 2,-10-3-2,10 3 0,0 0 5,-19 0-6,19 0 1,-13 3 2,13-3-2,-15 4 4,15-4-5,-16 8 3,6-1-1,3 0 3,0-1-4,1 2 4,-2 0-5,0 2 10,2 2-9,1 0 16,0 0-14,-1 1 1,0 1 4,3 1-5,-1-1-5,0 4 3,1 0 40,1 3 5,0-3-2,1 4-6,1-1-8,0 4 1,-1-1-6,1 0-5,-3 0-1,3-2-6,0-2-1,-1 1-2,1-2-1,0-1 2,-1 1-3,1-1 3,0-5-11,0 1-7,-1-3-32,2 1-51,-1-12-8,0 17-53,0-17-34,0 14-55,0-14-76,0 0-68,6 7-83,-6-7-64,0 0-47,0 0-115,8-4-615,-8 4-917</inkml:trace>
  <inkml:trace contextRef="#ctx0" brushRef="#br0" timeOffset="224316.8496">6251 15940 771,'0'0'617,"0"0"-96,0 0-55,0 0-70,0 0-35,0 0-49,0 0-48,0 0-23,0 0 0,9-7-50,2 5-1,-11 2-40,23-4-5,-9 2-25,3-1 19,1 1-29,1 0-1,-1-1-23,1 1 12,-1 0-16,1-3 0,0 4-14,-1-2 0,1-1-5,-2 2 0,2-1 5,0 1 9,-1-2-15,2 1-7,-2-1-12,0 1 2,0 2-15,-2-1 1,-1-2-8,-1 3 0,-2-2-14,0 2 5,-2-2-8,-10 3 4,19-3-9,-19 3 5,15-1-29,-15 1-17,12-3-38,-12 3-30,0 0-64,14-2-32,-14 2-100,0 0-88,13-1-54,-13 1-94,0 0-146,13 0-396,-13 0-699</inkml:trace>
  <inkml:trace contextRef="#ctx0" brushRef="#br0" timeOffset="226771.8369">3079 16920 245,'8'-8'684,"-2"3"-107,-6 5-42,9-15-69,-9 15-46,8-16-46,-2 9-30,-6 7-34,6-17-29,-2 8-31,-4 9-17,3-16-12,-3 16-6,3-13-15,-3 13-28,-3-13-33,3 13-21,-8-12-15,8 12-20,-12-10-12,12 10-18,-17-2-10,17 2-6,-23 2 1,11-1-9,0 5-4,0-1-3,-2 2-2,3 3-5,-1 0-27,-1 0 32,3 4-32,2-2 27,-2 3-27,2-3 23,2 2-23,1 0 17,1-1-14,-1-3 23,4 2-22,1-12 24,0 21-21,0-21 24,6 16-14,-1-10 19,-5-6-19,14 11 13,-14-11-27,19 4 32,-19-4-35,22-3 23,-10 1-22,1-1 26,2-1-25,-2-3 23,1 1-4,-2-1-4,1-2 0,-1 3 2,-1-3-1,-1 1-4,-1 0 4,-1 2-2,-1-2 1,1 1-1,-8 7-2,12-11 1,-12 11 23,8-11-30,-8 11 2,7-6 2,-7 6-10,0 0 4,0 0 2,10 2 0,-10-2 7,4 12 6,-1-3-7,-2 2 11,2 1-10,-1 4 32,1-1-22,-1 2 20,1 0-21,-2 1 37,2-2-25,-2 3 33,1-2-26,1 1 44,-2-1 7,2 2 14,-2 0 38,1-2-20,0 1-25,-1 0-19,2-1-10,-2-1-14,2 0-9,-2-4-2,0 2-5,0-2-8,1-1-6,-2-11-2,0 20-2,0-20-1,1 15 0,-1-15-3,1 15 4,-1-15-16,0 0-33,0 14-55,0-14-71,0 0-67,-2 12-86,2-12-74,0 0-125,0 0-154,0 0-138,0 0-627,0 0-1045</inkml:trace>
  <inkml:trace contextRef="#ctx0" brushRef="#br0" timeOffset="227286.2984">4680 16787 37,'0'0'934,"0"0"-187,2-13-50,-2 13-71,0 0-61,-4-14-41,4 14-52,0 0-56,-7-11-33,7 11-46,-6-7-21,6 7-28,0 0-29,-13-6-38,13 6-31,0 0-12,-13 4 0,13-4-17,-9 9-1,4 0 3,3 2-18,-1 0-2,1 5-92,-1-1-51,2 4 0,-1-1 0,2 0 0,0 2 0,2-1 0,-2 0 0,1 1 0,0-1 0,-1-1 0,2 0 0,0-1 0,-1-2 0,2-1 0,0 1 0,0-3 0,0-2-69,-1 1-224,2-2-85,-4-9-40,8 16-55,-8-16-81,9 10-69,-9-10-29,11 8-145,-11-8-444,11 4-851</inkml:trace>
  <inkml:trace contextRef="#ctx0" brushRef="#br0" timeOffset="227732.4538">4978 16910 669,'3'-11'723,"-3"11"-113,3-16-35,-3 2 457,0 14-593,0 0-48,0-15-77,0 15-44,0 0-44,0 0-5,0 0-26,0 0-23,-13 4-25,13-4-10,-6 17-11,5-5 6,-3 0-21,4 2-18,-1 2-14,1 1-19,0-2-3,1 2 12,0 0-34,4-1-8,-2-1-2,1 1-1,0-3-8,1 2-3,0-4 1,1 2-7,2-2 4,0-1 2,-1-2-4,2 0-2,-1-3 3,1-1 9,0 0-15,-9-4 9,19 3 2,-9-6-12,-10 3-3,21-7 0,-11 3 3,3-3 1,-1-1 0,0-1-1,-2-1 3,0 0 1,0 0 18,-2 0 27,-1-2 7,-2 0 14,0-2-1,-1 2-10,-3 0-7,-1-1-11,-4 0-2,2-2 4,-5 1-5,1 0-12,-3 0-7,-1-2-7,-2 3 0,0 1-3,0 3-6,-1 1-2,-1 0-1,1 2-3,-1-1-5,3 5-23,-2-1-41,0 0-35,0 3-41,13 0-53,-21 3-85,21-3-83,-19 4-81,19-4-101,-16 8-91,16-8-117,-13 13-586,13-13-944</inkml:trace>
  <inkml:trace contextRef="#ctx0" brushRef="#br0" timeOffset="228243.7529">6304 16758 233,'5'-13'778,"-5"13"-106,6-9-32,-6 9-73,5-8-27,-5 8-33,0 0-36,6-12-60,-6 12-50,0 0-37,0 0-37,5-8-29,-5 8 7,0 0-5,0 0-7,5 12-34,-5-12-15,3 17 12,-2-6-33,0 3 5,1 3-23,-2-2-5,1 4-131,0 0-29,1 1 0,-1-2 0,0 3 0,0-2 0,1 0 0,0 0 0,0 1 0,-1-2 0,0 0 0,0-2 0,2 1 0,-3-2 0,1-2 0,-1 1 0,1-2 0,-1-1 0,0-11-2,2 18-345,-2-18-87,1 17-53,-1-17-66,2 12-93,-2-12-44,4 9-188,-4-9-438,0 0-921</inkml:trace>
  <inkml:trace contextRef="#ctx0" brushRef="#br0" timeOffset="228612.41">6647 16854 915,'2'-12'761,"-2"12"-66,2-12-67,-2 12-45,2-12-19,-2 12-53,0 0-35,3-14-17,-3 14-47,0 0-55,1-13-47,-1 13-47,0 0-43,0 0-25,0 0 3,0 0-10,0 0 6,0 0 19,5 8-164,-5-8-49,3 20 0,-2-8 0,0 1 0,-1 4 0,1 1 0,1 1 0,-1-2 0,0 4 0,1-2 0,-2 1 0,1 0 0,-1 1 0,1-1 0,-1-2 0,1 0 0,1 1 0,-2-2 0,1-2 0,-1-1 0,1 1 0,1-2 0,-2-2 0,1 0 0,-1-11 0,0 18 0,0-18 0,1 15 0,-1-4 0,0-11 0,1 11 0,-1-11 0,0 0 0,0 0-44,0 0-518,0 0-94,0 0-118,0 0-161,0 0-716,0 0-1317</inkml:trace>
  <inkml:trace contextRef="#ctx0" brushRef="#br0" timeOffset="230430.123">2801 17837 619,'0'0'550,"5"-8"-75,-5 8 1,0 0-34,7-10-27,-7 10-7,0 0-26,4-10-25,-4 10-26,0 0-31,0 0-20,4-9-1,-4 9-52,0 0-3,0 0-55,0 0 15,0 0-47,0 0 23,0 0-37,-4 16 26,1-6-58,2 2 64,-3 15 50,2-10-153,-1 0 54,2 3-76,0-2 62,0 2-74,-2 2 60,2-2-74,-1 4 56,1-4-77,0-1 69,0 0-69,-1 0 62,2 0-60,-1-1 55,1-1-8,-1-2-9,-1 1-4,2-2-2,-1-2-13,1 1-25,0-13-25,-1 20-54,2-9-78,-1-11-15,0 15-67,0-15-27,1 11-71,-1-11-95,0 0-69,4 10-63,-4-10-132,0 0-561,9-3-884</inkml:trace>
  <inkml:trace contextRef="#ctx0" brushRef="#br0" timeOffset="231059.9312">3107 17948 549,'0'0'682,"0"0"-93,-2-11-57,2 11-67,0 0-44,-2-12-48,2 12-53,2-10-44,-2 10-40,1-16-45,-1 16-21,6-16-5,-2 6-7,1 0-8,2 0 18,0-3-33,5 3 22,-3 0-37,1 1 24,3 1-44,10-5 91,-11 9-107,-1 1-28,-11 3 15,23 0-31,-23 0 30,19 8-33,-10-1 25,-3-2-35,-1 3 28,-1 2-45,1 0 34,-4 1-37,1 2 26,-2 0-35,-3-1 32,0 2-38,0-1 36,-2 1-42,1 1 34,-1-3-33,0-1 32,0 0-34,0-2 36,1 0-34,0-1 35,4-8-37,-8 13 42,8-13-42,-5 9 37,5-9-35,-6 5 29,6-5-37,0 0 42,0 0-47,0 0 34,0 0-33,-8-5 23,8 5-18,4-9 28,-4 9-30,7-10 31,-7 10-29,12-11 30,-4 4-29,1 2 31,1-1-27,0 1 40,3 0-45,-2 2 33,1 0-34,1 2 26,-2 0-23,-11 1 34,22 0-32,-12 2 51,1 2-65,-1-2 48,-3 4-31,1 0 36,-1 1-32,-7-7 47,8 15-37,-8-15 46,4 17-30,-4-17 38,-3 21-48,-4 1 64,2-10-9,-3 0-48,-1 0 53,0-2 4,-5 3-22,1 0-9,-2 0-7,1-3 2,-4 2-11,1-1-1,0-2-4,-1 0-5,1-2-2,2-2-2,-3 2-3,1-2-1,1-3-54,-1 1 61,0-2-59,2 1 60,1-4-81,-4 1 31,4-3-79,-3-1-30,3-1-77,0 0-56,3 0-86,2-1-115,1 0-143,8 7-84,-11-13-728,11 13-1043</inkml:trace>
  <inkml:trace contextRef="#ctx0" brushRef="#br0" timeOffset="232046.7654">4520 17966 521,'0'-14'638,"0"14"-65,0 0-33,0-12-62,0 12-18,0 0-45,0 0-44,0-14-18,0 14-61,0 0-15,0 0-50,0 0-7,0 0-60,-2-10-2,2 10-21,0 0 36,0 0-43,0 17 27,2 0 158,-2-5-223,2 2 35,-1 1-57,0 2 48,1 0-58,-1 1 51,1 0-19,1-1-13,-2 0-11,2 1-12,1 0-3,-2-1-25,-1 0 5,2 0-16,-2 0 9,1-1-15,-1-3-10,0 1 2,-1-1-27,3-1-53,-3-12-75,1 22-19,-1-22-80,1 17-53,-1-17-71,3 14-83,-3-14-88,2 10-62,-2-10-188,0 0-427,0 0-831</inkml:trace>
  <inkml:trace contextRef="#ctx0" brushRef="#br0" timeOffset="232625.5191">4748 17957 478,'4'-9'748,"-4"9"-106,2-17-47,-2 17-58,1-12-59,-1 12-57,0 0-21,0-17-91,0 17-27,0 0-61,0 0-22,2-10-27,-2 10 24,0 0-47,1 10 28,-1-10-40,1 17 26,2-7-54,0 2 56,-2 0-86,1 2 33,2 1-54,0 0 34,0-1-50,2 1 30,-2-1-55,8 12 51,-6-13-18,2-2-53,-2-1 34,2-1-42,-1-2 46,2-1-6,-1-1-5,2-1-4,0 1-4,1-3-6,-11-2-48,20 1 48,-8-2-54,-2-1 25,3-3-37,-2 1 26,2-1-25,-2-2 26,1 0-29,-1-1 49,0 0-34,-2-1 28,1 1-18,-3-1 30,0 0-24,-2 0 31,0 1-24,0-2 29,-1 2-22,-2-3 24,1 3-25,-3 8 28,1-16-25,-1 16 29,-1-17-20,1 17 46,-1-15-23,1 15 67,-4-12-51,4 12 57,-4-10-13,4 10-16,0 0-3,-7-10-4,7 10-8,0 0 3,0 0-5,-11 3-2,11-3 2,-5 11 1,5-11-2,-5 20 13,4-8 2,-1-1-2,1 6 6,2 2 31,-1 5-8,2 1-89,0 0 0,0 1 0,0 0 0,1 2 0,-1-1 0,5 25 0,-3-27 0,-2 0 0,3-1 0,-1 0 0,-2-5 0,1-2 0,0 1 0,-1-4 0,1-2 0,-1 1 0,1-4 0,-3-9 0,3 16 0,-3-16 0,4 8-26,-4-8-385,0 0-131,0 0-123,0 0-153,0 0-991,12-3-1510</inkml:trace>
  <inkml:trace contextRef="#ctx0" brushRef="#br0" timeOffset="233348.4814">6198 17893 645,'0'0'685,"0"0"-71,0 0-39,0 0-50,9 5-39,-9-5-48,0 0-30,0 0-69,0 0-5,0 0-41,0 0 12,-1 14-62,1-14 20,-1 14-50,1-14 25,-2 22-81,2-10 47,0 2-84,0 0 44,0 2-58,2 2 35,-2 0 0,2-1-18,1 1-24,-2-1-16,0 1-19,1-1-15,-1 0-7,0-2-12,2 1-3,-2-4-5,-1 3-7,3-2-15,-2-3 0,0 2-36,-1-12-32,3 20-17,-3-20-78,1 15-63,-1-15-83,3 12-52,-3-12-88,2 10-82,-2-10-79,0 0-66,0 0-808,0 0-1108</inkml:trace>
  <inkml:trace contextRef="#ctx0" brushRef="#br0" timeOffset="233940.6851">6532 17980 201,'0'0'849,"4"-15"-167,-4 15-86,1-13-66,-1-1 410,0 14-530,-1-12-70,1 12-30,-3-10-46,3 10 10,-4-9-39,4 9 0,-5-8-57,5 8 10,0 0-59,-8-6 11,8 6-42,0 0 37,-11 4-65,11-4 61,-6 7-68,6-7 56,-6 12-15,6-12-14,-5 15-11,3-5-10,2-10-66,-3 19 64,2-7-9,-1-2-6,2 2-9,0 0-6,0 1-6,0-13-8,4 21 2,-2-9-9,2 0-5,-1-2 0,1-1-1,1 1 3,1 0 0,1-1-21,-2-1 13,3-1 1,-2 2-1,3-3 1,1 3-2,-2-4 4,1 3 1,1-2-9,-1 0-1,0 0 2,1-1 2,-2 1-1,1-1-1,0-1 8,-1 1 2,-1 0 2,-7-5-3,17 8 0,-17-8 6,11 9-6,-11-9-7,11 7 12,-11-7-8,11 7 8,-3 2 18,-8-9-4,8 7-1,-8-7-3,5 7-2,-5-7-2,0 0-21,6 10 0,-6-10 0,0 0 0,1 13 0,-1-13 0,0 0 0,-6 14 0,6-14 0,-10 10 0,10-10 0,-16 10 0,6-3 0,0-2 0,-5 0 0,2 2 0,-2-2 0,0-1 0,-1-1 0,3-1 0,-1 1 0,0-3 0,1 0-38,-2-3-90,1-1-45,0 1-78,2-3-86,3 0-27,-1-4-82,4 0-54,-1-1-56,3 3-25,3-5-107,1 0-621,0 1-910</inkml:trace>
  <inkml:trace contextRef="#ctx0" brushRef="#br0" timeOffset="234297.2292">6591 17914 876,'0'0'694,"0"0"-79,0 0-83,0 0-31,0 0-61,0 0-42,0 0-66,0 0-27,0 0-29,0 0 9,3-10-62,-3 10 6,10-2-50,-10 2 3,16-5-35,4-2 116,-9 2-118,4 0-68,-2 0 28,2 0-50,0-1 44,2 0 9,-2 2-30,2-2-4,-2 0 1,2 2-8,-2-2-9,0 3-8,-2-2-7,3 2-1,-5-1 8,2 0 1,0 1-1,-2 1-14,1-1-5,-2 1-1,-10 2-9,19-5 1,-19 5 2,13-3-2,-13 3 2,10-3 1,-10 3 3,0 0-5,14-2-2,-14 2-13,0 0 8,10-3 1,-10 3-8,0 0-30,0 0-37,9-4-61,-9 4-72,0 0-105,0 0-61,0 0-86,0 0-108,0 0-112,0 0-120,0 0-671,0 0-1070</inkml:trace>
  <inkml:trace contextRef="#ctx0" brushRef="#br0" timeOffset="234904.8371">7910 17920 666,'0'0'596,"0"0"-54,0 0-18,0 0-53,0 0-33,-4-8-39,4 8-31,0 0-37,0 0-13,0 0-31,0 0 20,-6 9-22,6-9 23,-1 15-51,1-15 25,1 19-89,1-5 62,0 1-37,0 2-20,2 1-20,-1 5-2,1-1-39,0 0 1,1 1-24,-1-1-20,0 2-3,1-2-71,-2 0-20,1 1 0,0-2 0,1 2 0,-1-1 0,-3-4 0,3 4 0,1-5 0,-2 0 0,-1-1 0,1-1 0,-2-3 0,2 0-84,-2-2-93,-1-10-9,3 20-105,-3-20-41,2 16-60,-2-16-82,4 13-98,-4-13-56,0 0-76,3 9-679,-3-9-984</inkml:trace>
  <inkml:trace contextRef="#ctx0" brushRef="#br0" timeOffset="235583.6893">8336 18175 12,'0'0'845,"0"0"-190,-5-10-62,5 10-43,-5-7-48,5 7-38,-4-9-40,4 9-67,-4-8-44,4 8-53,-2-10-4,2 10-34,0 0 3,0-15-39,0 15 17,2-11-26,-2 11 39,7-11-18,-7 11-17,11-11-18,-11 11-25,19-12 113,-19 12-138,15-2-17,-15 2-10,19 0-15,-19 0-7,21 2-6,-9 2-8,-1 2-8,1-1-6,-1 1-7,-1 1-5,1 1-7,-1 1 1,-4-1-10,1 0 10,-2 4-2,-1-2-6,-2 0-4,1 2 1,-1 2-3,-4-2 0,-1 2 7,-2 1-8,0-1-3,-2 1 0,0-1 1,-2 1-1,1 0 1,-1-3 2,-1 0-5,1 2 6,0-2-2,-1-1-2,2-1-1,1 0 0,-1-1 3,-1-1-2,3-1 0,1 0 0,5-7 0,-11 11 0,11-11 0,-10 9 0,10-9 0,-6 5 0,6-5 0,0 0 0,0 0 0,0 0 0,0 0 0,0 0 0,0 0 0,0 0 0,0 0-3,14-5 1,-14 5 3,18-9 0,-7 5-2,4 0-4,1-2 5,2 1 5,2-1-1,3-1-4,0 0 0,1 2 0,2-3 0,-2 2 0,0-1 0,0 1 0,-1 2 0,-2-3 0,-3 4 0,1-2 0,-2 1 0,11-2 0,-16 2 0,-12 4 0,20-3 0,-20 3 0,14-4 0,-14 4 0,14-2 0,-14 2 0,0 0 0,14-4 0,-14 4 0,0 0 0,12-4 0,-12 4 0,0 0 0,10-2 0,-10 2 0,0 0 0,0 0-81,0 0-158,5-10-106,-5 10-43,0 0-63,0 0-60,-4-8-83,4 8-44,0 0-157,-11-9-520,11 9-918</inkml:trace>
  <inkml:trace contextRef="#ctx0" brushRef="#br0" timeOffset="237304.4816">11348 14475 750,'0'0'680,"-8"-7"-52,8 7-29,-7-5-45,7 5-46,0 0-9,-7-12-63,7 12-2,0 0-38,-6-7-27,6 7-28,0 0-38,0 0-34,-7-7-35,7 7-36,0 0-25,0 0-1,0 0 4,-6 7 0,6-7 36,2 16-128,-2-4-84,2 4 0,-1 3 0,0 0 0,1 5 0,0-1 0,-1 4 0,1-2 0,-1 0 0,0 1 0,1-2 0,0 2 0,-2-3 0,0-2 0,2 0 0,-2-3 0,1 2 0,-1-3 0,0 0 0,0-3 0,0 0 0,0-1 0,0-1 0,0-12 0,0 20 0,0-20 0,0 14 0,0-14 0,0 12 0,0-12 0,0 0 0,0 17 0,0-17 0,0 0 0,0 0 0,-3 12 0,3-12 0,0 0 0,0 0 0,0 0-402,0 0-110,0 0-68,0 0-95,0-12-105,0 12-878,0 0-1325</inkml:trace>
  <inkml:trace contextRef="#ctx0" brushRef="#br0" timeOffset="238226.0447">12941 14501 497,'0'0'453,"0"0"-63,0 0-44,-6 7 35,6-7-19,0 0-4,0 0 7,0 0-5,0 0 0,0 0-37,-9 4 2,9-4-38,0 0 10,0 0-39,0 0 6,0 0-57,0 0-8,0 0-23,0 0-17,0 0-11,0 0-16,5-11-6,-5 11-2,8-7-10,-8 7 6,16-7-1,-5 3 0,1 0-18,-1 4 1,2-1-11,-1-1-13,1 4-7,1-1-5,1 5-9,-1 1-7,-1 1-4,-2 0 0,-1 2-9,-1 1-3,-1 1-5,-1 2-15,-4-1-14,-1 3 0,-2 1 0,-5 0 0,0 2 0,-3 1 0,-1-1 0,-1 1 0,-3-3 0,-3 4 0,3-4 0,0 1 0,-1-3 0,-1 1 0,-1-2 0,3-2 0,1-2 0,3-1 0,-2 1 0,4-2 0,-2-3 0,9-5 0,-11 11 0,11-11 0,-9 8 0,9-8 0,0 0 0,0 0 0,0 0 0,0 0 0,0 0 0,20-1 0,-9-3 0,1 0 0,3-2 0,3 2 0,1 0 0,0-3 0,2 0 0,1 0 0,-2 1 0,3 1 0,-1-3 0,-2 3 0,1-2 0,-3 2 0,-1 0 0,0 0 0,-4 2 0,1 0 0,-3-1 0,-1 1 0,-10 3 0,19-5 0,-19 5 0,16-3 0,-16 3 0,9-4 0,-9 4 0,11-2 0,-11 2 0,0 0 0,12-1 0,-12 1 0,0 0 0,0 0 0,0 0 0,0 0 0,13 2-76,-13-2-325,0 0-108,0 0-100,6 7-65,-6-7-120,10 8-830,-10-8-1279</inkml:trace>
  <inkml:trace contextRef="#ctx0" brushRef="#br0" timeOffset="239044.1276">14830 14568 200,'0'0'648,"-16"2"-116,16-2-60,-15 5-21,15-5-37,-14 0-11,14 0-23,0 0-35,-15 2-24,15-2-5,0 0-48,-13-2-15,13 2-51,0 0 7,-4-10-25,4 10 7,5-7-9,-5 7 19,12-15-10,-6 8-7,4 0-27,1-1 1,1-1 11,0 4-3,2-2-29,0 2-28,1 2-4,-2 1-7,1 1-19,-2 0-15,-1 2 1,2 2-19,-3-1-6,-1 4-4,0-1-7,-4 2-3,-1 3-5,-2 0-6,-2 1-2,0 1-2,-3 3-4,-3-1 0,1 3-4,-3 0 1,-1 1-1,2-1-3,-3-1 1,2-2-2,2 0-4,-3 0 1,1-3-8,2 1 0,-1 0-4,1-4 3,6-8-5,-8 15 6,8-15-2,-8 11 2,8-11-4,-7 11 6,7-11-4,0 0 4,0 0 2,0 0-1,0 0 2,0 0 1,0 0-7,15-7 4,-7 2-2,0 1 6,-1-1 6,5 1-2,1-3-5,1 2 12,2 0-12,1 0 8,-1 1-7,2 1-3,-1 0 8,2 3-3,0 0 3,-2 3 0,1 0 6,-1 1-7,-2 1 8,-1 0-7,0 2 8,-4 1 5,1 0 24,-2 2-6,-1 0 3,-5-1-9,3 1 11,-6-10 14,3 19-5,-3-19-6,-4 19-37,-1-9-2,-2 1 0,-2 0 0,-2-1 0,0-2 0,-1 1 0,-3-1 0,1 0 0,1-1 0,-1 0 0,-2-3 0,2 3 0,0-2 0,3-2 0,-2 0 0,2 1 0,-1-2 0,12-2 0,-23 2-17,23-2-196,-16-1-109,16 1-78,-13-7-80,13 7-118,-14-6-128,14 6-179,-11-12-534,11 12-1051</inkml:trace>
  <inkml:trace contextRef="#ctx0" brushRef="#br0" timeOffset="239942.2329">16463 14575 808,'0'0'818,"6"-10"-83,-6 10-111,5-11-29,-5 11-65,4-9-52,-4 9-89,0 0-47,4-9-45,-4 9-15,0 0-13,0 0 13,0 0-34,1 10-22,-1-10-4,-4 19-11,2-9-14,-3 4-17,-2 1-19,2-1-15,0 4-20,-1 1-101,-1 2-25,0-2 0,-1-1 0,0 1 0,3-3 0,-1-1 0,0-1 0,0 1 0,1-2 0,0-2 0,0-1 0,0 0 0,5-10 0,-5 15 0,5-15 0,-5 14 0,5-14 0,0 0 0,-2 12 0,2-12 0,0 0 0,11 3 0,-11-3 0,0 0 0,20-1 0,-20 1 0,20-4 0,-8-1 0,2 2 0,0 0 0,1-3 0,1 3 0,0-2 0,1 0 0,1 1 0,0-1 0,1 1 0,-1-2 0,0 2 0,1-2 0,-2 4 0,2-4 0,-4 3 0,3-2 0,-3 0 0,-3 4 0,-1-2 0,2 0 0,-13 3 0,18-4 0,-18 4-21,15-4-6,-15 4 2,12-2-1,-12 2 9,11-3-6,-11 3 3,0 0-1,10-3 4,-10 3-3,0 0 1,0 0 4,0 0-1,0 0-4,0 0 8,0 0-3,-3-10 10,3 10-7,0 0 8,-12-7 3,12 7-2,-9-4 1,9 4 6,-8-5-6,8 5 5,-9-9 4,9 9-8,-12-9 7,12 9 16,-10-10 5,10 10 3,-12-10-5,12 10-3,-11-10 14,11 10 12,-9-7 4,9 7-1,-10-8-40,10 8-11,0 0 0,0 0 0,-13-1 0,13 1 0,-4 11 0,4-11 0,-3 18 0,2-7 0,1 1 0,0 5 0,0 1 0,0 3 0,0-2 0,0 6 0,1-1 0,-1 1 0,0 0 0,-1 0 0,1 1 0,0-2 0,-1-4 0,1 2 0,0-3 0,-2 0 0,2 0 0,-1-4 0,0 3 0,-1-4 0,0-2 0,1 0 0,0-2 0,1-10 0,-2 19-411,2-19-210,-2 15-147,2-15-166,-7 8-791,7-8-1406</inkml:trace>
  <inkml:trace contextRef="#ctx0" brushRef="#br0" timeOffset="240828.3711">11233 15842 9,'-7'-6'597,"7"6"-131,-12-9-49,12 9-18,-8-6-15,8 6-40,-8-6-21,8 6-2,-7-6-40,7 6 11,0 0-47,-9-7 4,9 7-50,0 0-6,-7-5-41,7 5 6,0 0-42,0 0 9,0 0-12,0 0 4,-7 7-4,7-7 0,-2 15-11,2-15-8,-1 15-2,1-15-16,-1 22-12,1-8-13,-1-3-2,1 3-8,0-1-5,1-1 14,-1 1-20,2 1 9,1-3-21,0 1-7,0 1 1,1-1 1,4 1 1,0-2-1,-1-1-3,2-1 2,1-2-2,2 3-1,0-2-3,0-1 0,0-1-1,2 0 2,-3-1-1,1 1 6,-2-1-4,0-1 11,-10-4 10,17 9 8,-17-9 1,14 5 1,-14-5-1,9 7 11,-9-7 1,10 6 4,-10-6-6,0 0-5,4 10-6,-4-10-7,-5 11-5,5-11-7,-12 9 0,5-5-5,-2 2-4,-3 0 1,3-2-1,-5 0-3,0 2 2,0-1-12,0-2-9,-1 1-28,1-3-12,-1 0-19,2 1-34,0-4-27,0 1-40,-1-3-49,2 1-68,0-3-107,1-1-95,1 0-114,1-2-232,0-2-361,3-1-810</inkml:trace>
  <inkml:trace contextRef="#ctx0" brushRef="#br0" timeOffset="241125.188">11269 15782 542,'0'0'928,"0"0"-184,7 8-69,-7-8-57,0 0-50,14 4-85,-14-4-86,12 3-50,-12-3-49,20-2-45,-8 1-41,4-1-27,1-3-31,2 2-22,3-3-16,2 1-21,0-2-11,0-1-12,6 1 16,-3-1-10,1-3 1,-1 4-19,-3-2 1,0 1-14,-1 0-5,-1 0-12,0-1 0,-3 2-12,2 0 2,-7 1 21,1 2-36,-3 1-12,0-1-24,-12 4-48,18-4-27,-18 4-67,16-6-63,-16 6-93,11-1-52,-11 1-119,0 0-109,14 4-175,-14-4-571,0 0-956</inkml:trace>
  <inkml:trace contextRef="#ctx0" brushRef="#br0" timeOffset="241717.4157">13238 15613 286,'0'0'806,"-4"-19"-126,4 19-44,-2-15-48,2 15-100,-4-12-25,4 12-67,-7-8-66,7 8-54,0 0-17,-16-1-19,16 1-5,-16 11-16,7-1-27,0 2 2,-2 2-10,-1 4-42,1 1 6,-2 5-10,4 2-19,0 0-4,-1 2 18,2 1-27,3-2-13,1-2-15,2 0-10,2 0-15,0-3-7,2 4-13,2-6-2,1 1-3,-1-4 3,4 0-9,2-4-3,-1 0-1,0-2-2,5-4-8,-3 0 0,3-2-6,-1-3 3,1-1 15,1-1-18,-1-1 3,1-1 2,2-3-1,-2-1-4,-3 2 11,1-5-13,0 3 6,-1-3-2,-2 0 1,-3 1 0,-2-1 1,0-1-2,-5 10 1,2-18-2,-4 7 0,-3 2-5,-2 0 3,2 1-5,-3 1-2,-4 2 2,-1-1-3,2 3-5,-5 1 5,3 1-23,-4 1-11,-2 3-28,1-2-27,-1 4-54,2 0-44,1-1-67,0 4-85,0-2-75,3 3-149,-1 0-109,3 1-162,2-1-521,2 0-964</inkml:trace>
  <inkml:trace contextRef="#ctx0" brushRef="#br0" timeOffset="242520.7792">14728 15669 490,'0'0'710,"0"0"-108,0 0-45,7-7-65,-7 7-22,0 0-76,0 0-21,0 0-57,0 0-37,2-12-47,-2 12-11,0 0-29,-7-8 3,7 8-15,-6-5-48,6 5-12,-9-4-8,9 4 0,-16-4-8,16 4-11,-16-4-18,4 2-2,12 2-2,-19-3 11,5 2-25,14 1 35,-19-3-45,19 3 5,-18-1-1,18 1-10,-17-2-17,17 2 0,-13 2-8,13-2 0,0 0 0,-11 5 5,11-5 6,0 0-3,3 12-1,-3-12-3,10 8 14,-1-3-16,2 0 2,2-1-4,2-2 26,2 1-46,1 0 3,-2-2 7,5-1-2,-1-1 2,0 0-6,4-4-3,-1 1 3,2 0 0,-3-2 3,0-2 7,-1 3-8,0-4-1,-4 2 2,0-1-1,-4 1-2,0 0 3,-1-1 2,-4 1-1,0 0 0,0 0-2,-8 7-1,8-15-2,-8 15 7,2-14-7,-2 14 12,0-12-4,0 12 4,-2-10-11,2 10 7,-8-7-4,8 7 11,-8-5 1,8 5 5,0 0-3,-13 5 12,13-5 11,-9 14 1,4 0 11,-1-1 15,2 4 10,0 4 3,-1 4-2,3-1 3,-2 0-1,1 6-29,1-4-51,-1 6 0,2-3 0,0 0 0,-1 0 0,2-2 0,2 2 0,-1-3 0,-1 1 0,4-4 0,-4 1 0,3-1 0,0-3 0,-2-2 0,2-1-18,-2-4-200,-1-1-60,2 0-70,0-2-28,-2-10-66,1 14-55,-1-14-72,0 0-53,-1 13-157,1-13-500,0 0-885</inkml:trace>
  <inkml:trace contextRef="#ctx0" brushRef="#br0" timeOffset="242740.6448">14650 15969 32,'0'0'877,"0"0"-235,-14-3-59,14 3-69,0 0-35,0 0-82,0 0-49,0 0-24,0 0-60,16-7-62,-7 5-54,9-3-12,-1 2-43,6-4-3,2 1-32,7-3 19,8-2-49,4 0 6,1-1-29,2-2-8,1 1-63,2 0-19,1 0-99,0-3-52,1 5-82,-4 0-65,-1-1-57,-4 0-104,2 3-418,0 1-547</inkml:trace>
  <inkml:trace contextRef="#ctx0" brushRef="#br0" timeOffset="243516.9593">16666 15686 467,'9'-5'663,"0"-1"-93,-3 0-36,-6 6-51,12-11-63,-7 5 8,-5 6-61,10-15-20,-10 15-57,5-12-13,-5 12-31,3-14-23,-3 14-35,-3-15-20,3 15-11,-6-17-23,0 10-17,-2 0-12,0 0 5,-4 1-18,-1-1 19,-2 2-39,-1 2-13,-1 2 1,-2-2 4,-1 3-1,0 3-5,0-2-14,-3 3 4,1 2 1,3 1 7,0 1-8,1 2-16,1 1-6,6-3-4,-2 4 0,4 0 9,3 2-16,1-3 7,3 3 1,2-2-1,3 2 0,2 1 2,2-1-5,2 3-1,2-2-1,2 0-25,2-1 22,0 2-14,2 0 10,-2-2-10,6 3 5,0-2-8,-1 2 8,1-1-5,0 0 0,-2 1-4,1-2 1,-3 0 9,0-2 2,-4 0-10,0 0 4,-2-2-3,-1-1 17,-4-1-8,-1 1 4,-1-2-5,-4-8-1,0 16-3,0-16-1,-7 17-4,0-11 2,-3 4-9,-2-3 6,-1-1-6,-2-1 8,-1-1-6,0-2-2,-3 0-10,4-2 24,-2 0-6,2-2 2,-2-2-2,2 0 2,1-2-6,2-2-1,1-1 5,3-1 10,3-2-14,3-2 7,2 0-7,2-1 14,5-5-12,3 1 9,4-2-5,4-1-7,5-2 4,2-1-15,3 2 24,2 0 3,1 0 5,-1 2 28,2 3 9,-5 2 22,0 1 35,-3 3-3,-5 1 3,0 1 9,-1 2-9,-5 0-109,0 2 0,-2 1 0,-2 0 0,-1 1 0,-8 4 0,14-10 0,-14 10 0,9-5 0,-9 5 0,0 0 0,9-6 0,-9 6 0,0 0 0,0 0 0,0 0-223,0 0-206,0 0-87,0 0-79,0 0-100,-8 4-108,1 3-759,-1 0-1205</inkml:trace>
  <inkml:trace contextRef="#ctx0" brushRef="#br0" timeOffset="244612.7113">11799 16858 124,'0'0'619,"0"0"-133,0 0-92,0 0-37,0 0-36,-3-9-18,3 9-20,0 0-17,-5-9 0,5 9 15,0 0-4,-3-14-12,3 14-4,-3-10-33,3 10-23,-5-10-22,5 10 2,-8-12-13,3 6-32,-5-1-21,1 2-12,-4-1-6,-2 1-9,-1 0-5,-3 2-9,-1-1-12,-2 3 1,-1-1 0,-4 4-9,-1-1 1,1 3-13,-5 1 12,0 4-27,3 1-6,-2 3-3,2 1 0,1-2 1,2 5-7,1-2 8,3 2-8,1 0 2,1 0-7,5-3 1,1 0-6,5-1-2,0-2-7,1-1 8,4 0-3,4-10 12,-5 15-11,5-15 10,8 9-6,-8-9 7,14 5-10,-14-5 4,25-2-1,-9-1 4,2-2-10,3-2 7,1-2-9,5-1 16,0-2-17,0-1-5,1-1 1,-3 0-2,2-1 5,-2 1 2,-1 1 4,-4 1 15,-1 0-13,-2 3 1,-2 1-6,-3 1-4,-1 0-1,1 2 1,-4 0 6,-8 5-5,16-3 2,-16 3 17,12 3 8,-12-3 6,10 12 7,-8-1 7,2 1 10,-1 2-17,-2 3 8,-1 2 12,0 3 11,-1 4-18,-3-1-7,0 7 2,1-1-1,-3 0 14,1 2-3,-3-3 1,2 1-1,-2-2-5,3 0-12,-4-2-3,5-5-9,-3 2-4,2-5-1,1 0-5,0-2-6,1 0-1,1-3-4,-1 2 2,2-5 2,-3 2-4,3-2 0,0-1-5,-1 1-10,2-11-57,0 18-54,0-18-82,0 15-74,0-15-58,0 14-90,0-14-43,2 13-106,-2-13-78,6 12-176,-6-12-459,6 9-890</inkml:trace>
  <inkml:trace contextRef="#ctx0" brushRef="#br0" timeOffset="245189.0799">12890 16708 803,'0'0'640,"-5"-11"-71,5 11-39,0 0-56,-2-16-9,2 16-54,0 0-17,-2-13-56,2 13-27,0 0-36,0-10-29,0 10-45,0 0-28,0 0-39,0 0-19,0 0 3,0 0 8,0 0-10,0 0-11,0 0 12,0 12-6,0-12-2,2 20-27,0-8-21,3 1 10,-5 3-7,5-2-11,-3 4-4,0 0-10,0 2 9,-1-1-19,1 1-15,0 1 16,0 1-20,-2 2 12,2-4-20,0 0 17,-2 1-35,0-2-42,0 1-48,0-2-33,-2 0-50,0-2-48,2-1-54,0-3-56,0-1-61,0-11-61,-2 22-83,2-22-66,0 14-661,0-14-885</inkml:trace>
  <inkml:trace contextRef="#ctx0" brushRef="#br0" timeOffset="245684.2993">13221 16765 400,'0'0'736,"4"-16"-125,-4 16-47,3-12-84,-3 12-55,0 0-44,0-16-73,0 16-14,0 0-47,-3-11-39,3 11-47,0 0-7,0 0-17,-14-2 8,14 2-9,-4 8 4,4-8-15,-7 17 4,5-7-21,0 2-4,2 3 1,0-1-10,2 3-18,-2 1-12,4 0-12,-3-1-9,3 0-8,0 0-8,1 0-4,4 0-6,-2-2-4,1-3 7,-1 2 0,3-4-19,1 0 2,-1 0-2,2-4 5,-3-1-1,2-1-2,1 0 0,-12-4 2,22 0-2,-11-1 2,2-3-2,1-1 2,-3 0-1,1-5 6,1 3 8,-2-4 24,1 0-8,-3-3 5,1-1 6,0-2 19,-5 3-6,1-1-9,-2-2-3,-1 0-1,-3 1-6,0-1-3,-1-1 6,-3 2-2,-2 0-8,-1-2-18,-5 3 10,1-2-14,-2 3 17,-1 2-22,-1 3 5,-1 1-16,1 1 27,-1 2-32,-3 0 13,4 3-21,-3 0 14,2 1-41,0 1-52,1 3-70,-4-1-90,4 3-58,-1-1-116,1 1-99,1 5-91,3 0-143,-1-2-556,3 2-925</inkml:trace>
  <inkml:trace contextRef="#ctx0" brushRef="#br0" timeOffset="246318.1287">14606 16626 196,'-1'-14'899,"1"14"-161,0 0-62,0 0-87,-3-12-50,3 12-23,0 0-41,0 0-43,2-12-36,-2 12-43,0 0-16,0 0-59,0 0-54,0 0-37,0 0-30,0 0-24,0 0-19,0 0-6,0 0 9,0 0-4,2 11-16,-2-11-7,1 22-9,1-6-1,2-1-5,-2 2-9,0 0-10,1 1-8,0-1-27,-1 3-21,1-1 0,-1 0 0,0-1 0,-2 1 0,4 0 0,-4-2 0,2 0 0,-2-3 0,3 2 0,-2-3 0,0 1 0,-1-2-25,0-12-94,0 21-36,0-21-62,0 18-47,0-18-43,0 15-50,0-15-46,-1 12-80,1-12-59,0 0-70,-4 15-111,4-15-535,0 0-867</inkml:trace>
  <inkml:trace contextRef="#ctx0" brushRef="#br0" timeOffset="246752.7506">14853 16750 337,'0'0'884,"0"-14"-186,0 14-55,0-17-53,0 17-36,-1-17-58,1 17-83,0-15-23,0 15-18,-2-14-33,2 14-8,-1-14-42,1 14-23,-1-11-30,1 11-24,0 0-17,0-12-20,0 12-33,0 0-16,0 0-20,1-12-8,-1 12 9,0 0 24,0 0-70,5 14-61,-5-14 0,6 18 0,-2-6 0,0 2 0,0 3 0,0 0 0,-1 0 0,1 4 0,0-1 0,1 2 0,-2 0 0,-1-3 0,1 0 0,-2 0 0,1-1 0,-1 1 0,0-2 0,0-2 0,1 2 0,-2-3 0,2-2 0,0 0 0,-2-12 0,1 20 0,-1-20 0,1 17 0,-1-17 0,1 13 0,-1-13 0,2 11 0,-2-11 0,0 0 0,1 11 0,-1-11 0,0 0 0,0 0-48,0 0-390,0 0-42,0 0-42,0 0-80,0 0-95,9-5-81,-9 5-691,0 0-1087</inkml:trace>
  <inkml:trace contextRef="#ctx0" brushRef="#br0" timeOffset="249092.1888">11253 17899 28,'0'0'733,"-1"-13"-142,1 13-53,0-14-34,0 14-13,-1-14-11,1 14-17,-1-11-32,1 11-16,0 0-52,-2-13-8,2 13-41,0 0-39,-3-10-29,3 10-31,0 0 10,0 0-35,0 0-3,-6 8-5,6-8-22,-1 22-14,0-10-16,0 5-7,-1 2-8,1 0-22,1 2-9,-1 3-12,-1 1-30,1-1-42,0 1 0,-1-1 0,1-1 0,1-1 0,-2-1 0,0 0 0,2-2 0,0 1 0,-1-3 0,0 0 0,1 0 0,0-3 0,-2 0-53,4-3-110,-2-11-145,0 23-70,0-23-67,1 16-68,-1-16-85,5 12-52,-5-12-71,7 6-666,-7-6-987</inkml:trace>
  <inkml:trace contextRef="#ctx0" brushRef="#br0" timeOffset="249650.6176">11489 18040 624,'-2'-12'711,"2"12"-71,0 0-44,-2-14-77,2 14-76,0 0-77,1-17-49,-1 17-48,6-13-15,-6 13-36,8-14-6,-2 7-31,2 2-4,2-1-20,-1 2 20,2-2-35,1 4 1,0-1-36,-1 2 15,2 2-13,-1 2-28,0-1-7,-1 4-5,0-1 2,-2 2-23,-2 0-11,-1 2-6,-1 1-1,-1-2-7,-3 4-4,0 0-1,-2-2-8,0 2-5,-3 0 7,0 0-1,0-2-1,-1 1-4,0-1-2,0 0-10,-1-2 9,0 0 3,6-8-4,-9 15 29,9-15-29,-5 8-1,5-8-1,-4 9 3,4-9 4,0 0-7,0 0-9,0 0 3,0 0-1,0 0 9,5-6-9,-5 6 0,10-7 1,-10 7 2,11-6-2,-11 6-1,18-7 4,-18 7-3,23-3 1,-23 3 2,22-3 2,-8 4 0,-1 1 2,-1-2 1,1 3 1,-2 0-3,1 1 7,-3 1 29,2 0 16,-2 2 11,-9-7 12,11 12 6,-11-12 1,6 13-4,-6-13 3,4 14-6,-4-14 26,-4 14-14,-2-4-5,-1-2-21,-1 1 2,-3-2-22,1 3 2,-3-4-19,-1 0 4,-3 3-19,1-2-9,0-2 0,-3 2 0,1-3 0,3 1 0,-4-4 0,2 2-24,1 0-70,1-2-76,3-1-86,-4 0-75,5-1-102,-2-2-107,2-1-153,11 4-171,-21-8-654,13 1-1149</inkml:trace>
  <inkml:trace contextRef="#ctx0" brushRef="#br0" timeOffset="250155.6567">12939 17907 857,'-6'-8'766,"6"8"-65,-7-13-102,7 13-50,-8-11-20,8 11-74,-6-10-40,6 10-64,-6-9-24,6 9-28,0 0-10,0 0 2,0 0-22,-7 9-31,7-9-15,4 21-12,-1-5-24,-1 1-11,4 2 12,-2 3-26,0 0-53,2 2-109,-3-2 0,1 2 0,0-1 0,-2 0 0,1 0 0,2-2 0,-3-2 0,0 1 0,0-2 0,1-1 0,-3 0 0,0-2 0,2-3-130,0 2-250,-2-14-61,2 23-79,-2-23-109,2 14-69,-2-14-111,5 11-647,-5-11-1071</inkml:trace>
  <inkml:trace contextRef="#ctx0" brushRef="#br0" timeOffset="250647.146">13221 17988 620,'0'0'878,"0"-12"-110,0 12-123,0 0-69,-3-11-89,3 11-53,0 0-92,0 0-9,0 0-51,0 0-29,-7 9-44,7-9-1,0 14-44,0-14 15,0 18-55,3-5 14,1 0-54,3-1 17,-2 1-52,3 0 20,-3 0-6,6-1-18,-2 0-7,0-2 0,3 0-2,-1 1-9,0-2-21,2-2 4,-2-2 2,1 0-5,-1-1 5,0-2-35,-11-2-13,23 2-7,-23-2-28,25-2 30,-14 0-15,-11 2 30,20-7-17,-11 2 29,-1 0-18,2-2 30,-3 1-22,-1-2 27,-1 0-21,2-1 30,-5 0-22,3-2 31,-3 1-26,-2 10 43,4-21-6,-4 21 49,2-20 16,-2 20-3,0-16-1,0 16-6,0-13-4,0 13-8,2-10-18,-2 10 1,0 0-17,0 0 13,0 0 18,0 0 13,-2 8 13,2-8 10,0 20 1,-2-8-109,0 1 0,2 2 0,-2 4 0,2 0 0,-2 4 0,2 1 0,0 2 0,0-1 0,-1 1 0,-1 1 0,2 0 0,0-3 0,0 2 0,-2 1 0,2-4 0,0 2-313,-2 2-188,2-1-96,-3 1-102,6-7-138,-6 6-822,1-2-1325</inkml:trace>
  <inkml:trace contextRef="#ctx0" brushRef="#br0" timeOffset="251132.6293">14666 17886 759,'0'0'738,"0"0"-77,1-14-53,-1 14-81,0 0-23,3-13-39,-3 13-87,0 0-31,0 0-67,0 0 9,0 0-52,0 0 19,0 0-46,0 0 20,0 0-67,1 14 46,-1-14-28,3 22-86,-3-8 51,2 0-81,2 3 46,-3 0-74,1 0 45,0 0-60,-1 1 38,1-1-9,-2 0-13,2 0-14,0-1-4,-2 1-35,1-3-46,0 0-93,-1-3-94,0 1-46,2 0-75,-2-12-69,1 17-88,-1-17-66,0 14-49,0-14-775,0 12-1022</inkml:trace>
  <inkml:trace contextRef="#ctx0" brushRef="#br0" timeOffset="251644.0544">14960 17945 54,'0'0'963,"4"-16"-202,-4 16-94,2-13-108,-2 13-33,0-14-43,0 14-79,-1-10-57,1 10-49,-5-11-8,5 11-61,-5-8-5,5 8-39,-9-5 14,9 5-54,0 0 17,-13-3-48,13 3 28,0 0-55,-11 7 44,11-7-14,-9 9-9,9-9-10,-5 14-8,2-5-68,3-9 51,0 24-54,0-12 45,1 1-66,1 3 66,2-3-61,-1 3 52,1 0-12,1-2-4,0 2-8,-1-1-7,3-3-5,-3 2-8,4-1 0,0-1-1,0 2 3,-1 0 55,5 1 9,-1-2-8,0 1-9,1-2-25,1 0-35,-1 0 0,-2-3 0,1 1 0,1-1 0,-1 0 0,0-2 0,1 3 0,-4-4 0,-1-1 0,3 2 0,-10-7 0,12 9 0,-12-9 0,11 9 0,-11-9 0,6 7 0,-6-7 0,0 0 0,2 10 0,-2-10 0,-5 9 0,5-9 0,-14 8 0,4-4 0,0 0 0,-3 0 0,-3 0 0,2 1 0,-6-2 0,2-1 0,-1-2 0,-2 0 0,4 0 0,-5-1 0,4-3 0,-2 0-320,1-1-143,1-3-72,0-1-138,3-3-89,-2 4-216,4-3-439,2-4-1025</inkml:trace>
  <inkml:trace contextRef="#ctx0" brushRef="#br0" timeOffset="252014.2738">14933 17971 1017,'0'0'807,"11"-8"-82,-4 3-75,0 0-68,4-3-47,2-1-101,1-2-23,2 1-62,1-3 4,2 1-32,3-3-34,0 1-31,1-1-29,1 0-12,-2 1-3,-1 1-16,0 1 6,-4 1-19,2-1 12,-1-1-161,-3 2-34,3 2 0,-5-1 0,0 3 0,-1-1 0,-2 2 0,0-1 0,-2 3 0,-8 4 0,14-10 0,-14 10 0,12-7 0,-12 7 0,9-6 0,-9 6 0,7-5 0,-7 5 0,0 0 0,10-7 0,-10 7 0,0 0 0,0 0 0,9-6 0,-9 6 0,0 0 0,0 0 0,0 0 0,0 0 0,7-5 0,-7 5 0,0 0 0,0 0 0,0 0 0,0 0-404,0 0-100,0 0-20,-12 2-32,12-2-39,-10 4-9,10-4-76,-9 5-33,9-5-419,-15 3-746</inkml:trace>
  <inkml:trace contextRef="#ctx0" brushRef="#br5" timeOffset="256735.4668">5175 14062 290,'0'0'501,"0"0"-75,0 0-61,0 0-13,0 0-18,0 0-33,0 0-24,0 0-28,0 0 0,0 0-12,0 0-28,0 0-15,0 0-23,0 0-43,0 0 33,0 0-10,0 0 20,0 0-22,0 0-11,0 0-8,0 0-6,0 0 12,0 0 24,15-3-41,-15 3 12,12-4-36,-12 4 11,16-8-41,-7 3 15,2-2-20,2 0 10,0 0-29,1 0 20,3-3-29,2 0 21,1-1-24,-2 0 14,5-2-24,2 0 15,-2-2-25,0 2 17,2-1 16,-1-1-29,2 1-7,-1-1 4,1 1-1,0 0 41,1-1-52,-1-1 45,2 1-57,1 1 53,3-3-53,-4 3 3,4-4 4,0 1 5,1 0-1,0 0 2,0 0 4,2 1 0,-2-1 1,1 0 1,0-1-3,0 2 1,1-4-2,-2 3-1,0 0 2,0 0 1,2-1-8,-2 1 7,-1-1-2,1 1 10,0 1-13,-1-1 1,0-1 2,-1 0 0,1 1 1,-1-1-12,-1 1 6,-3 1 6,4-1 1,-3 1-2,-1 1 1,2-5 2,-2 5-2,4-2 1,-6 0 38,7 0-53,-1-2 49,-1 1-53,1 0 48,-5 3-46,4-4 48,0 0-49,1 0 45,-1 1-50,-4 1 50,3 0-49,-2 0 46,-2 0-50,5-2 45,-1-3-44,-3 7 43,2-4-34,-4 0 36,2 2-44,-1 0 3,-2 0 7,3 0-1,-1 1 6,-2-1 1,2 0 1,-1 0 2,0 2 1,-2-2 0,0 3 2,1-2-5,-2 0-1,-3 5 4,0-2 2,0-1 2,0 2 0,1-1 0,2-3-15,0 1 13,-2 3 0,2-3-3,2-2 8,-1 3-4,-2-1 1,3 1 39,-1-1-49,-1 0 43,0 1-48,-2 1 43,0 2-48,-2-1 50,1 2-52,-5 1 49,0 1-49,-2 2 55,-2 0-58,1 0 53,-2 1-51,-1-1 57,-7 6-60,11-7 52,-11 7-52,10-5 49,-10 5-50,6-7 48,-6 7-50,0 0 36,8-7-73,-8 7-39,0 0-80,0 0-94,0 0-58,0 0-138,0 0-76,0 0-131,0 0-700,-10-3-980</inkml:trace>
  <inkml:trace contextRef="#ctx0" brushRef="#br5" timeOffset="257653.3529">5136 13855 342,'0'0'600,"-10"-6"-48,10 6-47,-8-7-42,8 7-57,-7-6-40,7 6-37,0 0-20,-7-7-31,7 7-2,0 0-40,0 0-8,0 0-27,0 0 19,0 0-37,0 0 1,0 0-35,0 0 21,10 8-27,-10-8-1,6 10-35,-6-10 3,4 18-20,-2-10-1,-2 5-22,0-1-6,-1 4-12,0 2-4,-2 1-10,0 0 4,-1 0-12,0 0 0,-2 1-8,3-2 4,-1-2-11,0-1 3,1-1-10,1-1 7,-2-2-10,4-11 9,-2 19-4,2-19 28,1 16 11,-1-16 5,5 12 7,-5-12-4,7 7-7,-7-7-2,13 3-6,-13-3-9,19-1-8,-7-1-2,1-1-4,1-1-2,1-2-3,0 1-4,2-1 0,0-2-9,2 1-43,0-1-63,-4 1-50,2 0-65,0-2-51,-2 1-58,0 0-65,0 2-73,1 0-24,2-3-74,-4 3-191,2-2-439,0 2-809</inkml:trace>
  <inkml:trace contextRef="#ctx0" brushRef="#br5" timeOffset="258459.5985">5728 13300 663,'-5'-10'672,"1"0"-80,0 2-48,4 8-27,-5-16-55,5 16-7,-4-11-64,4 11-41,-4-11-76,4 11-23,0 0-62,-5-6 28,5 6-20,0 0-4,-4 9-23,4-9 6,0 14-31,0-14-2,0 21-16,2-9-20,0 1-14,1 2-25,-1-1-8,2 0-20,0 0-1,1-1-6,0-1-1,2 0-9,-1-3-5,1-1-1,0 0-7,2-3 2,1-3-4,-10-2-1,22 3-12,-10-6-23,-1 1-26,4-3 0,0-3-4,0 1-17,-1-5-3,2 2 30,-1-2-18,-1 0 33,0-2-13,-2-1 27,0 1 0,-3-1 7,1 1 4,-4-1 4,0 1-8,-1 1 6,-3 1 2,3 1 3,-5 11 19,3-19 1,-3 19 18,1-15 5,-1 15 5,0 0 8,0-12 1,0 12 5,0 0 14,0 0 46,0 0-49,0 0 36,3 12-40,-3-12 15,4 14-43,-4-14-8,6 17-9,-6-17-5,8 17-2,-4-10-21,2 3-43,-1-4-41,1 2-29,1-3-31,2 0-54,-2 0-3,-7-5-40,16 5 4,-16-5-32,18 0 7,-18 0 50,22-3-8,-11-1 10,-1 0 8,1 0 20,1-4 35,-2 2 30,0-3 23,-1-2 24,0 2 13,0-3 13,-2 0-5,-1 0 33,-2 1 1,0-3 28,0-2 49,-1 3 41,0 0 38,-2 2 20,2 1 23,-3 10 20,1-18 13,-1 18-4,1-15 2,-1 15-27,2-10 19,-2 10-40,0 0 42,0 0-40,0 0 39,0 0-37,0 0 43,0 0-46,5 17 18,-3-5-34,2 1 29,4 5 44,-2 4 24,3 3-244,1 3 0,2 1 0,2 4 0,0 1 0,0 1 0,1-1 0,-1 0 0,2 0 0,-2-1 0,0-1 0,-1-2 0,-2-2 0,1 0 0,-1 0 0,0-1 0,-3-5 0,1 3 0,-1-3 0,-1-1 0,-1-1 0,-2-3 0,-1 0 0,1-4 0,-2-2 0,0 2-372,-2-13-141,1 16-54,-1-16-87,0 12-48,0-12-70,0 0-692,0 0-1082</inkml:trace>
  <inkml:trace contextRef="#ctx0" brushRef="#br5" timeOffset="258792.3985">6242 13232 126,'-9'-15'834,"2"2"-184,1 0-82,1 0-34,0 0-36,0 0-56,3 1-52,2-1-54,2 2-30,-1-1-17,5-3-14,1 3-34,2-2 13,2 2-48,1 2 20,3-2-36,3 4 29,0-1-66,-2 3 22,2 1-34,-1 1 14,2 2-7,-2 1-17,-1 2-5,-2 1 1,3-2-13,-3 5-26,0-1 32,-4 2-40,-1-1-31,-1 4-49,-3-2 0,-1 3 0,-2-2 0,-2-8 0,-2 21 0,-3-9 0,-3 1 0,-2 0 0,-2 2 0,-1-1 0,-3-1 0,-1-1 0,-1 0 0,1 1 0,-1-4 0,-3 1 0,6-5 0,-2 2-243,1-2-139,0-2-102,2-2-134,0 2-165,1-3-218,-1-3-484,3-1-1109</inkml:trace>
  <inkml:trace contextRef="#ctx0" brushRef="#br5" timeOffset="260417.3648">358 13336 756,'7'-8'618,"-1"1"-62,1-2-25,-7 9-91,11-12-14,-11 12-36,11-11-16,-11 11-28,9-9-39,-9 9-19,7-7-36,-7 7-2,5-5-8,-5 5-27,0 0-32,0 0-15,0 0 2,0 0-30,0 0-9,-5 5-24,5-5-3,-11 11-5,6-3-3,-1 0-7,1 1-7,1 1 3,-3 3-12,2 1-48,1 1 41,0 1-4,-1-1-12,3 1-8,0-1-1,-2 2-2,4-1-13,0-1-3,-1-2 22,2 1 2,-1 0-7,2-1-8,0-1 4,2 1-7,1-3 1,1 1-8,1-2-4,2 0-18,0-3 0,2 1 0,1-2 0,-1-3 0,3 0 0,1-1 0,1-2 0,2-1 0,0 0-83,-3-3-100,5 0-93,1-2-58,-1 0-54,0-1-58,1-1-69,-2-2-68,0 3 12,-1-2-83,-5 1-664,4-3-921</inkml:trace>
  <inkml:trace contextRef="#ctx0" brushRef="#br5" timeOffset="260765.8388">917 13207 809,'3'-16'698,"-3"16"-48,2-12-76,-2 12-59,1-14-38,-1 14-31,0 0-37,1-15-30,-1 15-32,0 0-26,-2-12-38,2 12-36,0 0-1,-5-8-61,5 8-6,0 0-29,0 0 9,-15 0-20,15 0-20,-10 9-7,10-9-5,-11 13-22,5-4-7,2 2 5,-1 0-12,0 4-7,1-1-4,-1 2 0,3-1-7,0 2-3,0-1-14,1 1-36,1-1 0,0-1 0,0 1 0,1-1 0,1-2 0,0 1 0,4-1 0,-4-3 0,1 1 0,2-1 0,0-2 0,1 1-54,-6-9-98,11 12-60,-1-8-39,-4 1 18,3-2-32,-9-3-55,23 2-34,-10-4-40,0 1-31,-2-3-35,2 1-31,1-1-62,0-3-82,0 1-423,-1-2-675</inkml:trace>
  <inkml:trace contextRef="#ctx0" brushRef="#br5" timeOffset="262713.9357">1283 13104 541,'0'0'507,"0"0"-79,0 0-36,2-11-26,-2 11-46,0 0-22,0 0-18,3-9-10,-3 9-12,0 0-7,0 0 14,3-9-38,-3 9 6,0 0-17,0 0-7,0 0-10,0 0-3,0 0-21,0 0-2,2-10-10,-2 10-8,0 0 0,0 0-17,0 0 1,0 0-17,0 0 10,0 0-18,0 0-13,0 0-11,0 0-10,0 0-7,0 0-5,0 0-6,0 0-4,0 0-6,0 0-2,0 0-3,0 0 1,0 0 4,0 0-4,0 0-7,0 0-1,0 0-8,0 0-8,0 0-2,0 0-3,0 0-3,0 0-4,0-11 2,0 11-6,0 0-2,0 0-2,0 0-1,0 0-2,0 0-1,0 0 1,0 0 2,0 0-4,0 0-1,0 0-2,0 0 4,0 0 0,0 0-1,0 0-1,0 0 5,0 0-1,0 0-2,0 0 2,0 0 1,0 0-6,0 0 3,0 0-2,0 0 0,0 0 2,0 0-2,0 0 2,0 0 4,0 0-2,0 0-2,0 0-2,0 0 3,0 0 4,0 0-6,0 0 7,0 0-4,0 0-5,0 0 0,0 0 6,0 0-1,0 0-1,0 0 0,0 0 0,0 0 0,0 0 1,0 0-2,0 0 0,0 0 0,0 0 2,0 0-2,0 0 3,0 0-1,0 0-2,0 0 0,0 0 0,0 0 0,0 0 11,0 0-12,0 0 4,0 0-4,0 0 1,0 0 3,0 0-4,0 0 1,0 0 3,0 0-9,0 0 8,0 0-9,0 0 12,0 0-11,0 0 10,0 0-2,0 0-3,0 0 0,0 0 4,0 0-2,0 0 1,0 0-5,0 0 5,0 0-5,0 0-1,0 0 2,0 0-8,0 0 8,0 0-1,0 0 3,0 0-2,0 0 4,0 0-6,0 0 3,0 0-3,0 0 9,0 0-5,0 0 3,0 0 7,0 0-12,0 0-2,0 0 7,0 0-4,0 0 4,0 0-7,0 0 2,0 0 3,0 0-1,0 0-3,0 0 4,0 0-3,0 0 0,0 0 0,0 0 1,0 0 0,0 0 3,0 0-2,0 0 1,0 0-2,0 0 4,0 0 1,0 0-3,0 0 4,0 0-6,0 0-1,0 0-3,0 0 3,0 0-1,0 0 2,0 0 7,0 0-8,0 0 0,0 0 0,0 0 5,0 0-5,0 0-1,0 0 1,0 0 5,0 0-5,0 0 1,0 0 0,0 0 1,0 0-2,0 0 1,0 0 2,0 0 2,0 0-3,0 0 0,0 0 4,0 0-5,0 0 1,0 0-1,0 0 1,0 0-2,0 0 1,0 0-1,0 0 2,0 0 0,0 0 0,0 0-4,0 0 13,0 0-9,0 0 4,0 0-3,0 0 1,0 0-6,0 0 7,0 0-7,0 0 0,0 0 5,0 0 1,0 0-8,0 0 4,0 0 0,0 0-1,0 0 1,0 0 0,0 0 2,0 0-1,0 0 1,0 0-2,0 0 2,0 0 2,0 0-2,0 0-2,0 0-1,0 0-10,0 0 16,0 0-2,0 0 1,0 0-3,0 0-1,0 0 1,0 0 0,0 0 2,0 0 1,0 0-4,0 0 4,0 0-4,0 0 3,0 0 4,0 0-6,0 0 5,0 0 3,0 0-7,0 0 12,0 0-12,0 0-3,0 0 2,0 0 1,0 0-3,0 0 12,0 0-11,0 0 0,0 0 0,0 0 6,0 0-7,0 0 2,0 0-1,0 0-1,0 0 0,0 0 3,0 0 0,0 0 0,0 0-2,0 0 5,0 0-1,0 0 2,0 0-9,0 0 6,0 0-2,0 0 1,0 0-2,0 0 2,0 0 2,0 0-4,0 0-8,0 0 11,0 0 0,0 0 4,0 0-6,0 0 2,0 0-7,-8 6 7,8-6 7,0 0-8,0 0 9,0 0-7,0 0 1,0 0 1,0 0-1,0 0 0,0 0-3,0 0 0,0 0 3,0 0-3,0 0 2,0 0-3,0 0 0,0 0 2,0 0 1,0 0 0,0 0 5,0 0-9,0 0 8,0 0 1,0 0-2,0 0-5,0 0-5,0 0 9,0 0-2,-13 0-3,13 0 1,0 0-2,0 0 0,-14 2-3,14-2 2,0 0-5,-11 4 9,11-4-4,-10 6-3,10-6 4,-12 7 0,12-7-3,-6 8 0,6-8 13,-9 9-11,9-9 6,-4 10-6,4-10 2,-3 12-4,3-12-2,-2 15 4,2-15-1,5 12 3,-5-12 4,8 14-1,-2-8-4,1 2 5,1-2-1,2-1 1,1 4-2,-1-3 1,3 0-2,-1 0 1,-1 0 0,-1-1 1,1 1-2,0 0 0,-3-1 0,0 1 3,2 0-1,-3-1 2,1 0-2,-3 2 0,-5-7-4,14 10 3,-14-10 0,6 10-12,-6-10 18,3 12-5,-3-12 1,-2 14-6,2-14 0,-7 15-5,3-7-11,-1 1-1,-4-1-1,2 0 3,-2 1-4,-1-1 9,2 0-12,1-1 13,-1-1-3,-2-2 4,10-4 0,-13 9 6,13-9 4,-11 5 0,11-5-9,-12 3 4,12-3-2,0 0 4,-11-3-9,11 3-2,0 0 12,-4-9-4,4 9-1,2-12 7,2 4-10,1-2 8,2-1-10,2 0 16,0-2-5,0 0 2,3-2-12,1 1 8,0-1 1,1 0-4,-2 1 9,1-1-6,-2 2 6,-1 1 3,0 1 0,-2 0 6,-1 1-2,0 0 0,-2 1 3,0 1-2,-1 0 7,-4 8-2,4-14-2,-4 14-8,0-15 2,0 15-5,-4-11-6,4 11 3,-9-7-1,9 7-1,-16-7-1,16 7 0,-17-4 6,17 4-8,-19 0-2,19 0 4,-25 3-22,14 0-17,-1-1-62,2 1-62,0-1-58,-3 2-73,4 2-59,1-4-54,8-2-92,-17 8-61,17-8-88,-13 8-751,13-8-1004</inkml:trace>
  <inkml:trace contextRef="#ctx0" brushRef="#br5" timeOffset="263079.3557">1401 12928 467,'0'0'687,"2"-12"-119,-2 12-54,1-11-69,-1 11-46,0 0-32,1-12-20,-1 12-77,0 0-26,4-12-68,-4 12-8,0 0-23,9-7 20,-9 7 9,0 0 4,16 2-27,-6 1 19,1 1-8,1 3 9,3-1-3,-2 2-11,5 4 11,1 0 65,2 5-12,2-2 7,0 3-33,-1 1-14,1-2-13,-1 1-1,-1 0-21,-2 2-13,2-3-75,-4 2-58,-3-2 0,-3 0 0,2 2 0,-4-2 0,-1 0 0,-3 0 0,-1 0 0,-2 1 0,-2-2 0,-2 3 0,-2-2 0,-1 2 0,-2 1 0,-2-1 0,-3-2 0,3 2-16,-4-2-415,-1 0-77,-3-2-145,-3 4-165,-5-1-1002,4-4-1524</inkml:trace>
  <inkml:trace contextRef="#ctx0" brushRef="#br5" timeOffset="265027.3598">8700 13789 83,'4'-17'722,"-4"17"-161,4-21-62,-2 9-19,1 1-56,-2-1-18,2 0-32,-2-1-30,-1 1-46,1-1-8,-1 1-42,0-1 34,-1 1-33,0 0-7,0 2-48,-2 0 7,-1 1-27,0-1-6,4 10-17,-11-12-9,5 5-21,-4 2-2,10 5-17,-20-4-10,20 4-9,-25 0 0,12 1-18,-4 3 31,3 0-52,-1 3 40,2-2-46,-1 2 22,1 2-43,3-1 32,2 2-38,1-3 40,2 3-41,2 0 35,3-10-34,1 18 30,2-7-26,5-1 33,0 1-39,4-1 32,4 2-41,1-2 33,3 1-36,1-2 33,-2 2-33,3-1 8,1-3 5,-3 3-2,1-1 2,-2 0-3,-4-3-1,2 2 6,-4-1-8,-2 0 4,1 0 3,-5 0 0,0 0 2,-1 0-6,-6-7 3,3 14-2,-3-14-4,-5 16 0,0-6-5,-3-3 3,-1 1 3,-1 0-1,-2-1-4,2 0-2,-3-1 2,2-3-7,0 1-3,-1-1 2,12-3 3,-23 0-3,23 0-2,-21-5 3,11 2-1,1-1 1,0 0-8,9 4-5,-15-11 15,10 4-30,5 7 13,-7-16-43,7 16 24,-2-17-72,2 17 21,3-21-65,1 11-15,3-3-17,-1 0-14,4-1 2,1 1-1,1-3 17,0 1-16,1 2 45,2-1-4,-2 0 40,3-1 6,-2 1 35,2-1 1,-2 1 29,1 0 3,-2-1 19,1 0-16,-3 1 31,1-2-15,-1 3 18,-3-2-9,-1 1 19,-1 1-4,0-1 29,-2 0-33,-1 1 45,-2 1-20,-1-2 51,0 0-18,-1 3 9,-2-3-22,0 2 41,0 1 0,-4-5 21,1 7-39,-2-3 16,0 2 9,-2 1 17,0 1 2,0 0 3,-4 2-30,1 0 26,-2 2-23,1 1 13,-4 0-9,2 3-1,-3 1-4,-1 1 16,1 1-13,-3 2-9,-2 4 2,2-1 14,0 2 25,-2 3-47,0 1 29,1 2-27,2-2-4,1 3 24,2 0-33,1 3 37,1-1-35,2 3 30,2-3-40,-1 3 30,4-1-79,3 1 0,-2 3 0,1 1 0,2 0 0,2 0 0,0 2 0,1-2 0,2 1 0,0 0 0,1 2 0,0-3 0,2 1 0,1-2 0,1 4 0,0-4 0,4-2 0,-1-1 0,3 2 0,2-6 0,0-2 0,2 1 0,0-3 0,5-1 0,-2-2 0,3-1 0,2-2 0,0-2 0,2 0 0,0-2 0,2-3 0,2-2 0,1-2 0,3-1 0,1-3 0,7-3 0,-1-2 0,1-3 0,1-2 0,-1-2 0,1-3 0,0 1 0,-1-4 0,-3 2 0,-1-2 0,-3-1 0,-4 1 0,-2-1 0,-4-1 0,-3-2 0,-4 3 0,-6 1 0,-2-2 0,-1 3 0,-7 1 0,-1-2 0,-3-1 0,-4-2 0,-3 1 0,-3 1 0,-5-4 0,-4 3 0,-2 2 0,-2 1 0,0 4 0,-4 0 0,2 6 0,0 1 0,-1 1 0,-3 4 0,2-1 0,3 4 0,1 4 0,-1-2 0,4 3 0,-3 1 0,1 2 0,0 1-130,3-1-258,2 4-63,2-3-118,1 2-129,4 1-99,2-4-835,0 1-1293</inkml:trace>
  <inkml:trace contextRef="#ctx0" brushRef="#br5" timeOffset="265252.2187">9329 13251 981,'0'0'957,"22"0"-192,-22 0-112,15-2-43,-15 2-95,11-2-90,-11 2-82,0 0-68,11-5-57,-11 5-47,0 0-39,0 0-43,5-8-81,-5 8-93,0 0-51,0 0-92,-3-9-116,3 9-78,0 0-74,0 0-154,-5-7-540,5 7-800</inkml:trace>
  <inkml:trace contextRef="#ctx0" brushRef="#br5" timeOffset="266459.8801">2151 13125 57,'3'10'773,"-3"-10"-116,0 0-60,0 0-48,4 10-31,-4-10-74,0 0-33,0 0-52,6 9-37,-6-9-37,0 0 15,12 5-47,-12-5-49,9 3-41,-9-3-13,12 2-34,-12-2-17,0 0-22,21 0-7,-21 0-22,14-2-14,-14 2-52,15-3-74,-15 3-58,13-3-79,-13 3-39,14-2-77,-14 2-55,10-3-38,-10 3-56,0 0-77,13 1-55,-13-1-271,0 0-460</inkml:trace>
  <inkml:trace contextRef="#ctx0" brushRef="#br5" timeOffset="266631.774">2219 13329 467,'0'0'615,"-5"15"-79,5-15-22,-3 10-24,3-10-38,0 0-14,4 9-51,-4-9-11,0 0-45,11 4-28,-11-4-39,0 0-24,17-4-42,-17 4-28,17-5-37,-7 0-23,0 0-24,3-2-14,-1-1-29,-2 1-81,5-3-89,-3 3-78,2-4-115,0 1-89,0 0-92,-1 0-122,-2 0-641,5-2-873</inkml:trace>
  <inkml:trace contextRef="#ctx0" brushRef="#br5" timeOffset="267201.4245">2619 13023 74,'0'0'802,"-1"-11"-160,1 11-38,-1-12-74,1 12-33,0-15-58,0 15-53,2-17-23,1 7-55,-1-1-21,3 1-17,0-2-17,2-1-15,-1 1-9,2 1-20,2-2-34,-1 2-35,0 3-4,2-2-27,-3 5-21,1 0-23,1 1-4,-10 4-9,16 0 3,-16 0-21,15 7-5,-7 0 1,-5 2-12,3 0 0,-4 4-4,-1 0 3,-1 0-9,-1 4 8,-1 1-1,-1-2-3,-1 2-4,-1-1-1,0 0-6,-1 0-1,2-1 2,-1-2-3,0-2-1,1-1-1,1-1 1,3-10 2,-5 17 3,5-17-1,-4 12-4,4-12 32,0 0-36,-1 11 7,1-11-8,0 0 1,0 0 1,0 0 0,15-1 0,-15 1 1,11-5 5,-11 5-9,16-10 8,-7 7-5,0-1 6,2-1-5,-2 1 3,2 0 5,1 0-1,-12 4 1,21-4 1,-21 4-5,19-1-2,-19 1 0,17 0 3,-17 0-4,12 5 13,-12-5 52,14 6 2,-14-6 5,8 8-3,-8-8 27,7 13 9,-7-13 2,0 12-11,0-12 1,-4 13 10,4-13-1,-7 16-99,0-7-4,0-2 0,-2 1 0,0 2 0,-3-1 0,0 0 0,-1 0 0,1 0 0,-3-2 0,1 0 0,0 0 0,-1-2 0,1 0 0,-1 2 0,0-4 0,3 2 0,0-4 0,1 0 0,11-1-276,-21 2-78,21-2-58,-16-3-27,16 3-108,-11-4-99,11 4-71,0 0-805,-3-13-1155</inkml:trace>
  <inkml:trace contextRef="#ctx0" brushRef="#br5" timeOffset="267504.2394">3128 12985 839,'0'0'790,"0"0"-79,9-2-85,-9 2-72,0 0-33,0 0-87,10-5-40,-10 5-75,0 0-9,0 0-51,10-2-4,-10 2-36,0 0-13,14-1-26,-14 1-38,14-3-22,-14 3-21,16-1-17,-16 1-14,20-5-4,-10 2-13,3-1-9,-2 1-9,2 1-15,0-2 0,1 0-4,0-1-13,0 1-36,1-1-32,0-2-47,0 3 3,-2-2-58,-1 0-26,1 1-25,-3 0-15,1 0-21,-4 1-44,1-2-51,-8 6-25,14-6-7,-14 6-37,8-7-12,-8 7-73,0 0-494,4-10-601</inkml:trace>
  <inkml:trace contextRef="#ctx0" brushRef="#br5" timeOffset="267801.0527">3344 12784 359,'-12'-5'609,"2"-2"-69,1 1-7,-1 0-57,0 0-27,1 0-49,0 1 13,0-1 3,-2 1-23,11 5-26,-14-8-21,14 8-32,-12-5-34,12 5-31,-11-3-5,11 3-5,0 0 1,-9 10-7,9-10-17,-1 17-2,1-6 11,1 1-17,1 1-9,0 3-170,2 0-29,-1 3 0,1-2 0,-2 2 0,2 4 0,0-7 0,-1 7 0,1-1 0,0 0 0,1 1 0,0-1 0,-1 1 0,3-2 0,-4 0 0,1-3 0,0 0 0,-1-2 0,1 0 0,-2-1 0,1-1 0,-2-3 0,2 0 0,-1 1 0,0 0 0,-2-12 0,4 17 0,-4-17-305,3 14-256,-3-14-80,0 15-145,0-15-168,-1 13-613,1-13-1209</inkml:trace>
  <inkml:trace contextRef="#ctx0" brushRef="#br5" timeOffset="269684.2296">7945 15936 538,'0'0'495,"0"0"-62,0 0-35,0 0-36,0 0-45,0 0-34,0 0-24,0 0-4,13 0-33,-13 0 7,0 0-41,0 0 13,0 0-44,0 0-19,0 0 11,0 0-4,0 0-17,0 0-3,0 0 6,0 0-35,0 0 11,0 0-6,0 0-12,0 0-8,0 0-4,0 0-8,0 0-4,0 0-5,0 0-3,0 0-4,0 0-12,-1 11-6,1-11-4,0 0-7,0 0 0,0 0-6,0 0-2,0 0 0,0 0 0,0 0-2,0 0 1,0 0-4,0 0 2,-4 7-2,4-7 1,0 0-1,0 0 0,0 0 6,0 0 3,0 0 3,0 0 1,0 0 0,0 0 6,0 0-8,0 0 13,0 0-10,0 0-5,0 0 5,0 0-6,0 0-4,0 0 7,0 0 0,0 0-4,0 0-3,0 0 1,0 0-2,0 0-2,0 0-1,0 0-2,0 0-2,0 0 1,0 0-1,0 0 1,0 0 1,0 0-1,0 0-3,0 0 0,0 0-2,0 0 11,0 0-12,0 0 3,0 0-3,0 0 0,0 0 0,0 0-2,0 0-9,0 0 5,0 0 5,0 0-2,0 0-6,0 0 10,0 0 3,0 0-4,0 0-4,0 0 3,0 0 0,0 0-2,0 0 1,0 0-1,0 0-3,0 0 3,0 0-3,0 0-1,0 0 7,0 0 2,0 0 0,0 0-3,0 0-1,0 0 6,0 0-2,0 0 2,0 0-5,0 0 1,0 0 28,0 0-12,0 0-27,0 0 3,0 0 13,0 0-9,0 0 4,0 0 0,0 0-1,0 0 2,0 0-3,0 0 1,0 0 0,0 0 0,0 0 9,0 0-7,0 0-3,0 0-1,0 0 1,0 0-1,0 0-4,0 0 4,0 0 0,0 0 8,0 0-5,0 0 10,0 0-18,0 0 0,0 0 3,0 0-5,0 0-2,0 0-1,0 0-9,0 0-18,0 0-33,0 0-57,0 0-98,0 0-88,0 0-124,0 0-105,0 0-98,-7-5-779,7 5-1027</inkml:trace>
  <inkml:trace contextRef="#ctx0" brushRef="#br5" timeOffset="270199.9092">7598 16010 695,'-11'5'569,"1"-1"-107,0-1-26,1 2-40,0-2-59,-1 3-43,1-1-32,0-2 3,-1 2-10,2 1-24,8-6-21,-16 8-24,16-8-8,-13 7-27,13-7 11,-9 6-5,9-6-7,0 0 18,-12 5 7,12-5-2,0 0 18,0 0-3,0 0-37,0 0-11,12-11-29,-2 4-10,6-4-22,4-4-14,5-3-5,7-4-14,3-1-9,3-3-26,7-4 20,2-3 3,-1 0-8,2 0-3,3-5-11,-2 2 0,1-1-4,-3 2 5,1 2-3,-6-2 3,-8 9-2,2 1 2,-7 1-3,-2 2 2,-5 7-2,-4 0-2,-4 2 5,-1 2-4,-2 1-2,-2 3 5,0-1-6,-3 1-2,-6 7-5,9-13-10,-9 13-43,7-7-29,-7 7-63,0 0-31,0 0-55,0 0-42,0 0-34,0 0-79,-14 6-49,7 1-66,0 1-25,-2 3-118,-3 4-485,0 0-745</inkml:trace>
  <inkml:trace contextRef="#ctx0" brushRef="#br5" timeOffset="270601.2874">7718 16187 813,'-13'14'618,"0"0"-81,3-2-59,1-2-58,0 1-19,1-3-70,2 0-35,6-8-58,-10 12 14,10-12-24,-7 7 6,7-7-21,0 0 8,0 0-30,0 0-11,13-2-27,-5-4-7,4-3-9,5-3-5,3-2-21,2-3 27,8-5-39,3 0-9,-1-3-19,2 2 8,2-4-6,-1 0-9,0 2-19,3-3 1,5-2 18,-1-1 7,3 1-12,-3-1-6,-5 6-11,0-2-1,-1 1-14,-3 2 10,0 0-21,-2 1 2,0-1-7,-3 4 2,-5 3-6,-1 1 3,-2-1-5,-4 5 3,0-1-26,-2 4 29,-4-3-6,0 4 4,2 0 12,-5 2-12,0-2-5,1 4-2,-8 4-8,11-10-23,-11 10-37,9-7-35,-9 7-33,8-8-39,-8 8-49,0 0-46,0 0-39,10-4-90,-10 4-48,0 0-53,0 0-70,-4 15-191,4-15-365,-8 12-738</inkml:trace>
  <inkml:trace contextRef="#ctx0" brushRef="#br5" timeOffset="271008.4771">8019 16326 470,'-10'11'610,"2"-3"-123,-1 0-51,3-2-60,6-6-80,-10 11-43,10-11-6,-9 8 1,9-8-7,0 0-14,0 0-35,0 0 33,18-3-59,-8-6-14,5 1-8,3-5 5,5-2-26,3-2-12,3-4-26,2-2 33,2-1-2,3-1 12,7-4-4,2-2 13,1 2-38,0-3-1,0 2-13,-3 2 3,3-3-11,-9 7-1,-1 0-6,0-1 14,-1 3-5,-2 0 20,-3 1-10,-3 1 3,-2 4 18,-5 0-19,-3 4-6,-1 1 7,-4 1 14,0 1-13,-1 1-3,-4 2-10,2 0-5,-2 1-26,-7 5-11,11-8-10,-11 8-7,10-8-8,-10 8-16,8-6-48,-8 6-47,0 0-86,9-5-76,-9 5-87,0 0-62,0 0-129,0 0-107,0 0-105,0 0-705,-4 11-1072</inkml:trace>
  <inkml:trace contextRef="#ctx0" brushRef="#br5" timeOffset="272059.3958">8234 17066 423,'0'0'559,"6"-11"-95,-6 11-34,9-12-33,-9 12-58,8-14-16,-8 14-29,8-15-26,-8 15 5,8-15-36,-8 15 4,5-16-60,-5 16 15,6-14-26,-6 14 9,2-14-21,-2 14-3,2-14-11,-2 14-5,1-14 6,-1 14-3,-1-15-18,1 15-23,-2-14 8,2 14 6,-2-15-9,2 15-13,-7-17-14,1 9-12,6 8 11,-10-14-3,5 7 29,-2 1-37,7 6-30,-15-11-8,6 9-2,9 2-3,-18-5-6,18 5-1,-18-2-4,18 2 4,-19 3-4,19-3-2,-22 5 1,12 0-2,-2 1-4,1 1 0,-1 1-1,2 1 3,-1 2-6,2-2 0,0 3 11,0-3-15,1 3 14,2-2-8,1 2 0,1-3-12,-1 0 21,5-9-18,-3 18 15,3-18-3,2 17 13,-2-17-7,7 16 14,0-10-11,-1 2 16,3-1-18,2-3 13,2 2-11,1 1 4,2-3-7,0 1 4,1-2-1,1 2-1,0-1 25,0 1-26,1-1-15,-3 0 16,3 0-3,-3 1 1,0-2-4,0 3-2,-2-1 25,-1-1-28,-1 1-11,-3 1 10,0-1 2,0 1 2,-1 0 3,-2 0 5,-6-6-13,8 14 3,-8-14-2,3 15-6,-3-15 4,-4 19-4,0-10 6,0 1-4,-3 1 3,-1 1-8,0-2 2,-1 1 5,0-1 0,-2 1-6,-1-4 10,2 4-8,-4-5-2,2 2 2,0-1 12,1-3-13,1 0 9,10-4-10,-22 4 5,22-4 0,-20-3 6,20 3-12,-18-7 10,8 1-9,2-2-1,3 0 23,0-1-22,1-3-5,0 0 5,3 0-8,2-5 8,3 1-3,1-1 0,2-4 4,0 3-1,2-3-1,3 2 2,-2 0 4,4 0 0,-3 1 3,2 2 17,3-4 14,-4 3 17,4 3 19,-2-2 3,0 2 15,-1 0-1,-1 3-9,-1 2-27,-2 0-51,-1 1 0,-1 2 0,-1-1 0,1 2 0,-7 5 0,10-11 0,-10 11 0,7-6 0,-7 6 0,7-7 0,-7 7 0,0 0 0,6-6 0,-6 6 0,0 0 0,0 0 0,0 0 0,0 0 0,0 0-221,0 0-117,0 0-52,0 0-44,0 0-86,0 0-104,-9 4-53,9-4-122,-9 6-529,9-6-931</inkml:trace>
  <inkml:trace contextRef="#ctx0" brushRef="#br5" timeOffset="275140.3117">3722 12896 253,'-14'-3'591,"14"3"-104,-13-2-51,13 2-11,-15-4-14,15 4 4,-12-6-7,12 6-60,-13-9-25,13 9-22,-9-11-38,9 11 6,-5-14-7,5 14-17,0-17-26,3 8 18,1-3 10,2 0-19,3-1-39,1 1 3,2-1-6,3 0-23,-1 0-19,4 2 4,0 1-18,-3 4-19,2 0-18,-2 3-19,0 1-16,-2 2-7,0 3-12,0 3 9,-2 2-16,1 3-1,-6 2-8,-1 2-6,-2 2-3,-3 4-3,-1 3 3,-4 0-6,-2 4-1,-2 1-3,0-1 2,-1 1-4,-3-2 6,2 0-7,0-3 6,0-3-6,2-1 1,0-3-6,0-3 5,4-1-3,-1-1 3,2-3-4,0 0 8,4-9 6,-7 13-11,7-13 0,0 0 0,-2 10 0,2-10 0,0 0 0,13-3 0,-13 3 0,15-8 0,-3 0 0,1 3 0,2-4 0,0 0 0,4 0 0,-1-2 0,3 1 0,0-1 0,-1 2 0,1 0 0,1 0 0,0-2 0,-3 5 0,0-3 0,-4 4 0,1-2 0,-2 2 0,-3 0 0,0 2 0,-2-1 0,-9 4 0,17-5 0,-17 5 0,12-5 0,-12 5 0,11-4 0,-11 4 0,0 0 0,12-5 0,-12 5 0,0 0 0,9-3 0,-9 3 0,0 0 0,0 0 0,0 0 0,7-7 0,-7 7 0,0 0 0,0 0 0,0 0 0,0 0 0,-7-7 0,7 7 0,0 0 0,0 0 0,-12-5-301,12 5-437,0 0-96,-10-2-196,10 2-642,0 0-1343</inkml:trace>
  <inkml:trace contextRef="#ctx0" brushRef="#br3" timeOffset="286935.7686">10388 12343 10,'0'0'444,"0"0"-97,2-10-42,-2 10-16,0 0-12,2-12-5,-2 12-2,0 0-13,1-11-19,-1 11 6,0 0-16,0 0 12,3-12 2,-3 12-16,0 0 9,0 0-15,0 0-21,2-12 0,-2 12-8,0 0-5,0 0-7,0 0-9,0 0-9,0 0-12,0 0-12,3-10-16,-3 10-10,0 0-14,0 0-5,0 0-6,0 0 4,0 0 9,0 0 21,0 0 39,12 5-67,-12-5 26,0 0-65,7 9 48,-7-9-31,9 8 32,-9-8-47,10 10 20,-10-10-30,12 13 15,-7-6-25,3 0-7,-2 1 8,0 0-4,2 2-5,1 0 0,0 2 19,0-1-9,2 0-4,-2 0-1,3 4-6,2-2-6,-1 3 0,-1-4-5,3 3-2,0 2-5,-2-3 0,3 3 0,-2-2 1,4 2-4,0 2-1,0-1-1,0-1 1,0 1-3,1-1 31,-1 3-33,2-1 23,1 0-25,-3 0 6,2 1-3,1-1 0,-1 1 0,2 1 0,-2-1 0,3 4 0,1 0 0,1 0 0,0 0 0,2 1 0,-5-1 0,2 0 0,0 0 0,2 1 0,-1 1 0,-1-2 0,1 2-10,0-2 6,0 1 0,-2 0 4,0 1-3,0-2 8,1 1-6,0-1-1,-6-2 2,2 0-1,0 0 1,-2-1-4,1 1 5,-2-1-2,1 0 1,-1 0-3,-1 0 30,0-2-33,-2 1 12,0-3-6,-3 0 0,0 1 0,2 0 0,-3-1 0,0-2 0,2 2 0,-1 0 0,-3-2 0,1-1 0,1-2 0,-3 1 0,0-1 0,4-1 0,-5 0-5,3-1 3,-2 1-2,0-2 4,-2-1-1,1 1-2,0-2 2,-6-7 1,10 15-4,-10-15 2,7 11-2,-7-11-1,7 9 3,-7-9 2,6 9-1,-6-9-2,8 10 5,-8-10 1,6 7-2,-6-7 0,7 6 1,-7-6-2,6 7 2,-6-7-2,6 6-2,-6-6-2,8 6 4,-8-6-2,6 6 2,-6-6-2,7 7 3,-7-7-1,0 0 1,9 6-5,-9-6 5,0 0-2,10 8 6,-10-8-4,0 0-3,8 4 8,-8-4-6,0 0-6,0 0-6,6 6-15,-6-6-16,0 0-15,0 0-27,0 0-18,0 0-24,7 7-20,-7-7-42,0 0-25,0 0-58,0 0-16,0 0-35,0 0-59,0 0-37,0 0-22,0 0-8,-8-6 3,8 6-59,0 0-28,0 0-435,-12-4-557</inkml:trace>
  <inkml:trace contextRef="#ctx0" brushRef="#br3" timeOffset="288203.5868">11592 14016 478,'3'-11'600,"-3"11"-82,0 0-43,0 0-57,0 0-36,0 0-34,0 0-35,0 0-31,3-10-10,-3 10-15,0 0-25,0 0-21,0 0 7,14-1 7,-14 1-27,13 2 17,-13-2-42,17 5 6,-7-2-19,-1 1-8,4-1-47,-2 2 3,3-3-25,2 4-7,-1-3-20,0 2 0,1-3-24,3 1 9,-3-1-19,-1-1 8,2 1-19,0-1 3,-3-1-49,1 0-20,1-1-69,0-1-50,0 1-45,-1-1-47,2-2-59,-3 3-61,0-4-31,-3 3-29,1-2-5,-1 1-87,-2 1-70,0-4-302,1 1-475</inkml:trace>
  <inkml:trace contextRef="#ctx0" brushRef="#br3" timeOffset="288416.3942">12131 13900 307,'4'-14'592,"-4"14"-76,4-14-56,-4 14-10,1-13-41,-1 13-19,2-12-12,-2 12-55,0 0 9,-2-14-44,2 14-19,0 0-71,-1-11 21,1 11-33,0 0 22,0 0-30,0 0 10,-14 7-27,14-7 8,-8 12-32,0-3-9,3-1-24,-1 5-17,-2-1-20,1-1-8,-1 3-24,1 0-11,-3 0-6,4 1-20,-3-3-58,3 3-21,-4-1-80,3 0-55,-1 1-68,0-3-107,0 1-113,1-2-139,-2 1-798,2-2-1055</inkml:trace>
  <inkml:trace contextRef="#ctx0" brushRef="#br3" timeOffset="289865.2172">11665 13029 238,'12'-3'673,"-2"0"-80,-1-1-56,1 0-29,-3 0-46,2-1-46,-9 5-56,16-9-37,-16 9-34,11-8-24,-11 8 6,9-9-10,-9 9-22,6-8-24,-6 8-42,0 0-24,3-12 3,-3 12-25,0 0-24,-8-11-21,8 11-15,-10-7 6,10 7-3,-18-5-2,18 5-23,-20 0-7,6 0-5,0 0-2,-2 2 33,1 2-59,-1 2 45,0-1-52,-2 4 43,3-1-55,-2 1 7,3 3 7,0 1-1,4-3-1,0 4 0,0 1-1,3-1 3,1 0-2,0 1 3,2-1-15,1-1 16,3-1-33,0 0-3,1 0-41,4-3 7,0 1-39,-1-1-12,3-3-26,0 1-29,3-4-40,2 1-10,-12-4-63,23 2-20,-23-2-6,23-2-8,-11 0-15,2-3 9,0-2 17,1 1 8,-1-1 29,-3-3 47,1 0 41,0-1 28,0-3 33,0-1 21,-1 1 33,1-3 15,-2 0 27,-1 0 14,-3-1 21,2-1 52,-2-3-1,1 1 44,-3-2 16,0 1 19,-1-3 43,0 3-15,-1 2 56,-2-1 27,0 2-16,0 0 17,-2 2 33,-1 0-21,3 2 5,-1 3-54,0 1-15,0 0-34,1 11-1,-4-18-34,4 18 4,-2-11-31,2 11 18,0 0-6,0 0 13,0 0-31,-11 2 10,11-2-7,-4 16 1,1-5 2,1 3-32,2 3-4,-1-1-15,1 2 27,0 1-60,0 3 46,0-2-48,1 4 37,1 0-45,1-1 24,-1 0-42,0-4-4,0-2-18,1 2-15,1-1-25,0-2-19,0-3-22,-1 1-46,4-2 13,-2-2-41,1-2 11,-1-2-25,3-1-44,-8-5 11,14 7-10,-14-7 34,13 3 19,-13-3 33,15-4 34,-7-2 18,-8 6 17,16-9 21,-11 1 0,3 2 25,-4-3 5,1 0 16,1-2-5,0 2 31,-2-2 10,-4 11 28,5-16 13,-5 16 9,4-13-7,-4 13-11,0 0-13,2-12 9,-2 12-10,0 0 18,0 0-14,0 0 14,0 0-12,-5 13 9,5-13-10,-3 15-3,3-15 9,-2 17-8,2-17 1,-1 20-21,1-20 9,1 17-6,-1-17 6,2 17-8,-2-17 3,4 16-6,-4-16 6,7 13-4,-7-13 3,9 10-6,-9-10 40,15 4-12,-15-4 11,16 3-22,-4-3 11,0-3-24,0 1 16,3-3-12,-2 0 34,-1 0-5,2-1 37,-3-2-18,0-1 37,1 1-8,-4-4-6,1 2-10,-1-1-1,-4 0 5,-1 1 6,-1 0 7,-2 10-18,0-21-12,0 21-16,-5-17-12,-2 9-16,2 2 2,-4-1-6,1 2-4,-2 2-6,-1-2-4,11 5-3,-23 0-1,11 0-22,3 3-26,-5-1-22,1 4-44,1 0-48,1 2-44,-2-1-104,1 3-56,2-1-90,-2 3-62,3-2-175,3 0-392,-2 1-702</inkml:trace>
  <inkml:trace contextRef="#ctx0" brushRef="#br3" timeOffset="290515.808">12245 13043 83,'0'0'817,"0"0"-161,2-14-72,-2 14-47,0 0-73,-2-13-67,2 13-61,0 0-60,-5-7-44,5 7-43,0 0-18,0 0-29,0 0-31,-8 5 3,8-5-43,0 0 14,-4 12-34,4-12 8,-1 14-32,1-14 16,1 13-31,-1-13 18,2 14-19,-2-14 14,6 12-20,-2-4 18,-4-8-23,12 8 20,-12-8-21,13 6 23,-13-6-26,16 3 14,-16-3-16,20-3 14,-8 1-17,-1-2 13,2-2-15,1 1 22,-1-1-23,-3-1 17,2-2-4,-3 2 2,1-2 0,-3-1-7,1 0 3,-4-1 2,1 3-21,0-2 24,-5 10-19,5-14 20,-5 14-13,2-15 5,-2 15-10,0 0 20,0-14-25,0 14 34,0 0-19,0 0 27,0 0 4,0 0 13,0 0 6,0 0-5,-12 5-1,12-5-6,0 0-3,-5 13-4,5-13-8,-1 11-3,1-11-20,0 12 16,0-12-2,2 11-1,-2-11-3,4 10 3,-4-10-27,6 10 24,-6-10-26,10 7 6,-10-7-17,11 6-39,-11-6 4,14 1-32,-14-1 23,15-1 0,-15 1 4,14-3-11,-14 3 0,16-5 8,-16 5 7,14-5 2,-14 5 8,15-10 5,-15 10 5,12-10 10,-12 10 1,8-12 2,-8 12 21,9-14 1,-9 14 9,4-12-6,-4 12 17,2-14 1,-2 14 21,0-15-12,0 15 14,-2-11-16,2 11 20,-2-11-15,2 11 13,0 0-23,-4-12 12,4 12-21,0 0 15,-7-6-22,7 6 18,0 0-15,0 0-29,0 0-95,0 0-36,0 0-42,0 0-71,0 0-34,0 12-44,0-12-69,0 0-45,9 10-388,-9-10-400</inkml:trace>
  <inkml:trace contextRef="#ctx0" brushRef="#br3" timeOffset="290935.8077">12776 12909 393,'0'0'632,"10"-5"-106,-10 5-42,7-5-27,-7 5-39,0 0-18,10-6-55,-10 6-34,0 0-67,0 0-25,0 0-56,8-6-6,-8 6-38,0 0-2,0 0-15,0 0 10,5 11-37,-5-11 11,0 0-14,2 14 1,-2-14-17,2 13-5,-2-13-7,2 14-9,-2-14-5,0 15-5,0-15-11,0 14-11,0-14 17,-2 15-27,2-15 21,0 11-22,0-11 24,-2 11-16,2-11 22,0 0-22,-2 10 20,2-10-22,0 0 26,0 0 4,0 0-5,-9 7-3,9-7-2,0 0-2,0 0 0,-4-13-2,4 13 1,0-12-1,0 12 2,4-19 4,-2 9-28,1-4 27,5 1-16,-2 0 36,4-4 0,1 2 12,1 0-26,5 0 28,-2 3-6,2 0 33,1 0-18,0 3 17,0 2-21,-2 2 36,2 1-7,-4 3 13,1 2-8,3 0-14,-5 3 16,3 2-5,-4 1 43,0 0-44,2 2 26,-5 0-69,-2 2 18,0 2-41,-2-1 28,-1 3-49,-2 1-18,-2-3-112,-2 4-115,-3-1-136,1 1-150,-5 2-229,0 1-1040,2-1-1500</inkml:trace>
  <inkml:trace contextRef="#ctx0" brushRef="#br3" timeOffset="292269.6495">15516 13595 431,'14'0'707,"-14"0"-103,9-3-22,-9 3-75,9-7-39,-9 7-51,11-7-37,-11 7-36,9-10-22,-9 10-22,9-12-29,-9 12-33,8-14-24,-8 14 13,7-15-18,-7 15-39,4-17-18,-4 17 2,0-17-32,0 17-9,-2-20-22,-2 9-22,-2 1-2,1 1 3,-3-1 12,0 0-15,-2 1-21,0 1-1,-2 3-17,1 0-1,0 3-8,-2-1 2,13 3-11,-25 0 7,10 4-12,2 0-4,-1 1 1,1 0 0,1 2 1,0 0-1,2 0-2,-2 2-2,4-1-1,2-3 3,-1 2 5,2 0-5,5-7 0,-9 13 6,9-13-6,-4 11-3,4-11 3,0 0 3,-2 11-2,2-11 5,0 0-2,6 7-1,-6-7-1,0 0 1,13 0 0,-13 0 2,12-3-3,-3-1 4,1-1-4,2 0 3,-3-2 8,3 2-6,-1-2-5,0 0-2,-1 1 2,-2 2-4,-8 4-7,17-8 4,-17 8-4,10-5 7,-10 5-8,11-3 7,-11 3-1,9 5 4,-9-5-4,7 10 5,-7-10-2,6 17-3,-3-7 6,-1 2 18,1 0 0,-1 4-1,0 0 4,0 1-6,1 0 0,-2 0 2,0 1-7,-1 0-1,0-1-3,3 0 1,-2 0-3,0-3-1,1 2-4,-1-3-32,0 2-48,0-4-72,2-1-48,-3 0-100,0-10-73,4 15-101,-4-15-136,2 12-111,-2-12-827,0 0-1187</inkml:trace>
  <inkml:trace contextRef="#ctx0" brushRef="#br3" timeOffset="292999.3055">15725 13316 614,'-1'-12'588,"-3"1"-92,2 1-32,-2-2-69,0 0-38,-1 0-29,-1-1-12,1 1-33,-1 0-29,0 1-27,-2 1-6,1 0-29,-1-2-12,-1 4-25,-1 0 12,2 1-5,-3 1 23,2 1-23,-1 2-5,-2-1-25,-2 1 2,0 2-19,-4 0-5,3 1 8,-5 1 0,1 3-3,0 0-5,-4 0-15,0 4 15,0-2 20,0 7-22,-2-2-15,0 3-9,1 0 7,1 3 2,3 0-12,-2 3-23,2-2 4,1 3 14,0 0-10,3 1-1,0 2 3,4 0-12,-1 0-56,3 1 0,2-3 0,0 2 0,2 0 0,1-2 0,2 3 0,2-2 0,0 2 0,2 1 0,0-1 0,2-2 0,2 2 0,1 3 0,3-2 0,0 0 0,2 0 0,3-2 0,1-1 0,3-1 0,-2 0 0,5-2 0,-1-1 0,3 0 0,0-4 0,2 1 0,0-3 0,2-1 0,0-2 0,1-1 0,-4-1 0,2-1 0,-1-2 0,1-2 0,-1 0 0,1-2 0,-3-1 0,3-3 0,-1 0 0,1-1 0,-2-2 0,1 0 0,1-5 0,1 0 0,0 0 0,-3-4 0,0 3 0,-1-3 0,-2-1 0,2 1 0,-2-3 0,-1-1 0,0 1 0,-1-2 0,-2 2 0,1-2 0,-3 0 0,0 0 0,-3 1 0,-1-1 0,0 0 0,-4 0 0,1-2 0,-1 1 0,-1-1 0,-3 2 0,0-4 0,-2 5 0,-1-2 0,-1-2 0,-3 1 0,-1-1 0,-4 2 0,-2-2 0,-2-2 0,-4 1 0,1 1 0,-6 2 0,0 2 0,-6-4 0,-1 3 0,-3 3 0,-1 1 0,2 5 0,-2-1 0,-1 5 0,-1 0 0,-2 3 0,1 0 0,1 2 0,5 0 0,-1 4 0,3 0 0,0 2 0,2 0-308,3 3-241,1-1-178,3 2-198,1 2-869,2 0-1493</inkml:trace>
  <inkml:trace contextRef="#ctx0" brushRef="#br3" timeOffset="294227.7684">18704 15170 285,'0'0'802,"7"-9"-151,-7 9-44,6-11-67,-6 11-22,5-10-30,-5 10-31,4-11-68,-4 11-48,0 0-20,0-12-13,0 12-35,0 0-53,-8-9-30,8 9 2,-15 0-25,15 0-3,-23 1-31,11 2-15,-4 3-25,2 1-11,-4-3-16,1 7-8,-2-1-7,4 1-10,-3 3-13,4-2 13,-2 3 11,4 2-1,-1 0 4,3 1 7,2 0-4,0 1-5,5 2-2,-1-4 0,2 1-13,2-2-5,3 1 4,1-2-11,2 2-26,0 0 0,5-3 0,1 1 0,4-5 0,0 0 0,2-1-90,4-3-117,-2-3-78,1 0-94,2-5-53,2 1-97,1-2-94,2-3-49,-3 0-80,0 0-588,2-4-941</inkml:trace>
  <inkml:trace contextRef="#ctx0" brushRef="#br3" timeOffset="294556.1613">19246 15030 533,'4'-12'719,"-4"12"-112,4-15-29,-4 15-98,1-12-21,-1 12-81,-3-12-29,3 12-50,-9-8-12,9 8-23,-11-5-3,11 5-23,-17 3-4,8 0-8,-2 0-3,-1 4-16,-2-1-10,3 4-7,-3 3-12,0-1-1,2 3-26,-1 4-3,2-2-10,2 2-18,-3 0-2,5 3 0,-1 2-3,3-2-13,-1 0-14,3 1-79,2-3-9,0 0 0,2-1 0,1 0 0,3 3 0,0-4 0,2 0 0,1-3 0,-1-1 0,5-2-144,-2-2-79,4-1-46,-1-1-49,2-2-35,0-3-32,2 2-4,0-4 11,2 0-7,-1-1-36,1-1-22,0 0-15,0-4-10,0 1-27,2-4-21,-2 2-290,3-5-333</inkml:trace>
  <inkml:trace contextRef="#ctx0" brushRef="#br3" timeOffset="294974.9025">19588 15227 502,'10'-14'500,"-2"0"-57,-1-1-26,-2 1-10,0 2-35,-1 1-23,-2-2 13,-2 13-72,1-19 0,-1 19-53,-7-15 11,7 15-19,-12-13-23,12 13-3,-17-4-19,17 4 12,-21 3-18,8-1-8,0 3-9,1 2-24,-2 1-20,2 1-7,-1 0-40,6 3 2,-2 0-33,1-1 10,3-2-26,0 2 13,5-11-16,-1 18-4,1-18-10,0 14 17,0-14-24,5 13 17,-5-13-28,11 8 1,-11-8-35,12 4 14,-12-4-18,16 0 28,-16 0-12,14-2 28,-14 2-19,17-8 24,-17 8-15,13-9 5,-13 9 3,10-11 2,-10 11 10,10-10 24,-10 10 14,5-11 16,-5 11-1,5-7 19,-5 7-27,0 0 2,7-8-23,-7 8 10,0 0 4,0 0 20,0 0 11,5 12-8,-5-12-7,1 16 18,-1-16 7,2 20-12,0-8 2,-1 1-7,0-1 11,-1 2-12,2 1-2,0 2 4,1 0 8,-2 3-14,2-3-9,-1 1-15,2 0-3,0 1-10,-1-2-6,2 0-21,-3 0-51,2-2-52,-1 0-67,-1-1-59,-1-5-78,3 3-72,-4-12-59,4 16-82,-4-16-99,3 13-103,-3-13-704,0 0-1040</inkml:trace>
  <inkml:trace contextRef="#ctx0" brushRef="#br3" timeOffset="295295.5986">19743 14918 848,'-5'-7'823,"5"7"-124,-5-11-93,5 11-104,0 0-64,-7-10-67,7 10-48,0 0-12,0 0 6,0 0-25,0 0-13,9 14-25,-3-6-29,4 2 3,-1 4-27,1 0-6,4 1 7,-3 4-20,6 1-8,-2 1 12,2 3 9,-2 1-1,1 1-48,-4 0-146,2 1 0,-2 1 0,-2-1 0,0 1 0,-3 1 0,-2 0 0,-3-3 0,1 1 0,-3-2 0,-1 3 0,-2 1 0,-2 0 0,-1-1 0,-4 1 0,-2-1 0,0-2 0,-2-1-249,2-1-322,-4-2-127,3-6-166,0 2-969,-2-3-1542</inkml:trace>
  <inkml:trace contextRef="#ctx0" brushRef="#br3" timeOffset="295823.1935">20300 15299 154,'0'0'898,"0"0"-186,-13 1-36,13-1-90,0 0-34,0 0-42,0 0-47,0 0-39,0 0-34,0 0-28,0 0-64,0 0-33,16 1-41,-16-1-46,14-1-29,-14 1-33,18-1-16,-18 1-24,16-1-16,-16 1-15,19-1-33,-19 1-41,19-1-63,-19 1-31,20-1-86,-20 1-75,18-1-72,-18 1-102,14 0-68,-14 0-83,14-1-137,-14 1-456,0 0-813</inkml:trace>
  <inkml:trace contextRef="#ctx0" brushRef="#br3" timeOffset="296025.2268">20312 15491 2,'0'0'862,"0"0"-150,0 16-40,0-16-71,5 6-94,-5-6-57,10 5-68,-10-5-29,13 3-58,-13-3-53,20 2-54,-7-4-39,2 1-33,-1-1-19,3 0-70,1-2-52,0 0-102,-2 0-90,2 2-134,0-3-127,-1 1-197,2-2-515,-2 1-801</inkml:trace>
  <inkml:trace contextRef="#ctx0" brushRef="#br3" timeOffset="296755.706">20852 15200 543,'0'0'610,"-8"-6"-52,8 6-42,-6-7-59,6 7-75,-2-10-20,2 10-57,0-12-16,0 12-28,7-13-6,-2 6-35,2-1-12,-1 0-20,2 4 8,2-4-13,-1 3 7,0 1-14,2 1-21,0 1-1,-1-1-21,-10 3-20,19 0-18,-19 0-13,19 5-14,-11-1-13,-2 3-7,-6-7 11,12 13-30,-10-2 18,-2-11-22,0 21-5,-2-10-6,-3 0 1,1 3-12,-3-3 1,0 2-2,-1-1-3,0 0 3,1-1 1,0 0-4,1-2 1,-2-1 0,3-1-2,5-7 2,-8 13 1,8-13-1,-6 10-2,6-10 0,0 0 0,-5 11-3,5-11 7,0 0-6,0 0 1,0 0-3,0 0 3,13-5 3,-13 5 2,14-4-7,-14 4 11,20-4-11,-7 0 12,-2 3-14,1-2 14,5-1-12,-5 3 10,4-1-8,-2 1 18,1 0 7,-1 1 13,3 0 5,-4 1 14,2 0-9,-2 1-6,-2 0-1,1 1-13,-2 1 25,-2 1-6,0 0 13,0 2 2,-8-7 10,9 11 10,-9-11 2,4 12-11,-4-12 4,-1 13-5,1-13 7,-7 12 5,7-12-11,-13 14-70,5-7 0,-1-1 0,-3 1 0,-2-1 0,1 1 0,-2-2 0,0 2 0,-1-2 0,1-1 0,-3-1 0,3 1 0,-3 0 0,2-1 0,-1 0 0,1 0 0,2-2 0,0 0 0,0 0 0,1-1-147,13 0-65,-23 0-66,23 0-73,-19 0-62,19 0-108,-14-2-135,14 2-109,0 0-772,-12-3-1173</inkml:trace>
  <inkml:trace contextRef="#ctx0" brushRef="#br3" timeOffset="297041.1445">21336 15283 598,'0'0'906,"0"0"-130,0 0-98,0 0-58,0 0-73,9-6-82,-9 6-54,0 0-76,13-1-4,-13 1-83,13-1-24,-13 1-45,19-4-37,-7 3-25,-1 0-11,3-2-29,0 0-7,3 2-20,-2-2-2,3 1-17,-4 0-23,4 0-40,-3-1-9,1 1-51,-3-1-38,0 1-30,-1 0-37,1 1-42,-3-2-46,-10 3-64,19-4-70,-19 4-72,12-6-106,-12 6-645,7-4-850</inkml:trace>
  <inkml:trace contextRef="#ctx0" brushRef="#br3" timeOffset="297326.9661">21467 15109 425,'-7'-6'870,"1"-2"-131,6 8-33,-9-12-68,9 12-42,-6-10-57,6 10-67,-5-10-47,5 10-59,0 0-52,-7-9-14,7 9-23,0 0 10,0 0-37,0 0-3,0 0-9,1 16-21,2-6 14,0 0-177,-1 3-54,1 1 0,1 1 0,-2 4 0,4-1 0,-2 0 0,0 4 0,0 1 0,0-3 0,1 2 0,-1-1 0,1 0 0,-1 0 0,-1-4 0,0 1 0,1 1 0,0-3 0,0-1 0,-2 0 0,3-1 0,-4-2 0,2 0 0,-3-12 0,4 16-136,-4-16-449,5 16-132,-5-16-164,4 9-971,-4-9-1567</inkml:trace>
  <inkml:trace contextRef="#ctx0" brushRef="#br3" timeOffset="300563.8893">16494 16823 351,'3'-12'606,"-3"12"-85,0 0-43,0 0-46,3-10-51,-3 10-40,0 0-27,0 0-24,0 0-4,0-14-54,0 14-4,0 0-36,0 0 3,0 0-24,-4-11-12,4 11-11,0 0-3,0 0-27,-2-11 6,2 11-15,0 0-1,0 0-15,0 0-7,-4-8-16,4 8-13,0 0-16,0 0-9,0 0-7,0 0 5,0 0-2,-7 12 4,7-12-3,-4 15 2,3-5-4,0 4-3,-1-2-1,1 4 6,0 0 6,0 2 6,1 0-4,-2 3-2,1-1-5,1 0-4,0 1-6,0-1-3,0 1-4,0-1 0,0 1 7,1-2-21,-1 1 1,2-2 1,-1 1-1,-1-2 0,1 0 0,-1 0-3,0-3-1,1 0-51,1-1-50,-1-2-50,-1-11-64,1 21-86,-1-21-95,2 16-100,-2-16-61,1 12-271,-1-12-342,0 0-785</inkml:trace>
  <inkml:trace contextRef="#ctx0" brushRef="#br3" timeOffset="301086.6758">16723 16968 468,'0'0'830,"-1"-12"-146,1 12-53,3-15-59,-1 5-84,-2 10-27,7-16-66,-2 6-37,4 0-46,-2 1-33,4-2-24,1 2-34,0 0-11,3 1-20,-2 3-35,4 1-27,-5 1-21,1 3-14,1 0-16,-2 0-14,0 3-5,0 2-12,-3 2 10,2-1-24,-3 5 7,-3-1-27,-2 1 16,-1 1-16,-3 2 17,0 1-20,-3 2 14,-2 3-20,-2-1 15,-1 0-14,-1 0 8,-1 1-10,-1-3 33,1 1-32,0 0 14,-2-1-11,3-1 16,0-4-7,1 1-1,1 0-11,0-3 13,2-1-11,0 1 7,6-10-11,-8 14 10,8-14-3,-3 10 18,3-10 3,0 0-2,7 10-5,-7-10 3,15 2-9,-15-2 0,22-3-6,-4-1 0,1 1-3,2-4-3,4 2 12,4-4 27,2-1 15,0 0 4,6-3 6,1 1-5,-6 2 13,-1-2-25,-1 1-17,0-1-34,-3 3 0,-4-1 0,-2 2 0,0 1 0,-6 0 0,0 2 0,-3 0 0,-2 2 0,2-1 0,-12 4 0,14-5 0,-14 5 0,9-2 0,-9 2-75,0 0-121,0 0-85,0 0-71,0 0-77,-8 7-68,8-7-96,-14 10-79,1-1-115,-1-2-582,-5 6-970</inkml:trace>
  <inkml:trace contextRef="#ctx0" brushRef="#br3" timeOffset="301520.7672">16017 18153 320,'-19'8'630,"2"3"-108,-1-2-80,3-3-31,2 1-66,-1-2-49,4 0-44,1 0-32,9-5-31,-17 7-26,17-7-14,-11 4-19,11-4-5,0 0-11,0 0 0,0 0 2,0 0 0,0 0-10,15-13-2,-1 4 22,4-4-33,8-4-4,8-4-7,4-2 11,8-7-20,4 1 1,2-4-17,2-1 16,4-2-24,1 2 8,1-2-20,0-1 11,1 1-8,0 0-9,1 1-2,-3 2-5,-2 0-1,-2 5-5,-4 0-2,-10 6-5,-4 4 0,-2 0-3,-9 4 0,0 1-5,-7 2-2,-2 2-16,-3 1-12,-4 4-31,-2-1-20,-8 5-36,0 0 2,0 0-30,0 0-43,0 0-31,0 0-32,-13 12-25,-2-4-26,-2 4-20,-5 3-32,-3 2-2,-6 5-35,-2 2-111,-2 2-251,-7 5-260</inkml:trace>
  <inkml:trace contextRef="#ctx0" brushRef="#br3" timeOffset="301865.5559">16039 18431 15,'-7'8'715,"7"-8"-111,-6 10-64,6-10-31,0 0-74,0 0-55,0 0-26,0 0-23,0 0-29,15-5-14,-2-2-40,4-3-13,7-5-31,6-3 2,4-1-43,4-2 9,2-2-46,7-4 4,4-3-36,1 1 10,2 0-43,1-2 9,1-1-33,-1-1 15,3-1-28,-2 2 14,-1 1-29,-3 0 19,1 2-25,-2 2 17,-4 2-16,-7 4 12,-2 1-14,-4 3 12,0 0-23,-7 3 16,-3 1-23,-7 4 55,0 1-62,-3 2 6,-1-1-30,-3 2 14,-2 0-33,-8 5 11,11-4-37,-11 4-8,0 0-21,0 0-24,0 0-32,0 0-25,-10 16-51,1-6-47,-3 2-39,-6 2-99,-3 3 29,-1 4-73,-8 4-533,-1-1-624</inkml:trace>
  <inkml:trace contextRef="#ctx0" brushRef="#br3" timeOffset="302188.3645">16270 18726 536,'-8'11'588,"3"-4"-44,5-7-5,-9 12-59,9-12 0,0 0-67,0 0-34,11 3-33,1-9-39,6-3-26,4-5-41,10-4-37,6-2-11,2-2-37,12-8-22,2 0-23,-1 0 1,4-2-45,0 0 13,2-1-25,0 1 6,-1-2-27,1 3 14,0-3-25,-4 4 41,0-2-56,-4 2 19,-4 1-20,-8 7 40,-4-2-33,-3 3 35,-2 1-8,-6 3 28,-6 5-18,-2 0 37,-1 1-35,-3 2 36,-3 0-54,-1 1 32,1 2-59,-9 6 41,9-11-56,-9 11 21,4-9-84,-4 9-50,0 0-96,0 0-85,0-12-94,0 12-136,0 0-120,0 0-889,-8-6-1178</inkml:trace>
  <inkml:trace contextRef="#ctx0" brushRef="#br3" timeOffset="303239.1655">21791 15304 156,'4'-8'621,"-4"8"-125,5-17-71,-5 17-29,3-10-30,-3 10-60,4-15-21,-4 15-48,2-13 8,-2 13-25,4-14 34,-4 14-26,3-11-35,-3 11-16,1-11-24,-1 11-17,0 0-23,-4-10-18,4 10-8,0 0-12,-11-3 5,11 3 33,-9 7-27,9-7 2,-14 13 12,7-4-14,-1 3 9,-1 2 0,-1 2-2,3 3-18,-1-1-1,0 2 18,1 1 3,3 1-17,-1 1-1,2-2-15,2-2-1,0 0-6,2 0 3,1-1 1,2-1 9,1-1-7,1-2 13,4-3-16,-1 2-6,2-4 0,3-1-8,0-1-4,4-4 0,1 0 3,1-3 2,1 0 15,3-4 2,3-2 0,3-2 6,-2 0 9,-2-2 6,-1-1 14,-3-1 7,-3 1 11,-4-2-115,2 0 0,-4-4 0,-3 2 0,-3 1 0,-3-4 0,-1 0 0,-4-1 0,-3-4 0,-4 0 0,-2-2 0,-3 1 0,-4 0 0,1 2 0,-5 1 0,0 2 0,-1 1 0,0 3 0,-2 2 0,2 4 0,2 0 0,-3 2 0,0 2 0,2 5 0,3-3 0,-2 3 0,2 3 0,0-3 0,2 3 0,3-1 0,1 2-77,1 2-339,3-2-70,2 2-49,-1 1-84,7-7-87,-7 16-109,7-16-626,-3 13-1054</inkml:trace>
  <inkml:trace contextRef="#ctx0" brushRef="#br6" timeOffset="306230.2422">18341 17431 256,'0'0'437,"0"0"-76,0 0-45,-10-6-44,10 6-9,0 0-17,0 0-14,0 0-12,0 0-10,-3-10-7,3 10-8,0 0-22,0 0-18,0 0-24,0 0-19,0 0-7,0 0 10,0 0-16,0 0 16,11-4-5,-11 4-4,16 3-6,-4-1-9,7 0-10,5-1-5,8 2 4,8-2-6,13-1-2,7 0-8,17-3-12,7-1-1,5 2-11,4-4-25,4 0 20,5-2-8,25 1-4,1-4-2,-1 1-2,1-2-1,4 1-5,-2-1-5,0-3 6,3 3 8,-1-2-9,-2 1 4,-3 0-6,-4-2 7,-3 4-3,-20 0-6,-4 0-6,-2 0 7,-5 1-6,-6 1 7,-5 1-7,-7-1 2,-15 4-9,-4-3 6,-6 1-1,-9 3 0,-9 1 0,-1 1 4,-8-1 2,-1 1-5,-5 0-40,-13 2-28,15-2-36,-15 2-51,0 0-63,0 0-68,0 0-56,-18 5-64,7-4-99,-7 4-584,-1-3-702</inkml:trace>
  <inkml:trace contextRef="#ctx0" brushRef="#br6" timeOffset="306890.8569">18446 17202 117,'0'0'633,"-9"-10"-123,9 10-79,-6-11-8,6 11-33,-7-12-36,7 12-19,-5-9-41,5 9-30,-4-8-46,4 8-26,0 0-19,-6-10-47,6 10-19,0 0-13,0 0-10,0 0 2,0 0 16,0 0-6,-8 5-22,8-5 7,-5 15-11,1-6-11,-2 6-11,-5 1-1,-1 2-17,-3 3 1,-3-1-12,-5 6 0,-3-1-9,-1 0 4,-1 0-4,1-1-2,-1-1 5,-1-1-11,5-4-1,1-1 1,1-2 0,4-1 0,1-2 2,2-2-2,2-1-2,3-1 0,1-1-5,0-2 3,9-5-7,-11 10 8,11-10 1,-4 10 4,4-10 1,5 11-6,1-5 7,6 1-6,1-2 5,4 2-9,3 1 9,8 1-8,2 1 6,9 1-7,3 2 0,3 1-12,3 0-12,12 3-37,0 0-49,2 0-76,-1 0-78,2 0-65,-2 3-96,2-1-113,-2 0-582,-2-1-738</inkml:trace>
  <inkml:trace contextRef="#ctx0" brushRef="#br6" timeOffset="307755.447">22108 17016 378,'10'-12'709,"-4"-2"-107,0 4-50,-2-4-93,-2 3-21,0-1-20,-2-1-100,-2 3-26,-1 0-41,-3 0-13,-1 1-45,-5 1-19,1 1-21,-3 2-7,0 4-27,-3 1 8,0 3-23,-2 2-10,0 3 14,-1 1-4,-3 8-18,3 0 19,0 3-19,1 1-14,2 4-22,1 0 9,1 3-20,3-2 13,3 2-14,1 1 22,3-6-10,4 4-13,-2-3-3,7-2-27,0 2 21,2-2-4,5-2-3,5 1-6,1-4 5,4 0-6,5-3 4,1-2-14,3 0 2,2-6-3,3 0-18,-2-2-27,-1-2-14,-1-4-9,3-1-12,0-2-20,-4 0 34,0-3-21,-5 1 19,-3-2-6,1-1 23,-6 0 0,-1-2 25,-3-2-9,-3 2 22,-2 0-2,-3 0 1,-3 2-4,-2 10 11,2-17-14,-2 17 29,-3-14-18,3 14 20,-5-8-6,5 8 27,0 0-8,-15-2 27,15 2-21,-11 12 19,6-2-9,0 0 18,-1 4 0,1 1-13,1 0-12,1 2-2,1 1-7,0 1-9,4-2 1,-2 2-1,2-1-2,2 2-8,0-4-50,1 1-51,3 0-54,-3-1-80,3-3-85,-2-1-74,3 2-98,-3-7-64,-1 3-223,-5-10-365,9 11-752</inkml:trace>
  <inkml:trace contextRef="#ctx0" brushRef="#br6" timeOffset="308243.3948">22038 17414 250,'-12'-3'755,"12"3"-181,-16-9-99,16 9-94,-7-8-86,7 8-57,4-12-41,-4 12-38,19-12-29,-3 4-26,7 0-21,6-1-19,6 0-9,7-2-5,5 2 0,3-1 5,1 2 11,4 0 6,0 0-8,0-1 6,1 4-6,-5-2-10,0 4-10,-5-3-9,-6 5-11,-3-1 4,-8 2-7,-2 2 8,-3 1-1,-6 1 24,-2 1 17,-3 2-1,-4 1-6,-2 1 2,-3 2 15,-3-1-1,-2 2 15,0 1 3,-3 2-7,-4 0 4,3-1-10,-1 1-24,-1 1-7,1-2-7,0 0-9,0-2-7,3-2-8,0 1-1,3-11 2,-4 18 0,4-18 5,3 15-1,-3-15-3,7 10-4,-7-10-5,14 4 3,-14-4-5,18 1-1,-5-2 0,0-2-3,2-1 4,-1-1-5,2-1-1,-4-1 3,3-1-1,-3-4 0,-1 2 3,0-2-15,-2-1 13,-1-1-17,-3-3 16,-3 0-8,0 0 5,-1-1-10,-2 2 18,-2 0 2,-2 3-1,0 2-10,-2 0 1,0 3-2,-3 3-2,-2 0-1,-1 3-1,0 4-13,-2 0 14,0 4 2,0 0-12,-2 4-43,0 0-68,4 0-63,2-1-102,-1 3-85,5 0-83,0-2-148,-1 2-642,5-2-852</inkml:trace>
  <inkml:trace contextRef="#ctx0" brushRef="#br6" timeOffset="308728.0963">23491 17285 766,'6'-12'680,"-1"0"-60,-2 2-85,-2 0-68,1-2-72,-4 2-61,2 10-55,-6-17-31,6 17-41,-13-11-33,3 7-27,10 4-20,-22 0-10,9 4-12,0 0 1,0 4-18,0 1 9,0 1-27,0 4-3,2-2-24,-1 3 1,4-2-13,1 1 8,2 0-8,2-2-6,2 1-5,-2-2 0,3 1-5,4-2-2,-1-1 1,2-1-7,1-1 1,2-2-4,2 0-21,0-3-27,-10-2-6,21 1-7,-10-2 1,1-1-6,-1 0-5,-1-3-5,3-3 9,-3 1 14,-1-2 5,-1-1 11,1 0 5,-4-2 7,0-2 6,-1 1 4,-1 1 12,-2 1 3,0 1 19,1-2 11,-2 12 8,1-15-10,-1 15-20,1-10 16,-1 10 10,0 0 9,0 0-3,0 0 7,0 0-17,0 0 6,0 0-15,0 16 7,0-16-17,5 14 3,-5-14-3,6 16-4,-2-8 0,2 1-26,-1-1-34,2 0-38,1-2-12,0-1-33,-1 2-29,3-4-24,-1 1-30,2-2-16,-11-2-12,19 3-33,-19-3 10,20-2-26,-20 2-1,21-5-3,-11 0-32,0 0-77,-1-3-306,1-2-215</inkml:trace>
  <inkml:trace contextRef="#ctx0" brushRef="#br6" timeOffset="308950.9571">23769 17036 691,'0'-24'576,"0"5"-65,-1-1-6,1 3-49,-1 0-13,0 4-49,1-1-9,-2 2-46,1 2-47,1 10-50,-3-16 3,3 16 9,0 0-5,0 0 22,0 0-22,0 0 16,-3 18-15,3-6-10,1 5-18,0 3-20,-1 0-2,1 4-15,1 1-3,0 1-2,1 0-17,-1 1-163,2 0 0,-1 0 0,1-1 0,-2 0 0,3 0 0,-1-1 0,-1-2 0,1 0 0,-3-4 0,1 1 0,1-3-79,-2 0-260,2-1-106,-1-1-102,1-2-133,1-2-96,-4 2-907,1-2-1358</inkml:trace>
  <inkml:trace contextRef="#ctx0" brushRef="#br6" timeOffset="309539.4017">24817 16987 787,'3'-10'685,"-1"1"-88,-2 9-45,5-17-64,-5 17-37,0-17-67,0 17-37,0-15-69,0 15-27,-6-15-35,6 15-35,-13-11-33,4 6-10,-1 3-35,-4 2-22,-1 0-12,-4 2-3,-3 5-17,-1 0-14,-5 3-5,1 0-5,0 4-3,0-2-6,3 1-4,1 2-4,6-1 0,0 0-17,3-2 16,1 3-16,5-1 25,2-1-25,2-2 26,4 0-20,2 2 9,3-1-12,3 1 12,5-1-2,2 1-2,3-2-2,1 1 5,8 1-15,-3-1 6,4 0-7,1-2 11,-3 1-9,1-1 12,-3-2-15,-3 1 17,-1-2-15,-4 0 15,-1-2-15,-2 2 17,-2-2-7,-2 0 26,-9-5-7,9 11 27,-9-11-23,0 0 17,-4 13-23,-3-8 9,-2-2 1,-7 1-3,3-1-8,-7 2 1,0-3 2,-1 1-9,-3-2-2,-1 2-3,2-2 0,2 0-3,-1 0-4,3-1-46,5 2-25,-4-4-56,18 2-68,-23-1-93,14-3-76,9 4-89,-6-7-40,6 7-146,5-12-501,4 3-757</inkml:trace>
  <inkml:trace contextRef="#ctx0" brushRef="#br6" timeOffset="309815.4051">25210 16941 524,'10'-15'754,"-5"1"-122,-1 1-20,-2 0-50,0-2-63,-2 2-48,-2 2-39,-2-3-43,1 4-18,-3-2-51,1 3-43,-1 1-28,1 1-48,-3-1-39,8 8-37,-11-5-2,11 5-17,-12 3-8,12-3-5,-7 14-13,3-4-28,2 2 4,2 5-22,2 1 16,2 4-7,0 1-8,2 3-1,3 1-4,-1 2-1,0 0-3,1-2-7,1 1-31,-2 0-31,-1-6-6,-1 1-55,1-1-36,-3 0-30,0 0-52,-2-5-58,-2 0-30,2-1-30,-4 0-16,-2-2-30,0 0-15,-1-2-19,-4-1-81,0-2-400,-3 0-491</inkml:trace>
  <inkml:trace contextRef="#ctx0" brushRef="#br6" timeOffset="310619.8001">24938 17319 161,'-12'-9'558,"5"-2"-140,0 2-95,5-1-63,2 10-46,6-24-42,3 10-39,6 1-35,4 0-22,4-1-14,12-2-14,2 3-20,3 0 13,5 1-10,1 1 31,2 0 14,2 0 53,2 4 1,-1-4 22,3 3-5,-2-2-13,-1 2 13,-1-1-12,-6 2-1,0 0-1,-9-1 5,-5 1-4,-3-1 15,-7-1-13,0 3 8,-4 0-19,-3-1-21,-3 0-20,-10 7-14,7-12-3,-7 12 0,0 0-7,-7-14-6,-1 9 6,-3 2-4,-2 1-7,-1 0-7,-1 1-7,-6 2-5,3 1-2,-3 2 0,0 1-5,0 2-1,0 1 4,2 1-12,1 3 7,-1 0-5,2 1-4,6 0-2,-3 0-2,5 0-2,3 0 4,0 0-1,3-1-13,3 0 13,-3-2-5,7 2-4,2-3-2,1 1 9,3-3-13,2 1-3,1-3-25,3-1 0,-2-1-12,1-1 1,1-2-1,0-2-13,-1-1-9,2-1-1,-2-1-11,-1-4 6,1 1 9,-3-4 7,1 2 17,-4-2 14,0-1 1,0-1 4,-4 2 4,1-2 17,-2 4 17,1 0-2,-5 10-1,7-14-8,-7 14-3,4-12 3,-4 12 21,0 0-2,0 0 13,7-5 6,-7 5-7,0 0 5,4 9-8,-4-9 0,4 13-6,-4-13-1,6 13-6,-2-4 11,1 0-20,1 0 1,-1-1-2,2 1-2,2-1-4,-1 0 1,1-1-2,3 0 2,-3-2-13,2 0-14,5-1-15,-3-1-31,1-3-40,1 0-9,3-3-36,-2 1-15,2-3 1,3-2 8,-2-2-2,-1 0-18,-1-2-7,0-3-4,-1-1 41,-3-2-5,0 0 38,-3-3-5,-1-1 37,-1-1 7,0-2 44,-4 0 25,-2-1 33,1 0 33,-1 2 48,-2 1 11,0 1 26,-2 1 3,0 2 15,-1 1 34,3 1-4,-4 3-34,2 3-10,-3-1-17,2 4-11,3 7 16,-6-10 19,6 10 3,0 0 16,-13 3-10,13-3-7,-10 14 6,6-2 16,-1 3-7,-1 6 17,1 1-23,-2 3-10,3 4-34,-1 2 0,1 1-20,0-2-11,2 2-29,-1-4-10,3-2-4,-2 1-11,2-1 0,2-2-32,-2-1 12,3-5 2,1 2-8,-2-4 5,4-1 0,1 0-17,1-3 13,0-5-59,3 0-15,-1-2-48,0-1-41,4-3-32,0-2-58,1-1-31,1-4-63,2 0-63,-2-3-61,2-3-97,-1-3-89,2-2-612,-2-2-865</inkml:trace>
  <inkml:trace contextRef="#ctx0" brushRef="#br6" timeOffset="310816.6083">26126 16976 186,'-12'5'839,"1"0"-212,3-1-68,8-4-64,-12 9-65,12-9-68,-5 8-67,5-8-27,0 0-43,7 9-49,-7-9-44,16 4-63,-3-1 38,1-2-38,4 0-48,2-1-52,3 0-33,4-2-62,-1 0-46,3 0-80,0-1-55,3-2-75,1-2-78,-2 2-500,0-2-545</inkml:trace>
  <inkml:trace contextRef="#ctx0" brushRef="#br6" timeOffset="311181.3831">26654 16955 759,'0'0'655,"11"3"-78,-11-3-84,18-2-67,-9 0-67,5-1-18,1-1-55,1 1-40,1-2-13,2-2-38,2 2-8,0-2-18,0 0-15,2-1-15,-4 1-16,2-1-15,-1-1-17,-3-1-5,0 0-26,-2 1 0,-1-1-18,-3-1-9,1 0 0,-2 2-4,-3-1-7,-1 0-4,-3 1-11,-3 9 2,3-13-4,-3 13-1,-5-10-3,5 10-1,-11-6 1,11 6-3,-21 1 0,8 2 4,-3 2 27,-1 3 36,-2 2 10,-2 4 33,0 5 37,-2 0 4,2 3 11,2 0 20,1 1-13,5 2-17,-2 0-16,5 1-4,1 1 3,4-4-20,5 1-16,0 1-16,7-3-7,4 2-11,0 0-5,7-2-16,3 0-11,6 0-3,2-3-1,5-2-24,2-2-27,2-3-41,-3-5-47,4-2-96,1-3-129,1-3-96,8-5-104,-2-4-178,1 1-202,-2-8-619,6-5-1170</inkml:trace>
  <inkml:trace contextRef="#ctx0" brushRef="#br6" timeOffset="311397.2508">27788 16818 6,'0'0'1017,"0"0"-224,0 0-55,0 0-55,0 0-49,0 0-71,0 0-74,0 0-45,-4 9-29,4-9-54,0 0-39,0 0-63,0 0-44,0 0-44,0 0-33,0 0-27,0 0-19,0 0-18,0 0-35,0 0-80,0 0-70,0 0-90,0 0-134,0 0-139,9-7-176,-9 7-112,0 0-818,-9-12-1229</inkml:trace>
  <inkml:trace contextRef="#ctx0" brushRef="#br2" timeOffset="324368.3232">17762 3893 10,'0'0'761,"0"0"-136,-5-8-50,5 8-12,0 0-51,0 0-28,0 0-43,-2-10-1,2 10-65,0 0 2,0 0-35,0 0-7,-4-9-12,4 9-25,0 0-37,0 0-26,0 0-21,0 0-27,0 0-9,0 0 0,0 0-14,0 0 3,0 0-21,-4 7-146,4-7 0,0 15 0,0-15 0,0 21 0,-1-7 0,1 1 0,0 3 0,-2 3 0,0 1 0,1 4 0,-2-2 0,1 2 0,-1-1 0,0 2 0,1 0 0,1-1 0,-2 0 0,0 0 0,2 0 0,-1 0 0,-1 1 0,-1-4 0,3 2 0,0 0 0,-1-3 0,1-1 0,0-2 0,0-2 0,-1 2 0,2-2 0,-1-2 0,1-1 0,-1 1 0,2-2 0,-2 1 0,1-2 0,0-1 0,0 1 0,-2-1 0,2-11 0,-1 19 0,1-19 0,0 17 0,0-17 0,-1 14 0,1-14 0,-1 11 0,1-11 0,0 0 0,-3 14 0,3-14 0,0 0 0,-1 12 0,1-12 0,0 0 0,0 0 0,-4 8-343,4-8-299,0 0-60,0 0-46,0 0-66,-11-4-752,11 4-1209</inkml:trace>
  <inkml:trace contextRef="#ctx0" brushRef="#br2" timeOffset="324707.3092">17502 4606 376,'0'0'861,"-14"-1"-132,14 1-52,-12-1-85,12 1-42,0 0-77,-15-3-39,15 3-63,0 0-24,-13-1-51,13 1-32,0 0-52,0 0 6,0 0 1,-13 3 18,13-3-27,0 0 30,5 8-12,-5-8 8,8 9-5,-8-9-41,13 12-190,-5-7 0,2 1 0,1 2 0,2 0 0,0-1 0,1 0 0,0-1 0,0 3 0,2-1 0,0 2 0,2-1 0,0-1 0,-4 1 0,2-3 0,0 2 0,0-3 0,0 3 0,-1-1 0,-1-3 0,0 1 0,-2 0 0,-2-2 0,2 1 0,-1-2 0,0 1-173,-11-3-304,22 0-40,-22 0-58,22-3-49,-22 3-28,19-4-61,-10 1-704,0-4-1025</inkml:trace>
  <inkml:trace contextRef="#ctx0" brushRef="#br2" timeOffset="325075.2035">18056 4534 741,'3'-11'693,"-1"0"-86,-2 11-36,2-13-47,-2 13-38,0-14-23,0 14-38,-3-12-20,3 12-55,-4-10 1,4 10-19,-6-5-21,6 5-48,0 0-8,-13-5-10,13 5-13,-13 1-23,13-1-16,-16 9 10,7-4-17,-2 2-40,0 5-146,-1-2 0,0 3 0,0 2 0,1-1 0,-3 2 0,2 0 0,0-1 0,1 0 0,2 1 0,-2 0 0,3-3 0,0 0 0,1 1 0,-1-2 0,2-1 0,1-1 0,-1-1 0,1-1 0,-1 1 0,6-9 0,-8 13 0,8-13 0,-5 10 0,5-10 0,-5 8 0,5-8 0,-5 9 0,5-9 0,0 0 0,-5 8 0,5-8 0,0 0 0,0 0 0,-8 9 0,8-9 0,0 0 0,0 0 0,0 0 0,0 0 0,0 0 0,0 0 0,0 0 0,0 0 0,0 0-30,0 0-522,-4-9-69,4 9-80,0 0-86,4-12-951,-4 12-1423</inkml:trace>
  <inkml:trace contextRef="#ctx0" brushRef="#br3" timeOffset="327462.6763">16827 3348 448,'0'0'575,"0"0"-72,0 0-37,0 0-39,0 0-43,-10-3-26,10 3-4,0 0-37,0 0 0,-13 3-29,13-3 1,0 0-21,-15 4-11,15-4-12,-11 5-9,11-5-5,-11 5-30,11-5 4,-9 5-23,9-5-9,-8 5-6,8-5-10,0 0-27,-8 5 5,8-5-11,0 0-10,0 0 5,-6 7 28,6-7 18,0 0 5,12 3-131,-12-3-39,15 1 0,-15-1 0,26 0 0,-9-1 0,3-2 0,1 1 0,5 0 0,2 0 0,7-2 0,-1 0 0,1 0 0,0-1 0,4 0 0,-2-1 0,0 3 0,-1-3 0,-1 0 0,0 1 0,-3 0 0,-4 1 0,-2-1 0,-1 1 0,-1 1 0,-3-1 0,-5 0 0,2 2 0,-5-1 0,1 1 0,-4 0 0,-10 2 0,21-4 0,-21 4 0,14-3 0,-14 3 0,14-2 0,-14 2 0,0 0 0,10-3 0,-10 3 0,0 0 0,0 0 0,0 0 0,0 0 0,0 0-342,-13 3-115,13-3-48,-14 0-59,14 0-61,-21 2-21,9 0-131,-1-2-581,-2 0-958</inkml:trace>
  <inkml:trace contextRef="#ctx0" brushRef="#br3" timeOffset="328150.809">16905 3237 8,'0'0'824,"-10"-3"-166,10 3-52,0 0-26,-12-5-79,12 5-37,0 0-51,-8-6-16,8 6-44,0 0-9,-6-6-24,6 6-14,0 0-10,0 0-13,-7-8-28,7 8-25,0 0-21,0 0-23,0 0-23,0 0-27,0 0-24,-8-7-26,8 7-12,0 0-16,0 0-10,-9 5 1,9-5-6,-9 9-4,1-3 0,1 0-8,-4 3-2,0-1-2,1 0-9,-2 1-17,-2-1 4,3 0-5,-3 1 0,2-2 0,-1 3 0,1-2 0,-1 1 0,-1-3 0,2 2 0,-1-1 0,2 0 0,2-1 0,-1-1 0,2-1 0,8-4 0,-15 8 0,15-8 0,-13 7 0,13-7 0,-10 5 0,10-5 0,-9 5 0,9-5 0,-9 6 0,9-6 0,0 0 0,-12 4 0,12-4 0,0 0 0,-10 5 0,10-5 0,0 0 0,0 0 0,-11 5 0,11-5 0,0 0 0,0 0 0,0 0 0,-8 4 0,8-4 0,0 0 0,0 0 0,0 0 0,-3 10 0,3-10 0,0 0 0,0 0 0,4 12 0,-4-12 0,0 0 0,7 10 0,-7-10 0,5 7 0,-5-7 0,0 0 0,10 10 0,-10-10 0,8 6 0,-8-6 0,7 7 0,-7-7 0,10 7 0,-10-7 0,12 6 0,-12-6 0,12 7 0,-12-7 0,15 7 0,-6-3 0,-9-4 0,18 7 0,-8-3 0,-1-1 0,2 1 0,0 1 0,0-2 0,0 2 0,1-1 0,2 1 0,-1 2 0,1-1 0,0 1 0,-1 0 0,2 2 0,-1-2 0,0 1 0,0 1 0,3 1 0,-4-2 0,2 0-48,-2-1-212,2 0-32,-1 2-66,0-4-45,0 1-60,-1-2-96,-1 0-70,-2 1-68,1-3-727,-2 1-1033</inkml:trace>
  <inkml:trace contextRef="#ctx0" brushRef="#br6" timeOffset="338539.5142">13245 7380 695,'14'-3'705,"-14"3"-159,0 0-124,8-6-92,-8 6-72,5-8-44,-5 8-47,4-9-15,-4 9-23,3-9-3,-3 9-22,-1-14 20,1 14 7,-4-17 0,2 7-21,-2 1 3,-1-3-1,1 3-25,-1-4 1,-2 0-5,-2 1-1,1 0-7,-1-2 10,-3-1-19,1 1-7,-3-4-13,3 2-9,-5 1-3,3-2-8,-5-2-7,0 0 10,0-1 28,-2 1-15,0-1-14,1 1 9,-2-1-17,-2 1 0,-2-3 1,-2-1-4,0 0 3,0 2-7,0-1 2,-1 0-8,0 0 10,-3 1-7,0 0 2,1 0-3,-4-1 0,2 1-26,-4 0 27,3-1-18,-3 2 21,0-2-27,-1 3 27,-2-3-16,0 1 14,0 1-17,-3-1 15,0 0-6,0 1 4,-1 1 1,2-2-4,0 2 3,-1-1-5,0 1 2,-2 0 2,0 0-3,-1-1-3,0 2-2,-2 0 2,1-1-3,0 1 3,0 1-2,-9-4 2,7 4-6,1 2 7,-2-2-5,-8 1 3,8 0 5,-12-1-2,12 4 7,-4 0-2,3 1-5,-2-2 2,-2 4-1,-7-5 6,7 5-6,1-1 2,-1 1-18,-1 1 18,-1 0-2,-2 2 0,2-2 2,0 3-3,-2-2-3,0 3 3,0-2-3,-1 2 5,1-2-26,-1 2 28,-1-2-21,1 2 22,-1 0-17,-1 0 18,1 0-15,-2 1 18,2 0-19,0 0 32,0 0-35,1 1 24,-1 0-24,1 0 25,-1 1-21,2-1 23,-1 0-21,1 2 19,-2-1-20,1 1 25,1-1-32,1 2 22,0-2-18,1 1 18,0 0-18,1 0 21,1-1-19,-1 1 18,1 1-23,2-1 29,-1 1-22,2-2 23,0 1-21,1 1 17,6 0-25,-5 0 25,4 0-25,2 0 27,-7 0-23,0 0 34,7 1-26,0 1 15,-5-1-15,6 2 17,-2-2-24,-3 1 18,-1 2-18,0-1 21,2 2-20,0-1 27,2 2-24,-2-2 16,1 4-15,0-3 21,0 3-21,2-1 17,-3 2-20,2 0 17,0 1-19,0 0 21,0 0-3,0 2-5,0 0 0,1 0 1,1 2-4,0 0 4,-2 1-9,0 0 2,0 2 0,0 0 2,0 1 6,0 2-23,1-1 23,-8 5-22,8-3 22,-8 2-21,3 2 24,-1 1-21,8-5 21,-1 2-27,-6 4 24,7-3-21,-5 2 20,7-1-15,-1 0 19,-5 3-22,7-2 21,-5 3-19,5-2 19,-4 4-19,0 1 21,1-1-34,-1 1 32,2 2 0,-1-1-1,1 1-4,1 0 3,0 1-7,-1 1-18,1 0 26,1-2-29,0 4 24,-1-4-20,2 4 24,6-6-20,-6 3 23,6-1-23,-5 2 22,2 0 3,3-3-26,-2 6 27,2-6-4,-2 7-8,5-6 4,0-1 0,-4 9 5,4-6-10,-4 4 2,6-4 4,-5 5-20,6-4 21,1-1-23,-2 1 25,3 0-21,1 2 29,-1-3-32,2 3 26,0-3-24,1 2 25,-1-1-26,5-1 26,-2-1-4,1-2-3,2 1 1,1 2-3,-1-2-3,2 2-1,-1-1 0,2 1-1,1-5 7,2 1-1,-2 2-4,2-3 6,1 1-26,0 0 27,0 1-25,2-2 24,-2 3-24,2-2 28,-1 2-7,1 0-4,0 0-1,1 1-16,-2 4 23,2-3-1,-1-2 9,-1 6-12,2-5 1,1 1 0,1-1 1,-1-2-8,0 3 3,0-1 5,3 0-1,-4 0-28,3-1 33,1 2-25,1-2 29,-1 2-30,1-1 24,1-1-26,0 1 25,1 1-3,0-1-3,1-1 0,0 1 6,0-1-1,2 0 0,-1 1 11,3-2-13,-1 1-1,0-1-1,1 1 1,0 3 2,0-3-1,2-1-4,0 4-18,-2-6 26,3 7-17,1-3 23,-4-3-28,3 1 31,1 3-33,-2-5 34,2 6-7,-2-1 2,3 1 0,-1-3-2,-1 2 0,1 0-2,1 0 22,-1 1-19,2-1-1,-3 0 3,1 1-7,1-1 5,-2 1-7,1 1 0,1-2-1,-1 2 4,2-3 1,0 2-1,-2-2 0,3 2-2,-1-1-3,1-2-3,0 3 4,2-2 1,-1-3-1,2 5-2,-1-4 0,2 1 24,-2 0-30,3-2 28,0 1-29,-1-1 29,2 0-29,-1-3 26,3 3-29,0-2 2,1 0 3,-3 0-1,5-2 3,-3 0 1,4-1-9,-3 2 9,4-3 0,0 0 4,0-1-6,1 0 0,1-1 5,-1 0-1,0-2-1,3 1-2,-2 0-4,1-1 2,2 0-1,-2-1 7,1 0 0,1 1 25,0-2-35,0 0 23,0 1-23,1-2 30,0 0-34,1 1 34,0 1-31,2-1 24,-2-1-26,2 1 26,0-3-26,0 2 25,2-1-26,-1 0 7,0-2-2,0 2 3,3 0 1,-2 1 0,0-1 0,2-2 1,1 2 1,0-1-3,-2 0 1,3 1 4,1-1-2,-1 0 0,0 0 2,0 0 0,2-3-1,-1 3 2,3 0-7,-1-1-1,2 1 4,-1 0-1,1 1 6,1-1 2,-1 0-5,0 0 0,1 0-2,-1 0 0,-1 0 2,1-1-2,-1 1 28,3-2-33,-2-1 25,1 3-26,2-2 19,9 2-20,-12-3 23,3 1-23,0-1 29,1 0-31,-1-1 27,0 2-29,9 1 31,-10-3-35,2 1 34,-1-1-27,1-2 28,2 4-29,-2-3 32,3-2-26,-2 2 27,11 0-31,-10 0 4,0-1 0,0-1 4,2 1-7,-1 0 4,1-1-4,-3-1 5,3 0-1,-1-1 11,0 0-6,-2 1 5,3-1 1,-1-3-6,1 2-8,-2-2 11,4 1-1,-1-1 4,0-2-5,1-2 2,1 3-4,-1-1 2,2-1-3,-1 0 2,-2-2 1,0 2 7,2-2-10,-1 0 34,1 0-40,0-2 3,1 2-1,0-2 3,0 1 1,-1 0-9,1-2 10,-2 1 1,0-1-3,1 1 4,0-1-4,0 0 34,1-2-34,-2 1 12,2-1-25,-2 0 38,1-2-36,1 0 33,-3 0-29,3 0 32,-3-1-36,1 0 37,1 2-44,-1-4 42,7 0-42,-9 1 42,0-1-41,-1 1 41,-2-2-41,1-1 36,-1 2-34,-1-2 39,1 1-37,-2-1 30,-1 0-30,1-1 33,-2 0-39,2 0 41,0-2-35,-4 1 37,1-1-39,-1 0 39,-1-1-39,0 1 37,-2-1-35,-3-1 34,0 0-36,2-1 35,-4 2-34,2-2 34,-1-1-34,-2 0 5,1 0 0,-2-1-7,0 1 7,0-1 6,-2 1-3,-2-2 5,3 0 4,-5 0 2,3 0-3,-4 1 40,3-2-51,-5 1 39,2-1-40,-6 3 36,-1-1-34,0 1 38,-1-1-43,-2-1 39,2 1-38,-2-1 56,0 1-34,-1-2 55,0 1-57,0-2 59,-2 0-55,2 1 47,0-1-62,-2-1 58,0 1-68,1 0 63,-1 0-64,0-1 54,0 2-59,2-3 70,-5 2-52,3-2 58,0 0-43,-3 0 63,1 0-7,6-6-11,-3 2-3,-2 2-7,-2 1-7,3 0 2,1-5 26,2 2-39,-4-1 27,1 3-33,-1-5-1,1 3-1,0-3-4,-2-1-1,3 2-5,-5 2 1,3-3-31,-3 0 48,1 3-39,1-4 34,-1-2-32,0 1 32,-1-1-27,-1 1 30,3 0-33,-5 3 35,1-1-1,0-3-5,-1 2 4,0 4-2,-1-10-3,2 6 17,-1-5-23,-1 5-2,-2-2-2,0-3-3,1 3-9,-1-4 7,-2 4-23,1-7 28,-2 5-26,2-4 25,-3-2-28,2 1 36,-4 3-7,4-4 7,-4-1-7,2-1 4,-2 6-16,2-7 0,-2 0 0,0 1 0,0-1 0,-2-1 0,0 0 0,0-1 0,0 0 0,-2 0 0,2-3 0,-1 2 0,-2-1 0,3-1 0,-2 0 0,-1-2 0,1 2 0,-1 0 0,1-2 0,0-1 0,-2 0 0,0 0 0,-1-9 0,-1 0 0,0 2 0,-1-3 0,-1 0 0,0 0 0,1 0 0,-2-1 0,0 2 0,0 0 0,-2-4 0,-1 3 0,1-5 0,-2 0 0,0 0 0,-1-1 0,1-2 0,-4 0 0,2-2 0,-4 1 0,1-1 0,-1 2 0,-3-3 0,-3-1 0,0 2 0,-11-15 0,-3 4 0,-3 2-64,-6 2-242,-1 3-64,-10 3-78,-3 0-106,-5 7-137,-3 0-147,-2 5-721,-4 4-1201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6:21.695"/>
    </inkml:context>
    <inkml:brush xml:id="br0">
      <inkml:brushProperty name="width" value="0.05292" units="cm"/>
      <inkml:brushProperty name="height" value="0.05292" units="cm"/>
      <inkml:brushProperty name="color" value="#00FFFF"/>
    </inkml:brush>
    <inkml:brush xml:id="br1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C81BE491-E9C0-4595-A8A8-A98A13CB1202}" emma:medium="tactile" emma:mode="ink">
          <msink:context xmlns:msink="http://schemas.microsoft.com/ink/2010/main" type="inkDrawing" rotatedBoundingBox="9010,3250 26348,660 27028,5209 9690,7799" shapeName="Other"/>
        </emma:interpretation>
      </emma:emma>
    </inkml:annotationXML>
    <inkml:trace contextRef="#ctx0" brushRef="#br0">21308 1494 2,'-15'8'495,"2"0"-73,-1 1-68,-5-1 1,1 3-32,0-4-13,-2 1-44,-1 1-11,2-2-8,-1 3 0,-1-2-28,2 1 15,-1-2-22,4 0 24,0-1-57,0-1 8,1 1-14,2-1 5,1-2-32,1 1 4,2-1-22,9-3-29,-16 7 22,16-7-16,0 0 17,-8 7-16,8-7-28,0 0 47,15 3-6,-1-6-14,4 2-9,12-2 38,16-2-37,10-3 13,17 2-19,8-5-15,9-2-14,10 2-4,27-4 37,8-2-19,1 1-42,2 1 0,2 3 6,0-2-38,-2 2 17,-1 3-21,-7-2 43,-6 4-19,-22 1 6,-4-2-17,-6 3 12,-4-1-11,-9 0 22,-5 1-6,-14 2 12,-9-1 4,-10-1 13,-5 3 19,-8 1 21,-5 1 40,-4-2-1,0 1-51,-1-1-85,-4 2 0,-2 0 0,-12 0 0,20-2 0,-20 2 0,14-2 0,-14 2 0,10-3 0,-10 3 0,0 0 0,12-1 0,-12 1 0,0 0-187,0 0-362,0 0-103,0 0-160,0 0-1077,0 0-1612</inkml:trace>
    <inkml:trace contextRef="#ctx0" brushRef="#br1" timeOffset="11602.9925">15535 2276 208,'0'0'441,"0"0"-93,0 0-42,0 0-37,0 0-12,0 0-48,-10 5-13,10-5-19,0 0-39,0 0 1,0 0-9,-10 7-6,10-7-5,0 0-5,0 0-19,0 0-9,-9 7-1,9-7-9,0 0-11,-10 10 3,10-10-19,0 0-4,-9 9 1,9-9 14,-8 5 10,8-5-17,-7 8-11,7-8 10,-10 7-18,10-7-5,-10 10 5,10-10-14,-8 9 10,2-2-12,-2-1-1,2 1 4,-4 0 9,3 1 2,-5 0 3,1 1 3,0-1-14,2 2 2,-1-2-7,-2 1-6,1 1-1,-1 1 14,-1-1-9,1 0 7,-4 2 6,2-1-5,-2 0-1,0 1-4,1 0-13,1 0 19,-1-2 3,-1 2-6,1 0-16,-2-2 21,2 1 18,-1 0-9,0 1-15,2 0 7,-4-2-8,5 1 19,-3-1-30,0 1 3,0 0-12,1 1 25,1-1-34,-1 0 20,0 1-13,1 0 25,-1 0-20,-2 0 18,1-1-40,1 1 41,-1 1-14,0 0 5,0-1-8,0 1 14,-2 0-9,0-1-4,2 1-6,-1-1 18,-1 2 5,1 0-24,-3-1 17,0 2-6,-4 1 5,3-1 5,2-2-21,-4 2 10,3 1 0,-1 1 0,-1-2 1,-1 1 3,-1-1-9,1 0 5,-1 1-8,1-2 18,0 3-17,-1 0 19,0-2-15,-1 2 12,0-2-12,-1 2 3,-1-1-7,0-2 21,3 2-17,0 1 11,-3-1-15,-5 1 8,1 0-1,1 0 15,-5 3-19,4-2 6,-3 2-24,1-3 27,0 3-6,1-2 6,-3 1-13,3-1 16,-1 2-23,1-2 19,-1 2-5,1-2 10,-1 3-13,1-2 4,1-2-14,-3 5 26,3-2-19,-4 1 8,2-1-11,1-1 8,-1 2-7,1 0 16,1-1-19,-1 0 11,1 1-6,-1 1 7,1 0-7,-1 0 2,-3-1 1,3-1-19,-1 0 25,1 2-4,0 1-4,0-1 23,-1 0-18,1 0 2,-1-1-7,1 2 16,1-2-37,-2 1 35,1 2-34,-1-2 31,1 1-17,0-1 20,1-1-28,-2 3 24,3-3-28,-4 1 29,5 0-19,-7-3 18,4 4-11,0-1 7,1-1 1,0-2 0,-2 3-3,3-1-4,-3 0-10,3 1 19,-1-2-26,1 2 15,2-1-1,0 0 5,-1-1-21,5-2 26,-3 4-26,-2-3 31,6-2-34,-6 4 33,1-1-12,0 2 6,-2-1-24,3-1 29,-2 0-23,0 1 12,6-1-12,-5-1 18,-3 2-22,3 0 20,-2 0-11,4-2 27,-4 4-36,2-2 29,0 0-12,1-2-2,-2 1-4,3-2-9,3-1 19,-2 0 6,0 1-14,-1-3 1,0 2 6,2 0-4,1 2-3,-2-4 1,-3 6 2,3-4 0,1 0-3,-1 0-16,-2 4 25,3-3-12,-4 3 6,0 0 4,4-3-5,-1-1 7,1 0-9,-4 4 4,4-4-3,-2 0 1,1 0-3,0 1 8,3 1-3,-3-4-8,-3 6 3,0 0 2,2-5 2,-2 3 8,3 0-10,1-2-1,-5 2-9,5-2 17,-6 3 0,1-1-4,5-2 4,-6 0 4,5 0-2,1-2 6,1 2-1,-2-3 2,1 3 0,2-2 3,0-1-25,1 1 34,2-3-13,2 0 12,-1-1-14,3 1 16,-3-1-9,3 0 0,1-1-4,2-2 20,-2 2-17,1 0 19,1-1-26,0-1 22,2 1-15,-3-1 29,4-2-29,-3 3 26,0-1-40,3 0 28,-2 0-33,0 1 29,1-2-25,-3 2 23,2 0-36,0 0 36,-1 2-33,0-1 27,-3 2-30,-1 0 45,2 3-39,-1-3 37,-3 1-42,1-2 43,1 3-38,-1-1 50,2-2-34,0 2 42,-2-3-46,3 2 53,0-3-46,2 1 46,0-3-40,-1 3 40,1-3-61,1 1 52,1-1-58,1 0 49,0-2-34,9-5 24,-13 9-21,13-9 57,-13 8-58,13-8 52,-9 7-45,9-7 35,-7 4-23,7-4 20,0 0-39,-11 6 33,11-6-39,0 0 31,0 0-36,-10 6 35,10-6-47,0 0 9,0 0 3,-8 6 27,8-6-41,0 0 33,0 0-38,0 0 23,0 0-98,-7 3-1,7-3-108,0 0-63,0 0-52,0 0-56,0 0-91,0 0-62,0 0-121,-2 11-236,2-11-355,0 0-845</inkml:trace>
    <inkml:trace contextRef="#ctx0" brushRef="#br1" timeOffset="26054.52">16018 2713 190,'0'0'689,"0"0"-133,0-13-61,0 13-27,0 0-79,0 0-37,0 0-34,0 0-13,0 0-25,0 0-28,0 0-26,0-12-28,0 12 17,0 0-50,0 0-4,0 0-32,0 0-4,0 0-18,0 0 0,0 0 5,0 0-4,0 0 38,0 0 4,0 0-22,-3 11-17,3-11-17,0 0-11,0 15 0,0-15 4,2 12 10,-2-12-25,0 16-3,0-16-19,0 15-15,0-15 1,1 17 8,-1-17-13,1 17-3,-1-17-17,2 17 11,-2-17 12,1 17 1,-1-17 7,1 19-24,-1-19-6,0 20 8,0-20 0,3 19-29,-2-8 41,0 1-1,1-1-24,-1 3 18,0-1-7,0 1 2,1-1 8,0 1-17,1 2 15,-2 0-3,3-1 4,0 1-14,-2 0 9,2 0-5,0 0 11,0 4-13,0-6 4,0 5 5,0-3 0,0 1 1,-1 0 0,1 0-8,-2-1-6,1 1 5,1 0-1,-2-1 2,1 1-11,2-2-4,-3-1 11,1 2-2,1 0-11,-2 0-4,1-3 14,0 1-1,0 0-9,-1-1-3,0 0 6,0 0 4,0-1-2,2 0-1,-2 0-4,0-2-6,0 2 15,1 1-14,-1-3 3,1 2 13,0 1-24,-2-2 25,1 3-13,0-2 7,0 3-2,0-1-5,-1 0-10,1-1 12,-2-1 10,1 5-9,2-1 0,-2 1-6,-1-1-5,3 0 6,-3 1 6,1 0-3,2 0 9,-3 0-12,1 0 11,2 0-3,-2 2-3,0-1-14,2 0 9,-2 1 6,0-1-2,2 1 0,-2 0-11,3 0 14,-3-1 1,2 3-1,-2-1 5,0-1-9,1 2-9,-1 3 21,0-4-6,0 3-4,1 0-4,-1-2 2,-1 1-10,1 1 10,1 1 11,-1 0-6,-1-4-6,1 4 8,-1-3-8,0 0 35,0 1-42,2 1 5,-4-1 1,2 0 3,0 0-18,0 2 26,0 1-6,0 0-2,0 0 3,-1-1-5,1 2 8,0-1-4,-1 0 11,-1 0-12,1 0-2,1 1 0,0 0 0,0-1 0,0 1 0,-1 0 0,2-1 0,-2 2 0,1-3 0,0 3 0,0-2 0,0 1 0,0-2 0,0 2 0,-2 1 0,2-2 0,0 1 0,2-2 0,-2 3 0,0 0 0,0 1 0,1-1 0,2 0 0,-2-1 0,-1 1 0,1 0 0,-1-1 0,2 1 0,-1-1 0,-1 0 0,1 1 0,-1-2 0,1 1 0,1-1 0,-1 1 0,-1-2 0,2 0 0,-2 0 0,0-3 0,2 4 0,-4-4 0,4 1 0,-2-1 0,1-2 0,-1 2 0,1-1 0,-1 0 0,0 0 0,0-2 0,0 2 0,0-1 0,1 0 0,1-1 0,-2 0 0,1-1 0,-1 1 0,0 1 0,1-5 0,1 3 0,-2 0 0,0-2 0,1 0 0,-1-1 0,1 0 0,0 0 0,-1 0 0,0-2 0,2 1 0,-1-1 0,-1 1 0,0-1 0,1-2 0,-1-10 0,0 21 0,0-21 0,0 19 0,0-19 0,0 16 0,0-16 0,0 13 0,0-13 0,0 0 0,0 15 0,0-15 0,0 0 0,0 12 0,0-12 0,0 0-103,0 0-206,2 11-80,-2-11-41,0 0-114,0 0-142,0 0-136,0 0-734,0 0-1195</inkml:trace>
    <inkml:trace contextRef="#ctx0" brushRef="#br1" timeOffset="46754.6893">17576 2496 2,'0'0'442,"0"0"-72,0 0-134,0 0 30,0 0-52,-8 5-13,8-5-29,0 0 17,0 0-27,0 0-15,0 0-22,0 0 4,-6 7-13,6-7 22,0 0-3,0 0 7,0 0-11,0 0 5,0 0 3,0 0-5,0 0 14,-8 5 6,8-5-8,0 0-23,0 0 27,0 0 20,0 0-17,0 0 14,0 0-25,17 2-19,-17-2 15,16-2-16,-3 2-4,-13 0-20,28 0-6,-12 0 8,4-1 7,3 1-10,4 0-16,1 0-11,5 1 21,7-1-16,6 2-17,5 1-10,1-1-5,2 1-6,0 1-7,3 1 2,2 0-19,0 0 10,1 0 1,8 3 4,0-2-8,-10 1-10,11 3-12,-1 0 17,-2 0-8,1-1-18,0 3 17,-2-1 15,-1 0-14,3 1-6,-3 0-10,1 0 24,0 3-14,4-1 14,-1 1-11,0-3-7,-1 4 4,3-1 6,-1 0-5,-1 0 0,0 1-15,0 1 11,-2-2-7,2 2 9,-2-1 17,3 1-11,-1 0-25,1 1 15,-2 0 7,0-1 4,3 1-12,-2 1 15,1 0-21,-1 1 18,-3-2-10,-1 2 6,-1 0-11,-3-3 16,1 2 0,-1 1-4,-1 1-11,-2 0 23,1-1-11,-3 0 7,-2 1-11,4-1-8,-12-3 16,2 0-11,6 5 15,-9-4-15,0 0 3,1-1-18,0 3 12,0-2 14,8 6-8,1-2 14,-11-2-20,10 3 0,2 3 0,-1-1 13,4 1 11,1 0 6,2 2 0,1 0 6,2-2-21,1 1 38,0 0-14,0 1 9,2-1-5,0 0 39,3 3-28,-2-3-19,3 1-5,-1-2 7,3 1 17,-3 2 0,3-1-7,0 1 9,-2-1 8,5 0-13,-2 0-13,4 0-1,1 0 0,3 0-7,1-2 11,2 2-7,16 3 3,-1 2-16,0-1 4,-16-7 32,19 4-37,-2-1 40,0 1-44,4-2 3,-17-1-5,17 2 5,-3 1-4,-16-6 13,16 6-18,-1 1 13,2 0 4,-18-5-7,18 4 3,-16-2-15,-5-4-3,2 4 0,2 0 0,-3-4 0,-2 5 0,2-5 0,-2 0 0,-3 3 0,-1-4 0,-5 0 0,-1-1 0,-3-2 0,-9-2 0,-8-2 0,-6-1 0,-5-3 0,0 1 0,-10 0 0,-5-5 0,-5 0 0,-1 0 0,-2-2 0,-3 0 0,-1-2 0,-4 1 0,2 0 0,-2 0 0,0-2-98,-9-2-74,12 4-65,-12-4-90,11 3-65,-11-3-140,0 0-173,0 0-258,12 1-549,-12-1-1140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02:26.833"/>
    </inkml:context>
    <inkml:brush xml:id="br0">
      <inkml:brushProperty name="width" value="0.05292" units="cm"/>
      <inkml:brushProperty name="height" value="0.05292" units="cm"/>
      <inkml:brushProperty name="color" value="#FF00FF"/>
    </inkml:brush>
  </inkml:definitions>
  <inkml:traceGroup>
    <inkml:annotationXML>
      <emma:emma xmlns:emma="http://www.w3.org/2003/04/emma" version="1.0">
        <emma:interpretation id="{9560D602-72A1-4EF0-887E-993616CD0269}" emma:medium="tactile" emma:mode="ink">
          <msink:context xmlns:msink="http://schemas.microsoft.com/ink/2010/main" type="writingRegion" rotatedBoundingBox="33231,4560 33298,4560 33298,4609 33231,4609"/>
        </emma:interpretation>
      </emma:emma>
    </inkml:annotationXML>
    <inkml:traceGroup>
      <inkml:annotationXML>
        <emma:emma xmlns:emma="http://www.w3.org/2003/04/emma" version="1.0">
          <emma:interpretation id="{BC4B4DD9-BA0E-41B2-9BFD-63144BD5D0D4}" emma:medium="tactile" emma:mode="ink">
            <msink:context xmlns:msink="http://schemas.microsoft.com/ink/2010/main" type="paragraph" rotatedBoundingBox="33231,4560 33298,4560 33298,4609 33231,46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A2281E-8FE6-4289-A21A-F706ECB34262}" emma:medium="tactile" emma:mode="ink">
              <msink:context xmlns:msink="http://schemas.microsoft.com/ink/2010/main" type="line" rotatedBoundingBox="33231,4560 33298,4560 33298,4609 33231,4609"/>
            </emma:interpretation>
          </emma:emma>
        </inkml:annotationXML>
        <inkml:traceGroup>
          <inkml:annotationXML>
            <emma:emma xmlns:emma="http://www.w3.org/2003/04/emma" version="1.0">
              <emma:interpretation id="{8E14E77E-CCFE-4464-92C3-883FBA9A69F3}" emma:medium="tactile" emma:mode="ink">
                <msink:context xmlns:msink="http://schemas.microsoft.com/ink/2010/main" type="inkWord" rotatedBoundingBox="33231,4560 33298,4560 33298,4609 33231,4609"/>
              </emma:interpretation>
              <emma:one-of disjunction-type="recognition" id="oneOf0">
                <emma:interpretation id="interp0" emma:lang="en-IN" emma:confidence="0">
                  <emma:literal>.</emma:literal>
                </emma:interpretation>
                <emma:interpretation id="interp1" emma:lang="en-IN" emma:confidence="0">
                  <emma:literal>w</emma:literal>
                </emma:interpretation>
                <emma:interpretation id="interp2" emma:lang="en-IN" emma:confidence="0">
                  <emma:literal>V</emma:literal>
                </emma:interpretation>
                <emma:interpretation id="interp3" emma:lang="en-IN" emma:confidence="0">
                  <emma:literal>v</emma:literal>
                </emma:interpretation>
                <emma:interpretation id="interp4" emma:lang="en-IN" emma:confidence="0">
                  <emma:literal>d</emma:literal>
                </emma:interpretation>
              </emma:one-of>
            </emma:emma>
          </inkml:annotationXML>
          <inkml:trace contextRef="#ctx0" brushRef="#br0">33231 4609 246,'17'-4'298,"-3"0"-50,-4 2-23,-1-4-35,-9 6-56,13-9-33,-13 9-60,4-7-44,-4 7-114,-3-11-314,-3 5 100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7:20.203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4B26B44A-2A6F-4048-94EF-B81D0CD52CFB}" emma:medium="tactile" emma:mode="ink">
          <msink:context xmlns:msink="http://schemas.microsoft.com/ink/2010/main" type="writingRegion" rotatedBoundingBox="23672,6478 32314,5955 32376,6985 23735,7509"/>
        </emma:interpretation>
      </emma:emma>
    </inkml:annotationXML>
    <inkml:traceGroup>
      <inkml:annotationXML>
        <emma:emma xmlns:emma="http://www.w3.org/2003/04/emma" version="1.0">
          <emma:interpretation id="{6724CE05-8829-4D91-8548-1BF88AF5490E}" emma:medium="tactile" emma:mode="ink">
            <msink:context xmlns:msink="http://schemas.microsoft.com/ink/2010/main" type="paragraph" rotatedBoundingBox="23672,6478 32314,5955 32376,6985 23735,7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E10952-6DC3-4035-B218-1BB14DE05A58}" emma:medium="tactile" emma:mode="ink">
              <msink:context xmlns:msink="http://schemas.microsoft.com/ink/2010/main" type="line" rotatedBoundingBox="23672,6478 32314,5955 32376,6985 23735,7509"/>
            </emma:interpretation>
          </emma:emma>
        </inkml:annotationXML>
        <inkml:traceGroup>
          <inkml:annotationXML>
            <emma:emma xmlns:emma="http://www.w3.org/2003/04/emma" version="1.0">
              <emma:interpretation id="{25369D4F-5626-4038-B471-14A0B05A6287}" emma:medium="tactile" emma:mode="ink">
                <msink:context xmlns:msink="http://schemas.microsoft.com/ink/2010/main" type="inkWord" rotatedBoundingBox="23696,6867 24794,6800 24824,7297 23726,7363"/>
              </emma:interpretation>
              <emma:one-of disjunction-type="recognition" id="oneOf0">
                <emma:interpretation id="interp0" emma:lang="en-IN" emma:confidence="0">
                  <emma:literal>l</emma:literal>
                </emma:interpretation>
                <emma:interpretation id="interp1" emma:lang="en-IN" emma:confidence="0">
                  <emma:literal>L c</emma:literal>
                </emma:interpretation>
                <emma:interpretation id="interp2" emma:lang="en-IN" emma:confidence="0">
                  <emma:literal>L C</emma:literal>
                </emma:interpretation>
                <emma:interpretation id="interp3" emma:lang="en-IN" emma:confidence="0">
                  <emma:literal>L</emma:literal>
                </emma:interpretation>
                <emma:interpretation id="interp4" emma:lang="en-IN" emma:confidence="0">
                  <emma:literal>2 c</emma:literal>
                </emma:interpretation>
              </emma:one-of>
            </emma:emma>
          </inkml:annotationXML>
          <inkml:trace contextRef="#ctx0" brushRef="#br0">23739 6943 176,'-11'-4'439,"11"4"-111,0 0 5,-10-3-67,10 3 14,0 0 20,0 0 27,0 0-5,-13-5 19,13 5 32,0 0-97,-5-7 37,5 7 9,0 0 17,-1-12 23,1 12-12,0 0 26,0-13-15,0 13-7,0 0-11,3-13-5,-3 13 0,0 0-30,2-11-40,-2 11-210,0 0-58,0 0 0,7-5 0,-7 5 0,0 0 0,10 5 0,-10-5 0,10 14 0,-5-6 0,-1 4 0,-1 0 0,0 5 0,1-2 0,0 2 0,-3 1 0,2 0 0,-2 0 0,0 0 0,1 2 0,-1-3 0,0 3 0,1-2 0,-2-1 0,1 3 0,0-3 0,0 1 0,1-1 0,-1-2 0,2 0 0,-3-1 0,1-2 0,1 0 0,-2-12 0,4 19 0,-4-19 0,8 15 0,-8-15 0,8 15 0,-8-15 0,10 11 0,-10-11 0,15 6 0,-15-6 0,17 5 0,-17-5 0,20 4 0,-20-4 0,22 1 0,-22-1 0,25 0 0,-25 0 0,25 0 0,-11-1 0,-1 1 0,1-1 0,-2 1 0,2-1 0,-1-1 0,0 2 0,1 0-221,-1-2-502,-13 2-75,24-1-126,-10-1-822,-1 0-1432</inkml:trace>
          <inkml:trace contextRef="#ctx0" brushRef="#br0" timeOffset="499.9687">24600 6970 736,'9'-21'731,"-9"21"-88,2-16-19,-2 16-84,6-17-13,-6 17-38,5-20-71,-5 20-18,2-17-50,-2 17 43,3-15-76,-3 15 14,4-14-52,-4 14 3,2-10-23,-2 10-8,0 0-10,0-15-39,0 15-33,0 0-160,-2-10-9,2 10 0,-8-4 0,8 4 0,-12 2 0,12-2 0,-19 7 0,9-2 0,-3 2 0,3 4 0,-1-1 0,-5 4 0,3 2 0,0 0 0,1 2 0,-1 1 0,3-2 0,0 4 0,2 0 0,-1-1 0,3 0 0,1-1 0,3-1 0,1 0 0,1 0 0,3-3 0,0 1 0,3-2 0,3-1 0,1 2 0,3-4 0,2 0 0,0-2 0,4 0 0,-2-3 0,2-1 0,0-1 0,1 1 0,-1-3 0,1 1 0,-2-2 0,1 0 0,-2 1 0,-2-2 0,-2 0 0,1 0 0,-14 0 0,23 0 0,-23 0 0,17 0 0,-17 0 0,16 0 0,-16 0 0,0 0 0,15 0 0,-15 0 0,0 0 0,11-2 0,-11 2 0,0 0-172,0 0-390,6-10-127,-6 10-107,0 0-189,-1-11-594,1 11-1228</inkml:trace>
        </inkml:traceGroup>
        <inkml:traceGroup>
          <inkml:annotationXML>
            <emma:emma xmlns:emma="http://www.w3.org/2003/04/emma" version="1.0">
              <emma:interpretation id="{518C2BBD-C93A-4ABC-B65C-7B48BBA32F42}" emma:medium="tactile" emma:mode="ink">
                <msink:context xmlns:msink="http://schemas.microsoft.com/ink/2010/main" type="inkWord" rotatedBoundingBox="25448,6672 28083,6513 28115,7045 25480,7205"/>
              </emma:interpretation>
              <emma:one-of disjunction-type="recognition" id="oneOf1">
                <emma:interpretation id="interp5" emma:lang="en-IN" emma:confidence="0">
                  <emma:literal>(Least</emma:literal>
                </emma:interpretation>
                <emma:interpretation id="interp6" emma:lang="en-IN" emma:confidence="0">
                  <emma:literal>least</emma:literal>
                </emma:interpretation>
                <emma:interpretation id="interp7" emma:lang="en-IN" emma:confidence="0">
                  <emma:literal>(least</emma:literal>
                </emma:interpretation>
                <emma:interpretation id="interp8" emma:lang="en-IN" emma:confidence="0">
                  <emma:literal>Least</emma:literal>
                </emma:interpretation>
                <emma:interpretation id="interp9" emma:lang="en-IN" emma:confidence="0">
                  <emma:literal>(last</emma:literal>
                </emma:interpretation>
              </emma:one-of>
            </emma:emma>
          </inkml:annotationXML>
          <inkml:trace contextRef="#ctx0" brushRef="#br0" timeOffset="16500.3138">25588 6757 145,'0'0'718,"7"-17"-102,-7 17-77,6-17-51,-6 17-20,8-14-15,-8 14-52,7-14-6,-7 14-50,4-13-13,-4 13-41,4-8-8,-4 8-39,0 0-3,2-12-51,-2 12-31,0 0-27,0 0-4,-11 3 12,11-3-25,-14 13 16,6-5-48,-1 5-2,-1-1-19,2 5 45,-1 0-6,-1 1-9,0 3-17,1 0-3,0 3-23,-1 3-34,2-3 35,-1-1-37,2-2 31,3 4-41,1-2 30,-1-1-24,2-3 32,0 1-38,4-2 29,0-1-33,2 1 37,3-5-35,1 1 28,2 0-34,2-4 35,-1 0-47,4-1 43,2-4-57,-1 1-24,5-3-110,-1 0-63,1-5-67,1 1-47,5-2-47,-2-1-77,0-2-34,0 1-62,1-6 12,-3 2-162,1-5-458,-3 3-782</inkml:trace>
          <inkml:trace contextRef="#ctx0" brushRef="#br0" timeOffset="16807.3717">26032 6858 640,'0'-14'730,"0"2"-94,4 2-31,-4 10-62,0-20 4,0 20-33,2-18-15,-2 18-45,0-14-40,0 14-28,0-14 12,0 14-85,2-11-7,-2 11-83,0 0-3,0-12-72,0 12-21,0 0 25,0 0-12,0 0 35,0 0-154,0 0-21,0 14 0,0-14 0,0 16 0,0-5 0,1 1 0,-1 4 0,2-3 0,0 1 0,-2 3 0,2 1 0,0 0 0,-2 0 0,3 1 0,-2 0 0,0-1 0,1 0 0,0 0 0,3 1 0,-3-5 0,0 3 0,3-2 0,-1 0 0,0-1 0,1-1 0,2-1 0,-2-3 0,1 0 0,1 1 0,-1-3 0,4-1 0,-1-2 0,0 1 0,4-5 0,-1 2-46,2-2-453,3-2-61,-1 0-100,1-3-91,0 0-119,2-2-654,4 1-1156</inkml:trace>
          <inkml:trace contextRef="#ctx0" brushRef="#br0" timeOffset="17971.4865">26440 6962 901,'0'0'789,"0"0"-90,-8-4-77,8 4-65,0 0-49,0 0-53,0 0-41,0 0-17,0 0-75,6-8 10,-6 8-83,15-4-7,-3 1-80,1 0 16,1-1-54,1-1 15,2 1-68,0-3 36,4 2-64,-1-3 25,0 0-53,0-1 42,-3 4-45,0-2 25,-3-1-48,-1 1 58,0 0-63,-1 0 52,-3-3-40,-1 3 35,-2-1-50,0-1 16,-6 9 27,7-12-15,-7 12-26,-2-13 30,2 13-25,-7-11-5,7 11-1,-14-7 8,14 7 48,-17-1-45,17 1 30,-21 0-46,8 3 47,-1 0-21,1 5 35,-1-1-8,1 3 36,-1 2-20,1-3 30,-1 4-33,3 0 31,2 1-41,-1-2 28,2 2-34,3-1 20,-1 1-42,2 0 35,1-4-39,3 3 12,0-1-13,2-2-10,1 1-83,3-1-36,1 1-106,1-1 20,6 1-39,-1-4-79,2 3-5,2-5-35,3 2-36,-1-4-16,3 1 9,-2-2 1,3-2 5,0 1 38,0-2 26,2-3 70,0-1 57,2 1 69,-4-3 34,-1-2 53,5-3 48,-2 0 28,-2-2 67,-1-1 11,-4-2 59,-2 3-7,1-5 22,-3 2 14,-3 0 43,0 3 26,-3 0 23,-2 3-12,1-4-33,-3 6 0,-4 9-13,2-15 6,-2 15-29,0 0 21,-4-12-8,4 12 3,-13 1-12,13-1 30,-21 10-67,10-3 40,-7 5-52,3 1 33,-2 1-64,2 2 14,-1 0-63,1 1 9,1 1-34,3 0 24,1 0-43,2 0 24,1-3-29,1 0 14,3-1-32,1-1 35,4-1-39,-2-12 19,7 17-26,-3-9 14,3-4-86,3 0-20,-10-4-19,21 1 1,-7-2-9,-3-3-1,5 1 4,-5-3 5,2-3 20,1-2 5,1 0 6,-1-2 25,-3-2 20,1 0 12,-1 0-2,-4 0 8,1 2 3,0 2 7,1 0 9,-5 0 4,-4 11 10,9-15 6,-9 15-2,7-11-1,-7 11 4,0 0 5,0 0 27,0 0-17,0 0 31,0 0-24,9 8 24,-9-8-42,2 11 6,-2-11-12,2 14 3,-2-14-11,5 15 5,-5-15 6,6 16-4,-1-7-16,-5-9 9,7 14-21,-1-7-15,-6-7-12,9 14-17,-9-14-4,14 8 0,-5-1-5,2-3-20,1-1 20,0-2-17,2-1 20,0 0 7,2-1 22,1-2-23,2 0 30,3-4-22,0 0 23,1-2-10,-1 1 33,4-5-27,-1-3 32,-2 1 4,0 1-8,-1-2-3,-2-1 25,-5 3 10,-5 0 58,-1 2-1,1-1 30,-6 5-13,0-5 26,-4 13-34,0-16 29,0 16-14,-4-18 9,4 18-17,-11-11 21,3 5-13,0 2-3,8 4-7,-19-4 7,19 4-4,-19 1 10,19-1-55,-18 3 25,18-3-44,-18 7 22,11-2-46,0 2 29,7-7-55,-8 14 59,8-14-44,-1 16 32,1-16-39,3 20 41,3-11-43,1 0 39,0 1-51,2 2 43,2-3-51,1 2 41,-2 1-37,2-3-1,-3 3-1,2-3 21,-2 2 1,0-2 0,0-1-9,-2 0 15,-1-1 3,0 0-2,-6-7 1,6 14 15,-6-14 2,2 9 43,-2-9-32,-2 13-3,2-13 1,-8 9-11,8-9 24,-15 10-37,15-10 22,-18 7-33,7-4 37,0 1-43,-3-1 37,1-1-66,-1 0-35,1-1-104,-3-1-62,3 0-116,1-1-121,-1 0-122,2-2-83,-1 0-167,3-1-458,9 4-917</inkml:trace>
          <inkml:trace contextRef="#ctx0" brushRef="#br0" timeOffset="18319.9752">27825 6759 86,'9'-12'780,"-3"-1"-124,-1 0-65,-3 3-57,3-1-30,-1 1-6,-3-1-29,-1 11-14,2-21-79,-2 21 9,0-17-56,0 17-16,0-15-28,0 15-36,2-12-42,-2 12-34,-2-10-48,2 10-9,0 0-39,0 0 24,0 0-21,0 0 25,6 6 1,-6-6 3,3 19 8,0-5 6,0 0 23,-1 5-50,2-1-96,0 1 0,-2 2 0,0 2 0,0-3 0,0-1 0,0 0 0,1 5 0,-2-2 0,0-1 0,3-2 0,0-2 0,-2 0 0,2-2 0,2-2 0,0 1 0,-1-3 0,0-3 0,1 0 0,2-1 0,0-1 0,-1-1 0,-7-5 0,18 6 0,-18-6 0,19 0-208,-7-3-128,-3-1-30,6-1-41,-3-2-43,-1-3-59,3 2-72,0-6-89,-3 2-810,0-1-1103</inkml:trace>
          <inkml:trace contextRef="#ctx0" brushRef="#br0" timeOffset="18483.6348">27805 6837 537,'-19'3'743,"6"0"-144,13-3-76,-20 2-108,20-2-59,-12 0-67,12 0-76,0 0-38,0 0-31,0 0-25,0 0-80,18-8-92,1 5-102,1-3-74,12-1-84,1 0-122,7-4-496,6 2-504</inkml:trace>
        </inkml:traceGroup>
        <inkml:traceGroup>
          <inkml:annotationXML>
            <emma:emma xmlns:emma="http://www.w3.org/2003/04/emma" version="1.0">
              <emma:interpretation id="{7B2D2857-6ECF-4051-9FC4-7E1304A1DBF9}" emma:medium="tactile" emma:mode="ink">
                <msink:context xmlns:msink="http://schemas.microsoft.com/ink/2010/main" type="inkWord" rotatedBoundingBox="28645,6177 30540,6062 30603,7093 28708,7208"/>
              </emma:interpretation>
              <emma:one-of disjunction-type="recognition" id="oneOf2">
                <emma:interpretation id="interp10" emma:lang="en-IN" emma:confidence="0">
                  <emma:literal>Cost)</emma:literal>
                </emma:interpretation>
                <emma:interpretation id="interp11" emma:lang="en-IN" emma:confidence="0">
                  <emma:literal>lost)</emma:literal>
                </emma:interpretation>
                <emma:interpretation id="interp12" emma:lang="en-IN" emma:confidence="0">
                  <emma:literal>cost)</emma:literal>
                </emma:interpretation>
                <emma:interpretation id="interp13" emma:lang="en-IN" emma:confidence="0">
                  <emma:literal>Lost)</emma:literal>
                </emma:interpretation>
                <emma:interpretation id="interp14" emma:lang="en-IN" emma:confidence="0">
                  <emma:literal>Cust)</emma:literal>
                </emma:interpretation>
              </emma:one-of>
            </emma:emma>
          </inkml:annotationXML>
          <inkml:trace contextRef="#ctx0" brushRef="#br0" timeOffset="19342.265">28852 6476 297,'0'0'858,"-3"-12"-131,3 12-29,-6-12-78,6 12-65,-7-7-65,7 7-70,-9-4-30,9 4 5,-14 4-95,6 2-16,-1 2-24,-3 3-20,1 5-29,2 0-9,-2 2-9,2 3-25,-2 3-20,1 1-27,3-2-20,-1 0-22,0 4 26,2 2-34,2-3 28,2-2-46,-1 1-17,2-1-4,1-4-6,2 1-14,2-1-12,0-4 0,2 1 0,4-2 0,-1-1 0,3-4 0,1-3-35,1 0-57,1-4-56,-1 0 1,3-3-8,0-3 0,0 0 7,1-2 5,0-4 1,0 0 10,-1-4-7,-2 0 33,-1-4-9,-1 3 28,-3-1 7,-1 1 24,-2 0-11,-1 4 32,-3 0-15,1 1 28,-4 9-13,2-12 20,-2 12-9,0 0 28,0 0-29,0 0 25,-15 4-18,15-4 23,-11 15 5,5-5 14,1 2 0,-1 0 0,2 0 0,1-2-3,0 2-7,2-1 11,1-11-25,0 20 28,3-10-35,1 0 29,-4-10-24,11 15 24,-2-9-31,0-3 28,2 0-22,1-1 20,3-2-29,0 2 28,5-5-33,-2 1 31,5-2-29,-2-3 23,1 1-1,-3 0 6,2-5-24,-4 3 30,-3 0-19,-2-2 43,1-1-6,-3 1 20,-2-1-21,-3 1 25,-2 1-18,-3 9-4,3-17-10,-3 17 5,-6-15-25,-1 8 19,0 2-26,-2-1 15,0 1-9,-3 2 5,1 0-17,-2 1 42,0 1-55,13 1-14,-25 1-77,25-1-46,-23 3-98,12 0-100,2-1-137,9-2-126,-16 7-900,16-7-1145</inkml:trace>
          <inkml:trace contextRef="#ctx0" brushRef="#br0" timeOffset="19748.1801">29633 6722 626,'0'0'860,"8"-13"-100,-8 13-105,1-13-68,-1 13-57,-5-12-57,5 12-54,-10-14-47,2 9-32,-2 0-61,0 0-29,-1 3-34,0-3-55,-2 3-45,-1 1-2,3-1-28,-2 0-15,-1 4-13,3 1-13,-1-1-25,1 3 14,4-1-19,-1 4 18,2-1-26,6-7-1,-4 17-9,4-17 12,5 19-8,3-8 7,2-1-29,0 1-7,7 1-27,-2 0-24,3 1 11,1-4-12,-2 3 9,2-2 15,-2 2 10,0-3 9,-4-1 2,2 1 11,-3-1-15,1-1 36,-6 0-16,1 0 35,-1-2 5,-7-5 26,7 12 9,-7-12 7,0 0 4,-5 15-14,5-15 3,-10 10-12,10-10-12,-18 7-11,5-4 8,0 1-9,-1-1-5,0 1-3,-1-4 1,1 1-9,0 0-37,1-1-59,-1 0-76,14 0-51,-23 0-88,23 0-131,-18-1-105,18 1-130,-11-3-782,11 3-1072</inkml:trace>
          <inkml:trace contextRef="#ctx0" brushRef="#br0" timeOffset="20064.9167">29954 6540 2,'10'-15'1011,"-2"3"-200,1 1-24,-4-1-93,0 1-52,-3 2-87,-2 9-52,3-16-51,-3 16-45,1-14-68,-1 14-58,0 0-34,-5-8-14,5 8-16,0 0-12,-10 10-23,6-1-3,-2 4-19,1-1-10,-1 3-16,4 2-134,-2 2 0,1 0 0,0 3 0,1 2 0,0 3 0,2-1 0,0-1 0,2 0 0,1-1 0,1 2 0,1-4 0,1-1 0,2-1 0,2 0 0,0-3 0,3-1 0,1-2 0,2-2 0,0-3 0,2-1 0,-1-3 0,2 0 0,-1-3-139,1-2-208,0-1-9,-1-4-55,2-1-20,-2-1-64,0-2-57,-5-1-58,0-1-140,-4 0-549,-1-2-901</inkml:trace>
          <inkml:trace contextRef="#ctx0" brushRef="#br0" timeOffset="20239.7114">29942 6713 93,'-21'2'939,"0"1"-171,2-2-73,5 1-102,1-1-89,2 0-48,11-1-58,-15 4-43,15-4-76,0 0-35,0 0-72,0 0-10,0 0-48,24-4-7,-7 2-39,4-3-11,2 2-37,3-3-69,0 1-69,1-1-56,3-1-80,-2-3-103,-4 5-87,-1-4-117,1 0-726,1-1-892</inkml:trace>
          <inkml:trace contextRef="#ctx0" brushRef="#br0" timeOffset="20506.5202">30167 6091 514,'0'0'818,"-10"-5"-27,10 5-40,0 0-98,0 0-32,0 0-66,8 9-22,1-3-12,2 4-34,6 2-41,3 4-29,3 2-5,4 9-16,2 0-120,1 3-276,-1 1 0,6 8 0,-7-5 0,0 0 0,-3 3 0,-2-2 0,-2 0 0,-2 3 0,-4-3 0,-3 2 0,-6-6 0,-1 3 0,-5 1 0,-2-2 0,-6 8 0,-3-4 0,-7 2 0,-4 0 0,-1-3 0,-11 5 0,-2 0-567,-5-4-571,-2 1-904,-2-4-1801</inkml:trace>
        </inkml:traceGroup>
        <inkml:traceGroup>
          <inkml:annotationXML>
            <emma:emma xmlns:emma="http://www.w3.org/2003/04/emma" version="1.0">
              <emma:interpretation id="{EA1B10E7-2402-431D-BC1F-AFB09BEF7A63}" emma:medium="tactile" emma:mode="ink">
                <msink:context xmlns:msink="http://schemas.microsoft.com/ink/2010/main" type="inkWord" rotatedBoundingBox="31223,6431 32338,6364 32367,6838 31251,6905"/>
              </emma:interpretation>
              <emma:one-of disjunction-type="recognition" id="oneOf3">
                <emma:interpretation id="interp15" emma:lang="en-IN" emma:confidence="0">
                  <emma:literal>J</emma:literal>
                </emma:interpretation>
                <emma:interpretation id="interp16" emma:lang="en-IN" emma:confidence="0">
                  <emma:literal>z</emma:literal>
                </emma:interpretation>
                <emma:interpretation id="interp17" emma:lang="en-IN" emma:confidence="0">
                  <emma:literal>a</emma:literal>
                </emma:interpretation>
                <emma:interpretation id="interp18" emma:lang="en-IN" emma:confidence="0">
                  <emma:literal>*</emma:literal>
                </emma:interpretation>
                <emma:interpretation id="interp19" emma:lang="en-IN" emma:confidence="0">
                  <emma:literal>f</emma:literal>
                </emma:interpretation>
              </emma:one-of>
            </emma:emma>
          </inkml:annotationXML>
          <inkml:trace contextRef="#ctx0" brushRef="#br0" timeOffset="21048.167">31308 6508 941,'0'0'762,"-6"-8"-43,6 8-43,-6-10-46,6 10-39,0 0-84,-7-11-69,7 11-58,0 0-20,0 0-10,0 0-28,0 0 16,0 0-18,0 17-18,3-6-21,1 2-33,-2 3-222,2 1-26,0 1 0,0 1 0,1 4 0,-2 0 0,3-2 0,-3 1 0,1-2 0,0 1 0,-1-1 0,2-4 0,-1-1 0,-2 0-440,-1-2-98,2-2-140,-2 1-122,-1-12-1011,0 17-1512</inkml:trace>
          <inkml:trace contextRef="#ctx0" brushRef="#br0" timeOffset="21548.1494">31253 6546 346,'0'-14'874,"2"2"-133,0 0-48,3-2-90,2 3-32,0-1-55,4 2-32,0 0-45,2 1-68,2 2-55,-1 1-41,2 2-42,-4 2-52,-12 2-29,26 2-29,-15 2-7,0 2-40,-2 4-13,-2-1 0,-2 1-17,-2 2-5,-2 1-20,-2 1 14,-3 0-18,-2 3 1,-2 0-24,-2 0 26,0 0-9,-1 0-9,0-2 6,1-3-28,1-1-10,0 2-22,1-4-9,1-1-3,0-1-14,7-7 5,-9 10 4,9-10 4,-5 8-2,5-8 12,0 0 9,0 0 7,0 0 5,14-6 7,-6 1 10,2 0 7,1 1-9,2-1 5,3 0 14,0 0 5,1 1 10,1 1 11,1 0 43,0 2 29,1 1-12,0 1-12,-1 3 11,-1-1-14,1 2 19,-3 1-23,0 3 22,-2-2 9,-4 4-1,-1-3 12,0 2 8,-5 0 3,-2 1 2,-2-11 1,-1 20-102,-2-8-21,-4-1 0,-1 0 0,-2 0 0,-3-2 0,-2 4 0,-2-2 0,-1-3 0,-2 1 0,-2 0 0,0-2 0,1-1 0,-2-2 0,5 1 0,-3-2 0,2 1 0,1-3 0,0 0 0,4-1 0,-1-1 0,2-2 0,-1-3-354,1 0-63,2 0-74,1-2-95,2 1-115,3-1-165,-1-1-649,3-1-1145</inkml:trace>
          <inkml:trace contextRef="#ctx0" brushRef="#br0" timeOffset="21866.8431">31837 6534 614,'0'0'864,"3"-10"-93,-3 10-64,4-13-40,-4 13-30,2-11-99,-2 11-49,4-11-35,-4 11-77,4-8-46,-4 8-55,5-9-44,-5 9-16,0 0-30,0 0 26,12-1-44,-12 1 0,9 12-11,-4-4-30,2 4-127,-2 2 0,2 3 0,-2-2 0,0 4 0,1 1 0,1-1 0,-3 3 0,-1 2 0,1-3 0,-1-3 0,-1 1 0,1-2 0,-2 2 0,3-4 0,-3-3 0,1 0-274,0 1-108,-2-13-54,3 18-24,-3-18-115,0 12-78,0-12-105,0 0-719,0 0-1098</inkml:trace>
          <inkml:trace contextRef="#ctx0" brushRef="#br0" timeOffset="22326.8263">31913 6596 616,'0'-16'735,"0"1"-94,2 1-49,3 0-73,0 0-24,2 1-23,-1 1-30,6 0-27,-1 0-29,2 5 3,4-1-40,-2 3-4,4 1-50,2 3-29,-3 2-11,-1 1-51,1 3-30,1 2-17,-1 1-14,-4 1-32,0 3-2,-3 0-34,-2 0-69,-3 0-6,-1 3 0,-2-4 0,-3 1 0,-2 2 0,-3 0 0,0-2 0,-1 2 0,-1 0 0,0-3 0,-2-2 0,0 1 0,1 0 0,2-3 0,-3 1 0,9-8 0,-12 9 0,12-9 0,-9 6 0,9-6 0,0 0 0,0 0 0,0 0 0,-7-6 0,7 6 0,9-15 0,-2 9 0,1-2 0,1-1 0,2 2 0,1 0-2,3-1-8,-1 3 1,3-1 1,-2 3 2,3-1-2,-1 3 15,-2 2-15,-1 2 17,3-1 7,-4 4 3,1-2-19,-4 6 0,-1-1 0,0 1 0,-4 1 0,-3-3 0,0 4 0,-4 0 0,0 0 0,-3 0 0,-4 1 0,-1-2 0,-3 3 0,-4-1 0,0-2 0,-3 0 0,-2-1 0,0 0 0,-4-1 0,0-1 0,-1-4 0,-1 0 0,0 0 0,0-1 0,-1-3 0,-1-1 0,1-2-561,-6-1-182,2 1-213,-1-1-914,-1-4-1590</inkml:trace>
        </inkml:traceGroup>
      </inkml:traceGroup>
    </inkml:traceGroup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7:01.422"/>
    </inkml:context>
    <inkml:brush xml:id="br0">
      <inkml:brushProperty name="width" value="0.05292" units="cm"/>
      <inkml:brushProperty name="height" value="0.05292" units="cm"/>
      <inkml:brushProperty name="color" value="#FFD700"/>
    </inkml:brush>
    <inkml:brush xml:id="br1">
      <inkml:brushProperty name="width" value="0.05292" units="cm"/>
      <inkml:brushProperty name="height" value="0.05292" units="cm"/>
      <inkml:brushProperty name="color" value="#FFFFFF"/>
    </inkml:brush>
    <inkml:brush xml:id="br2">
      <inkml:brushProperty name="width" value="0.05292" units="cm"/>
      <inkml:brushProperty name="height" value="0.05292" units="cm"/>
      <inkml:brushProperty name="color" value="#FFA500"/>
    </inkml:brush>
  </inkml:definitions>
  <inkml:traceGroup>
    <inkml:annotationXML>
      <emma:emma xmlns:emma="http://www.w3.org/2003/04/emma" version="1.0">
        <emma:interpretation id="{CC993EB4-7009-4F3F-B814-2061F9AC0828}" emma:medium="tactile" emma:mode="ink">
          <msink:context xmlns:msink="http://schemas.microsoft.com/ink/2010/main" type="writingRegion" rotatedBoundingBox="947,7424 32886,6612 33068,13782 1130,14594"/>
        </emma:interpretation>
      </emma:emma>
    </inkml:annotationXML>
    <inkml:traceGroup>
      <inkml:annotationXML>
        <emma:emma xmlns:emma="http://www.w3.org/2003/04/emma" version="1.0">
          <emma:interpretation id="{E3E7503C-C36D-4AE8-B789-A5E3E42701A8}" emma:medium="tactile" emma:mode="ink">
            <msink:context xmlns:msink="http://schemas.microsoft.com/ink/2010/main" type="paragraph" rotatedBoundingBox="14773,7099 18444,6970 18466,7592 14795,772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D2981C4-EDED-4052-9842-1493F83849D5}" emma:medium="tactile" emma:mode="ink">
              <msink:context xmlns:msink="http://schemas.microsoft.com/ink/2010/main" type="line" rotatedBoundingBox="14773,7099 18444,6970 18466,7592 14795,7720"/>
            </emma:interpretation>
          </emma:emma>
        </inkml:annotationXML>
        <inkml:traceGroup>
          <inkml:annotationXML>
            <emma:emma xmlns:emma="http://www.w3.org/2003/04/emma" version="1.0">
              <emma:interpretation id="{143CDAF7-0C2D-43FD-86C2-6D132053DA57}" emma:medium="tactile" emma:mode="ink">
                <msink:context xmlns:msink="http://schemas.microsoft.com/ink/2010/main" type="inkWord" rotatedBoundingBox="14773,7099 18444,6970 18466,7592 14795,7720"/>
              </emma:interpretation>
              <emma:one-of disjunction-type="recognition" id="oneOf0">
                <emma:interpretation id="interp0" emma:lang="en-IN" emma:confidence="0">
                  <emma:literal>into-BB</emma:literal>
                </emma:interpretation>
                <emma:interpretation id="interp1" emma:lang="en-IN" emma:confidence="0">
                  <emma:literal>Leto-BB</emma:literal>
                </emma:interpretation>
                <emma:interpretation id="interp2" emma:lang="en-IN" emma:confidence="0">
                  <emma:literal>WHO-BB</emma:literal>
                </emma:interpretation>
                <emma:interpretation id="interp3" emma:lang="en-IN" emma:confidence="0">
                  <emma:literal>CHO-BB</emma:literal>
                </emma:interpretation>
                <emma:interpretation id="interp4" emma:lang="en-IN" emma:confidence="0">
                  <emma:literal>Lotto-BB</emma:literal>
                </emma:interpretation>
              </emma:one-of>
            </emma:emma>
          </inkml:annotationXML>
          <inkml:trace contextRef="#ctx0" brushRef="#br0">14789 7229 828,'0'0'673,"0"0"-52,-3-11-64,3 11-45,-2-11-56,2 11 2,-2-9-48,2 9-16,-2-11-35,2 11-6,-2-10-20,2 10-19,-2-12-8,2 12-19,0 0-5,0-13-21,0 13-7,0 0-32,0 0-10,0-15-113,0 15-99,0 0 0,0 0 0,-1-9 0,1 9 0,0 0 0,0 0 0,0 0 0,0 0 0,0 0 0,5 14 0,-5-14 0,4 21 0,-2-9 0,1 3 0,1 2 0,-4 0 0,6 6 0,-4-2 0,0 2 0,2 1 0,-3-1 0,2 0 0,-2 1 0,0-2 0,0 2 0,1-5 0,-2 2 0,0-2 0,0-1 0,2 1 0,0-3 0,-1 1 0,0-1 0,2-2 0,-2-1 0,3-1 0,-4-2 0,2 1 0,2-1 0,-4-10 0,5 18 0,-5-18 0,7 14 0,-7-14 0,6 11 0,-6-11 0,14 8 0,-5-5 0,-9-3 0,20 4 0,-20-4 0,25 0 0,-12-1 0,3 1 0,-1-3 0,3 3 0,-2-3 0,1 1 0,0-1 0,1 1 0,-1 1 0,2-2 0,-1 0 0,-3 2 0,3-3 0,-4 3-19,0-2-501,-1 0-42,1 1-147,-3-2-121,0 1-923,-1-2-1444</inkml:trace>
          <inkml:trace contextRef="#ctx0" brushRef="#br0" timeOffset="369.3541">15439 7286 234,'-2'-8'966,"2"8"-197,-10-14-59,10 14-24,-4-16-87,4 16-38,-7-16-45,7 16-19,-5-12 18,5 12-90,-4-13 3,4 13-60,-5-11 6,5 11-50,0 0-105,-4-12-219,4 12 0,0 0 0,0 0 0,-3-7 0,3 7 0,0 0 0,0 0 0,2 13 0,-2-13 0,5 17 0,-2-3 0,0 0 0,1 1 0,1 2 0,-2-1 0,2 1 0,-1 4 0,0-2 0,1-2 0,-2 3 0,2-2 0,-2 2 0,0 0 0,0-3 0,-1 1 0,-1 0 0,1 1 0,-1-1 0,0 0 0,1 0 0,-1-1 0,-1 0 0,0-1 0,0-2 0,4-1 0,-4 1-1,1-4-646,-1-10-124,1 19-96,-1-19-190,1 12-480,-1-12-1173</inkml:trace>
          <inkml:trace contextRef="#ctx0" brushRef="#br0" timeOffset="649.1335">15691 7385 562,'0'-15'856,"0"1"-85,-1 3-82,1-2 0,-4 2-55,4 1-50,0 10-40,-2-20-20,2 20-47,-1-14-55,1 14-52,-2-13-53,2 13-53,0 0-18,0 0-9,0 0-232,0 0-5,0 0 0,0 0 0,9 12 0,-5-3 0,-2 3 0,3 2 0,-2 3 0,1-2 0,1 3 0,-2-2 0,1 2 0,-1 0 0,-1 0 0,2-3 0,-1 4 0,0-3 0,-1 0 0,-2-1 0,5 1 0,-4-5 0,1 2 0,-1-3 0,0 1-6,-1-11-633,1 18-143,-1-18-170,2 13-882,-2-13-1543</inkml:trace>
          <inkml:trace contextRef="#ctx0" brushRef="#br0" timeOffset="897.545">15664 7340 671,'-5'-13'858,"0"0"-71,2 1-121,-1 0-10,3 0-96,1-1-53,1 1-61,5-3-41,1 1-25,4 0-60,2-1-6,2 1-82,4 0 15,-1 3-67,6-3 6,-2 4-60,-2 1 9,1 1-58,-1 3 16,-1 2-48,-2 0 19,-2 2-47,-1 2 23,1 1-101,-2 0-14,-1 1-107,1 1-51,-3 1-48,-2 2-44,0 0-46,-3 3-84,-1-1-72,-2 1-56,-2 4-131,-2-3-620,-3 4-936</inkml:trace>
          <inkml:trace contextRef="#ctx0" brushRef="#br0" timeOffset="1448.9305">15843 7406 798,'-10'9'654,"1"-1"-45,1 0-19,8-8-28,-10 11-38,10-11-33,-9 7-57,9-7-49,0 0-41,-5 8-42,5-8 9,0 0-109,0 0 3,16-1-59,-16 1-50,20-7-32,-6 1-3,2-1-26,4-1-54,-1 0-66,1-2-45,1 0-55,0 1-66,-1-1-12,5-2-9,1-1 50,0 0 7,1-1-39,0 1 5,0 1 13,-4 1 49,-3 0 37,1 0 24,-3-2 31,1 5 18,-2-6 20,-1 5 23,-3 0 48,0 1 59,-4 0 43,-3 1 55,2 1 18,-2 0 20,-6 6-36,5-6 28,-5 6-1,0 0 12,0 0-23,0 0 30,0 0 3,-9 4-6,9-4-4,-12 11-11,4 0-27,-1 0 31,0 2-49,1 5 16,-1-1-67,0 0 23,0 3-52,2 1 21,0-1-54,2 1 25,-1 0-6,3 0-2,1-1-16,1 0 0,1-2-7,1 0-9,0 0-1,3-1-10,1-2 0,-1-1 8,2-1-52,1-4 35,0 2-9,2-4 15,0-1-11,1-1 2,2-3-4,-12-2 0,22 0-1,-10-1 6,1-3-12,1 0 8,-1-2-31,1-3 51,-1-1-45,1-3 31,-1 0-34,-2-4 53,2 0-46,-4 1 30,0-4-36,1 0 7,-4-2 9,0 1 4,-3-1-4,-1 1 9,-1 1 2,-2-1-4,-2-2 0,-1 2 41,-1-1-38,-1 3 28,-4-1-34,1 4 34,-2-1-41,-1 2 34,0 2-40,-2 4 30,3-1-59,-4 4-15,0 3-104,2 0-51,-1 1-59,1 5-65,-3 0-57,2 0-92,0 4-68,1 1-63,2 0-162,2-3-534,1 1-920</inkml:trace>
          <inkml:trace contextRef="#ctx0" brushRef="#br0" timeOffset="1700.534">16806 7289 677,'0'0'911,"0"0"-146,0 0-119,0 13-15,0-13-58,0 0-71,0 0-59,4 11-40,-4-11-23,0 0-58,11 7-19,-11-7-80,14 2-2,-14-2-67,20 0-2,-20 0-61,27-1 15,-12 0-45,2 0 18,1 0-54,-2-2 9,2 1-113,1 0-80,-2-2-81,1 1-99,-1-2-67,0 2-117,-4 1-127,4-3-128,-3 1-661,0 1-1049</inkml:trace>
          <inkml:trace contextRef="#ctx0" brushRef="#br0" timeOffset="1972.6842">17452 7127 634,'0'0'945,"-3"-17"-117,3 17-121,-6-17-21,6 17-47,-8-15-85,8 15-1,-6-11-91,6 11-20,-7-10-85,7 10-37,-5-8-87,5 8 26,0 0-41,0 0 9,-6 8-100,6-8-127,-1 18 0,1-7 0,0 3 0,1 1 0,-1 2 0,1 0 0,0 3 0,1-2 0,-1 1 0,0-1 0,1 1 0,-1 0 0,0 1 0,0 1 0,2-2 0,-2-1-108,1 0-326,-1-2-51,0 1-100,-1-5-97,1 0-117,-1-12-816,0 21-1267</inkml:trace>
          <inkml:trace contextRef="#ctx0" brushRef="#br0" timeOffset="2513.5627">17369 7207 814,'0'-19'621,"1"2"-15,2-1-50,1 1-58,2 1-28,-1 0-30,1 0-28,2 0-71,1 3-27,2-1-26,0 4-26,1-1-9,0 2-68,2 4 23,-4 1-51,2 2 17,-12 2-66,23 3 37,-14 1-70,-1 2 48,-1 5-58,-1 0 8,-2 3-19,-1 1 23,-3 3-45,0-1 32,-4 0-48,0 4 41,-1 1-45,0-3 25,-3 1-42,2-2 32,1-3-42,-2 0 48,2-1-54,0-1 43,1-4-38,0 1 42,2 0-25,2-10 9,-5 13-55,5-13 50,-2 10-40,2-10 40,0 0-31,7 8 49,-7-8-57,0 0 51,18-1-42,-18 1 28,18-7-40,-7 5 11,1-3-5,-1 2 19,3-2 48,0 2-51,2-1 39,-4 1-49,5-1 56,-4 3-39,2 2 24,-15-1-42,24 3 51,-12 1-52,-1 0 45,1 1-40,-2 1 55,-1 0-39,0 3 36,-4-1-32,0 1 59,-2 3-3,-1-1 51,0 1-43,-4-1 41,0 2-3,-3-1 17,-1 2 2,-2-1-108,-1 0-11,-2 0 0,-3-1 0,0 2 0,-1-2 0,0 0 0,-2-1 0,2-1 0,-3 0 0,0-1 0,0 0 0,-1-3 0,1 2 0,0-3 0,3 1 0,-3-1 0,2-2 0,-1-2 0,4 2 0,-2-3 0,3-1 0,-2-1-364,4-2-100,1-1-95,-1-1-78,3 1-116,1-3-213,6 8-448,-4-16-1019</inkml:trace>
          <inkml:trace contextRef="#ctx0" brushRef="#br0" timeOffset="2804.3577">17902 7248 1080,'5'-9'860,"-5"9"-120,4-12-24,-4 12-36,3-10-74,-3 10-73,0 0 12,2-14-97,-2 14-3,0 0-91,4-11-23,-4 11-81,0 0 0,0 0-56,0 0-35,0 0-159,0 0 0,6 12 0,-4-2 0,1 0 0,-2 2 0,3 2 0,-1 1 0,-1-1 0,2 3 0,-1-2 0,-1 2 0,2 0 0,-2-1 0,1 0 0,0 1 0,-2 0 0,1 0 0,1-1 0,-2-2 0,1-1 0,0-2-329,-1 2-206,-1-13-54,3 17-89,-3-17-84,1 15-913,-1-15-1347</inkml:trace>
          <inkml:trace contextRef="#ctx0" brushRef="#br0" timeOffset="3352.7266">17927 7272 810,'-4'-19'716,"2"-2"-68,2 2-41,-1 1-33,2-2-40,0-1-48,3 3-67,1 0-40,1-1 12,2 2-78,3-1 22,2 4-86,0-1 13,4 4-46,-2 0 8,2 4-40,-2 0 16,3 4-45,0 2 37,-2 2-47,1 2 7,-2 4-152,2-2 0,-2 6 0,1 2 0,-5 1 0,2 1 0,-7 0 0,1 2 0,-3-1 0,-3 1 0,-1 3 0,-3-2 0,1 0 0,-5 1 0,1 1 0,-3-1 0,0-1 0,-1 0 0,-2-2 0,5-3 0,-2 0 0,0-1 0,1-2 0,2-1 0,1-1 0,-1-1 0,6-7 0,-8 11 0,8-11 0,-7 10 0,7-10 0,0 0 0,0 0 0,0 0 0,0 0 0,0 0 0,0 0 0,13-14 0,-5 10 0,2-4 0,2 0 0,0 1 0,1-2 0,2 2 0,-1 1 0,4-1 0,0 2 0,-3 0 0,4 3 0,-2-1 0,2 3 0,-1 0 0,0 1 0,-1 2 0,-2 1 0,0 1 0,-1 1 0,-2 3 0,1 0 0,-4 1 0,-2 1 0,2 0 0,-4 2 0,-1-3 0,0 2 0,-4 1 0,0-1 0,-3 0 0,0 1 0,-4 0 0,-2-1 0,0 1 0,-1-4 0,-4 5 0,-1-2 0,0-2 0,-4 0 0,2 0 0,-1-2 0,-3 0 0,0-2 0,4 0 0,-2-2 0,1 0 0,1-1 0,-1 0 0,3-3 0,-1 0 0,1 0-181,-1-3-683,0-1-172,1-1-890,1-3-1657</inkml:trace>
        </inkml:traceGroup>
      </inkml:traceGroup>
    </inkml:traceGroup>
    <inkml:traceGroup>
      <inkml:annotationXML>
        <emma:emma xmlns:emma="http://www.w3.org/2003/04/emma" version="1.0">
          <emma:interpretation id="{E43769ED-38DA-45F9-ADAF-19863B2C556E}" emma:medium="tactile" emma:mode="ink">
            <msink:context xmlns:msink="http://schemas.microsoft.com/ink/2010/main" type="paragraph" rotatedBoundingBox="992,9169 32930,8357 32972,9998 1033,10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24B22B-0FD0-48FF-80C5-9223289E5381}" emma:medium="tactile" emma:mode="ink">
              <msink:context xmlns:msink="http://schemas.microsoft.com/ink/2010/main" type="inkBullet" rotatedBoundingBox="1004,9677 1371,9667 1373,9712 1006,9722"/>
            </emma:interpretation>
            <emma:one-of disjunction-type="recognition" id="oneOf1">
              <emma:interpretation id="interp5" emma:lang="en-IN" emma:confidence="0">
                <emma:literal>-</emma:literal>
              </emma:interpretation>
            </emma:one-of>
          </emma:emma>
        </inkml:annotationXML>
        <inkml:trace contextRef="#ctx0" brushRef="#br1" timeOffset="90581.9284">1055 9676 566,'0'0'715,"-19"1"-97,19-1-4,-15 1-53,15-1-26,0 0-45,-16 2-44,16-2-43,0 0 33,0 0-1,0 0-4,0 0-44,0 0-26,5 10-35,-5-10-10,18 7-56,-8-5-19,4 3-191,0-3-50,4 2 0,0-3 0,0 2 0,4-3 0,-4 1 0,2 0 0,-2-1 0,0 0 0,1 0 0,-4 0 0,1-1 0,2 0-138,-3 1-341,-1-3-117,2 3-150,-1 0-118,-1-1-833,1 1-1373</inkml:trace>
      </inkml:traceGroup>
      <inkml:traceGroup>
        <inkml:annotationXML>
          <emma:emma xmlns:emma="http://www.w3.org/2003/04/emma" version="1.0">
            <emma:interpretation id="{90AC270A-F382-4D56-BDE1-71F51DCA14AC}" emma:medium="tactile" emma:mode="ink">
              <msink:context xmlns:msink="http://schemas.microsoft.com/ink/2010/main" type="line" rotatedBoundingBox="1945,9145 32930,8357 32972,9998 1987,10787"/>
            </emma:interpretation>
          </emma:emma>
        </inkml:annotationXML>
        <inkml:traceGroup>
          <inkml:annotationXML>
            <emma:emma xmlns:emma="http://www.w3.org/2003/04/emma" version="1.0">
              <emma:interpretation id="{363AD48F-0F8E-475F-941F-46CB12B7B0BD}" emma:medium="tactile" emma:mode="ink">
                <msink:context xmlns:msink="http://schemas.microsoft.com/ink/2010/main" type="inkWord" rotatedBoundingBox="2029,9122 5452,9403 5343,10731 1920,10450"/>
              </emma:interpretation>
              <emma:one-of disjunction-type="recognition" id="oneOf2">
                <emma:interpretation id="interp6" emma:lang="en-IN" emma:confidence="0">
                  <emma:literal>Alienly</emma:literal>
                </emma:interpretation>
                <emma:interpretation id="interp7" emma:lang="en-IN" emma:confidence="0">
                  <emma:literal>Asininely</emma:literal>
                </emma:interpretation>
                <emma:interpretation id="interp8" emma:lang="en-IN" emma:confidence="0">
                  <emma:literal>thinly</emma:literal>
                </emma:interpretation>
                <emma:interpretation id="interp9" emma:lang="en-IN" emma:confidence="0">
                  <emma:literal>meanly</emma:literal>
                </emma:interpretation>
                <emma:interpretation id="interp10" emma:lang="en-IN" emma:confidence="0">
                  <emma:literal>IrtHnewy</emma:literal>
                </emma:interpretation>
              </emma:one-of>
            </emma:emma>
          </inkml:annotationXML>
          <inkml:trace contextRef="#ctx0" brushRef="#br1" timeOffset="92606.3021">3321 9754 713,'2'-11'714,"-2"11"-93,0 0-66,5-12-112,-5 12-42,0 0-43,0 0-39,0 0 16,12 2-36,-12-2-23,9 12-40,-3-3-34,-2-1-35,1 2-22,1 2-23,0-2 6,0 2-44,-1-1 1,0-2-36,-1 0 10,0 0-29,0 2 15,-4-11-27,5 14 23,-5-14-18,4 13 25,-4-13-7,5 11 30,-5-11-20,0 0 4,0 0-14,2 9 18,-2-9-13,0 0 9,0 0-6,0 0 1,-2-14-14,2 14-1,1-14 12,-1 14-1,1-23-6,0 10-8,3-2-6,1 0-1,1-1 6,0 0 8,4 0 0,0 0 4,2 0 7,2 4-9,-1 1 19,1 3-8,0 0 4,2 4 9,-3 1 3,4 3 9,-4 3 0,3 0-1,0 3-11,-2 1-34,0 2-31,-2 0 0,0 0 0,-3 3 0,1 0 0,-2-2 0,-2 2 0,1 0 0,-2 1 0,0-2 0,-3 1 0,1 1-73,-1-4-221,1 3-127,-2-2-85,1 2-153,-1-2-152,-1-10-905,2 19-1394</inkml:trace>
          <inkml:trace contextRef="#ctx0" brushRef="#br1" timeOffset="93399.4371">3825 9895 104,'7'-5'877,"-7"5"-160,14-9-70,-5 2-85,2-1-63,2 1-63,-1-3-42,3 0-51,-1-1-48,2 0-32,-1-2-22,0 1-45,-1 1-17,-1-1-12,-2 1-8,0 1 0,-1 0-23,-3 0 6,-2 2-20,1 2-11,-6 6-15,5-15-24,-5 15-20,0 0-12,-4-12-10,4 12-4,0 0-6,-14 0-2,14 0-5,-15 7 9,7-2-5,0 3 8,-1 1 11,2 3 34,-1 0-3,1 0-6,1 1-5,0-1-5,1 2-11,2-4-6,0 3-3,2-1-3,1-12-10,1 21-8,2-9 3,1-5-2,2 3-30,2-4-37,1 0-46,0-1-22,2-1-33,1-1 0,2 0 8,1-3-51,3-1-11,-1-1-33,2-1 17,-2-1 7,0-2 2,-1 0 31,0-2 19,0-1 17,-2-1 19,-3-1 40,1 0-4,-3-1 50,-3-2 5,-2 6 69,0-4 25,-2 1 28,-2 11 13,5-18 25,-5 18-5,-1-14 12,1 14 1,0 0 11,-5-11 5,5 11 13,0 0 16,-9 6 6,9-6-43,-4 12 23,4-12-22,-4 15-23,4-15-26,0 18-13,0-18-13,2 18-13,-2-18-6,5 17-8,-1-9-12,-4-8 3,11 14-3,-11-14-1,14 9-12,-14-9-3,19 8-10,-7-6-19,-12-2-46,25-2-13,-9 0-46,2-4 8,-2 1-1,0-1 1,3-4-16,-4 0-4,2 0 18,-3-2 14,0 0 20,-4 0 21,-1 4 11,1-2 24,-4 3 14,0 0 17,-6 7 8,7-12 1,-7 12-2,0 0 10,0 0 22,0 0 14,0 0 5,0 0 12,10 7-5,-10-7-13,3 10-3,-3-10 23,1 13-24,-1-13 9,4 14-21,-4-14 18,5 17-23,-5-17 11,8 12-21,-8-12 21,11 13-16,-11-13 26,15 8-23,-6-4 13,2-2-11,1 0 14,-12-2-14,26 0 10,-10-2-15,-1 0 15,1-2 12,-1 0 2,0 0-6,-2-1 18,-2-1 17,1-3-4,-5 2-12,-1-1 0,-1-2-16,0-1 3,-4 1-1,0-1-16,-2 0-9,-3-1 1,0 3 2,-1-2-11,0 2-15,-1 0 2,-2 1-12,0 1-20,-1 2-35,0 0-81,-2 2-81,1-1-68,10 4-73,-26-1-112,15 2-150,-3 3-166,2-2-730,1 1-1151</inkml:trace>
          <inkml:trace contextRef="#ctx0" brushRef="#br1" timeOffset="94242.1919">5122 9706 180,'0'0'827,"0"0"-144,0 0-58,5-7-33,-5 7-50,0 0-24,0 0-45,3 11-52,-3-11-78,3 9-4,-3-9-55,2 13-35,-2-13-39,5 13-46,-5-13-23,8 13-17,-8-13-15,10 13-16,-10-13-16,14 10-21,-2-7-6,-3 0-23,2-1 10,2 0-6,-2-1-13,3-1-2,-1-1-32,2-1-23,0-1-25,0-2 4,-1-4-10,1 3 21,-2-3-15,-1 0 12,0-2 6,-1 0 14,-2-1 2,1 2 4,-4-2 8,1 0 2,-2 2 21,1 1 0,-2 1 12,-4 8 11,5-14 4,-5 14-1,5-10-4,-5 10 1,0 0-6,0 0 8,0 0 44,0 0-15,0 0 27,0 0 3,-2 17 16,-1-7 8,2 6-8,-3 1 1,1 1 1,-2 7 22,3 7 135,-1 2-182,1 0-82,0 10 0,0 2 0,-1 0 0,-1 0 0,2 2 0,-3 0 0,0 1 0,0-4 0,-2 2 0,-1-1 0,1-3 0,-5 0 0,2-3 0,-3 1 0,0-5 0,-2-2 0,0-3 0,-2-6 0,3-1 0,-4-3 0,2-2 0,-1-5 0,-1 0 0,-2-4 0,-2-2 0,0-4 0,-3 0 0,-2-3 0,1-4 0,-1 0 0,-3-2 0,0-6 0,1-1 0,-3-6 0,1-1 0,3-5 0,2-2 0,4-4 0,3-3 0,3-3 0,9-4 0,1 0 0,6 3 0,7-3 0,4 0 0,3 1 0,7 1 0,3 1 0,9-3 0,3 3-153,4 3-147,2 3-64,-5 6-9,9-1-44,-3 5-85,-3 3-76,1 1-71,1 4-226,-1 1-382,0 2-865</inkml:trace>
          <inkml:trace contextRef="#ctx0" brushRef="#br1" timeOffset="93662.087">4947 9443 682,'2'-15'862,"-2"3"-92,1 2-73,-1 10-50,2-17-38,-2 17-97,2-14-68,-2 14-94,0 0-42,1-12-20,-1 12 22,0 0-37,0 0-30,6 13-4,-6-13-27,7 21-16,-5-7-23,-1 3-29,2 3-28,0-1-22,-2 3-72,2 0-22,-1 2 0,-1 0 0,2-2 0,-2-3-16,1 0-220,-1-2-120,0 1-79,0-1-114,2 0-140,-2 0-16,2-2-221,-1 0-433,2-1-960</inkml:trace>
          <inkml:trace contextRef="#ctx0" brushRef="#br1" timeOffset="91086.2588">2038 9619 69,'2'-11'879,"-1"1"-160,1 0-27,-2 10-43,5-17-54,-5 17-26,4-14-54,-4 14-44,2-13-4,-2 13-55,3-9-68,-3 9-62,0 0-45,0 0-32,0 0-14,0 0-21,0 0 33,-2 12-10,0 1-19,-3 3-24,0 1-145,1 4-5,-1 1 0,0-2 0,-2 2 0,1 1 0,0-1 0,-1 0 0,3 0 0,-1 0 0,0-3 0,-1-2 0,1 0 0,2-3 0,0-4 0,1 2-180,2-12-125,-3 16-20,3-16-36,-2 11-76,2-11-68,0 0-54,0 0-16,0 0-29,7-7-107,-7 7-427,6-17-752</inkml:trace>
          <inkml:trace contextRef="#ctx0" brushRef="#br1" timeOffset="91699.2296">1997 9936 141,'-5'-10'654,"0"3"-138,5 7-36,0-16-38,3 6-75,1 2-33,4-3-25,2 1-32,4 2-5,3-4-55,3 3 0,4 0-71,5 0 7,0-2-58,2 4 10,1-1-53,1 3 23,-3-2-44,4 2 14,-4 0-29,4 1-13,-1-1-85,0 0-34,-1 0-39,-4 0-15,-1 3-22,-2-3-15,0 0-2,-3 0 5,-3 1-3,-2 0-3,0-2-36,-2 1 34,-3-3-55,1 1 1,-4-2-82,-2 2 86,-1-1 42,-1 1 200,-3-3 150,-2 10 69,5-19-5,-6 7 39,0 1-3,-4-2 25,2-2 23,-1 2 16,-1-1 16,1 0 57,-1 2-33,0 0 18,-1 0-27,2 5-6,0-3-4,4 10-30,-6-14-33,6 14-44,-7-8-23,7 8 4,0 0 32,0 0-19,-9 10-8,9-10-19,-1 22-23,1-8-20,0 3-16,1 2-16,-1 1-7,3 4-26,-1-1-9,0 0-16,-1 2-11,-1-1-31,1-1 0,-1-1-52,1-1-115,1 2-41,-1 1-32,0-4-102,-1-2-84,3 0-89,-2-1-110,2-1-101,-1-2-824,1-4-1189</inkml:trace>
          <inkml:trace contextRef="#ctx0" brushRef="#br1" timeOffset="91295.5428">2035 9699 638,'5'-21'519,"2"-1"-68,-1 2-24,-2 0 8,3 1-50,0 0-7,2 5-31,-2-1-16,1 3-48,1 1-1,1 3-17,1 1 4,-11 7-44,21-5 18,-21 5-8,22 5-4,-8 2 35,-1 3-38,1 2-19,0 3-12,0 0-9,-2 3-30,0 1-8,1 3-52,-3-1-22,0-1-9,-2 0-17,1 1-11,-2 0-16,0 1-29,-2-2-71,0 2-74,-1-1-26,0-3-33,-3 1-43,-1-2-70,-1-1-84,-1 0-84,-4 0-43,1-3-20,-4-2-120,-1 0-535,0-1-817</inkml:trace>
          <inkml:trace contextRef="#ctx0" brushRef="#br1" timeOffset="91938.7476">2893 9636 301,'5'-20'842,"0"3"-94,-2 1-44,1 2-84,-1 2-33,0 2-54,-1 0-79,-2 10-62,4-17-40,-4 17-78,4-9 18,-4 9-8,0 0-2,0 0-16,11 7-37,-7 1-8,-4-8-24,5 21-22,-2-9-31,-1 3-24,0 1-19,0 1-28,0 0-73,-1 1 0,-1 0 0,0 0 0,0 1 0,-1-1-36,1 2-163,-3-1-88,2-1-64,-2 2-117,0 3-132,1 0-118,-1-4-215,3 0-527,-1-1-1078</inkml:trace>
        </inkml:traceGroup>
        <inkml:traceGroup>
          <inkml:annotationXML>
            <emma:emma xmlns:emma="http://www.w3.org/2003/04/emma" version="1.0">
              <emma:interpretation id="{5CE7A208-DAEC-4845-B81A-E4BB4C24FF90}" emma:medium="tactile" emma:mode="ink">
                <msink:context xmlns:msink="http://schemas.microsoft.com/ink/2010/main" type="inkWord" rotatedBoundingBox="5530,9565 10059,8935 10212,10035 5683,10665"/>
              </emma:interpretation>
              <emma:one-of disjunction-type="recognition" id="oneOf3">
                <emma:interpretation id="interp11" emma:lang="en-IN" emma:confidence="0">
                  <emma:literal>generated</emma:literal>
                </emma:interpretation>
                <emma:interpretation id="interp12" emma:lang="en-IN" emma:confidence="0">
                  <emma:literal>Generated</emma:literal>
                </emma:interpretation>
                <emma:interpretation id="interp13" emma:lang="en-IN" emma:confidence="0">
                  <emma:literal>generate</emma:literal>
                </emma:interpretation>
                <emma:interpretation id="interp14" emma:lang="en-IN" emma:confidence="0">
                  <emma:literal>generates</emma:literal>
                </emma:interpretation>
                <emma:interpretation id="interp15" emma:lang="en-IN" emma:confidence="0">
                  <emma:literal>generation</emma:literal>
                </emma:interpretation>
              </emma:one-of>
            </emma:emma>
          </inkml:annotationXML>
          <inkml:trace contextRef="#ctx0" brushRef="#br1" timeOffset="95746.7077">6515 9748 814,'0'0'741,"0"0"-95,0 0-60,0 0-34,0 0-89,0 0-10,12-8-76,-12 8-7,16-9-66,-6 4-22,2-3-33,-1 0-22,1-3-47,0 4-22,0-3-34,-3-1-8,0 1-5,0 2-14,-3-1 3,1 1-13,-3-1-8,-4 9-16,4-12-13,-4 12-7,-4-10-8,4 10-15,-8-5 0,8 5-2,-14 0-8,14 0 7,-18 7-8,8 0 4,-2 0-6,2 4 41,1 1-14,-1 2 11,4-1-4,-1 3 21,3-2-18,0 1-8,3 1 27,1-3-43,3 2 23,1-1-34,1-1 22,1 0-36,2-3 25,3 0-28,0-2 14,2-1-68,-1 0-8,2-2-75,1-3 19,-2 1-61,3-1-17,-2-4-15,1 1-20,0-3-15,1 1 5,-2-3 27,0-1 15,-3-2 26,2 0-2,-3-1 34,-2-2 32,0 0 22,-1-1 20,-2 0 20,-1-2 30,0 1 59,-1 1 22,-1 1 35,1 2 24,-3 10 30,2-17-22,-2 17 5,2-13-52,-2 13 57,0 0-6,0 0 40,0 0-29,0 0 22,5 9-31,-5-9 10,2 19-19,-2-19-14,3 20-17,-1-8-19,1 0-15,-1-3-9,2 4-7,-1-2 1,1-3 37,2 3-64,-2-3 26,2 1-39,1-3 46,0 1-62,2-2 59,0-1-64,0 0-20,-9-4-16,21 1-30,-21-1-31,23-4-41,-13-1 14,3 0-7,-1-4 15,3-3-31,-2 1 22,0-4-2,0-1 27,-1-1 24,-1-1 20,2 0 13,-4 3 19,0 1 27,0 0 34,-3 3 26,1 1 12,-2 1 21,0 2-28,-5 7 33,7-7 0,-7 7 56,0 0-24,11 5 26,-11-5-3,6 10-2,-6-10-3,5 17-14,-1-6-18,-2-1-1,1 0-19,0-1-12,-1 3-17,1-2-8,-1 0-9,-2-10-6,7 18-6,-7-18-13,6 16-41,-6-16-53,8 12-53,-8-12-48,10 9-76,-10-9-65,15 8-145,-6-3-117,1-3-137,-10-2-716,25 0-1057</inkml:trace>
          <inkml:trace contextRef="#ctx0" brushRef="#br1" timeOffset="96066.2867">7449 9719 363,'0'0'718,"0"0"-116,9-8-30,-9 8-40,7-5-66,-7 5-79,10-9-37,-10 9-60,15-9-12,-7 2-43,1 1-16,2-2-48,-1-1-8,1 1-40,-1-1 14,-1 0-34,0-1 13,1 2-50,-4-2 21,0 1-31,-1 1 15,-5 8-32,5-16 15,-5 16-32,0-11 13,0 11-31,-7-9 20,7 9-23,-11-2 16,11 2-20,-18 5 23,9 1-26,-1 2 23,-3 2-13,4 2 52,-1 0-16,4 1 25,-1-1-24,2 2 19,1 1-10,1-3-6,3 0-8,0 0-7,2-2-3,-1 2-6,3-3-5,1-1-3,0 1-21,3-2-43,-1-1-62,1-2-59,1 0-82,-9-4-64,19 5-65,-19-5-51,16 3-44,-16-3-30,16-3-103,-16 3-477,14-5-707</inkml:trace>
          <inkml:trace contextRef="#ctx0" brushRef="#br1" timeOffset="96354.8387">7642 9697 880,'1'-12'531,"2"2"-61,0-1-52,-1 0-26,3 0-9,0 0-11,4-1-28,0 3 0,0 1-37,3-1-6,-1 3-57,2 1 3,1 1-52,-1 4-7,2-2-39,-1 4 17,3 1-39,-2 3 9,0 0-29,0 3-1,-1-1-22,-3 3 12,-2 0-21,1-1 4,-3 2-13,-2 1-12,-3-3-10,1 2-4,-2-2 0,-1-10-2,-1 21-3,1-21-6,-5 18 8,5-18 0,-8 15 0,8-15 2,-8 9 9,8-9 15,-8 7 56,8-7-46,0 0-4,-9 3-5,9-3 0,0 0-6,-3-8-16,3 8-9,4-15-7,0 4-8,2-3-4,2-4-3,1 0-18,1-2-40,3-5-50,-1 3-45,2 0-58,1-1-38,-3 6-52,1 0-44,1 1-102,1 3-94,-2 3-103,5 1-205,1 3-476,-2 1-918</inkml:trace>
          <inkml:trace contextRef="#ctx0" brushRef="#br1" timeOffset="97298.3171">8483 9556 152,'14'-7'712,"-4"2"-130,0 0-18,-2-2-52,-1 0-69,-2-1-30,-5 8-42,6-17-61,-6 17 3,0-17-55,0 17-19,-5-17-35,5 17-10,-12-13-30,3 8 5,-2 2-40,11 3 13,-25 0-35,9 3 14,-2 3-31,0 2 13,0 2-32,2 4 12,-2 0-31,3 1 11,1 1-18,2 0 14,2-2-20,3 1 14,2-1-16,3-1 8,2-1-6,2-2-5,2 1-6,1-1-11,7-2-4,-1 1-3,2-4-1,4 0-10,-2-2-17,4-1-17,0-2-29,-1-1 3,3-1-36,-1-2 5,-1-2-8,3-1 19,-3-1-19,-1-3 21,-1 1-19,-3 0 34,-2-2-34,-1 3 60,-4-2-10,0 2 30,-2 1-16,-1-1 28,-4 9-3,4-12 21,-4 12-21,0 0 22,0 0-5,-4-7 41,4 7-9,0 0 28,-12 9 10,12-9 27,-6 13-13,6-13 1,-7 14-22,4-5 6,-1 1-33,4-10 7,-3 17-26,3-17 7,1 15-17,-1-15 12,6 14-47,-6-14-20,11 13-75,-3-8 3,2 1-51,-1-2-19,3 0-34,1-2 36,4-1-18,1 1-48,1-2-50,-1-2-16,3 0 13,-2-2 11,-3 0 9,5-4 6,-3-2-21,0-3 62,-1 0 12,1-4 43,0-2 25,-1-1 87,-2-4-5,-1 2 91,1-3 47,-2 0 53,-1 1 30,-5 2 29,1-1 38,-3 2 38,0 0 22,2 2 15,-5 2-9,2 2-6,-3 2-8,2 2-20,-2 1-41,-1 10-32,0-15-20,0 15 12,0 0 7,0 0 14,0 0-3,-6 9 6,3 2 4,1 1 2,-2 3-4,1 3-19,1 5-3,-1 0 0,2 2-23,-2-1-25,2 0-17,0 2-23,2-3-12,-1 1-19,1 0-7,1-5-47,0 5 0,2-6 0,-1 0 0,2-3 0,-1 2 0,1-5 0,1 1 0,-1-2 0,3-3 0,-1 0 0,1-3-73,0-1-90,2 0-90,-10-4-28,15 2-69,-15-2-33,18-2-80,-7-2-87,-1 0-57,1-2-88,0-4-695,-2-2-992</inkml:trace>
          <inkml:trace contextRef="#ctx0" brushRef="#br1" timeOffset="97499.2561">8956 9527 200,'-18'3'953,"4"-2"-197,2 0-103,12-1-89,-20 3-85,20-3-37,-15 0-81,15 0-12,0 0-41,0 0-18,0 0-66,0 0-24,0 0-60,0 0-7,23 0-48,-9-3 3,2 3-40,3-2 1,3-2-78,0 0-28,2 0-78,2 0-36,-1-4-76,-2 3-115,2 0-92,-1-2-89,-3 2-831,2-2-975</inkml:trace>
          <inkml:trace contextRef="#ctx0" brushRef="#br1" timeOffset="98327.4757">9390 9499 185,'0'0'734,"0"0"-134,14 4-54,-14-4-59,14 0-43,-14 0-52,21-2-49,-21 2-56,24-5-7,-12 2-46,4-1-10,0 1-37,0-2-1,-2-1-35,0 3 6,-1-2-32,-1 0 7,-2 0-40,-1 1 11,-2-1-35,2 0 19,-9 5-35,8-8 11,-8 8-30,0 0 14,3-11-27,-3 11 18,0 0-29,-9-5 21,9 5-29,0 0 24,-18 2-26,18-2 28,-17 7-10,7-2 24,0 2-20,-2 2 15,3-1-25,0 2 15,0 0-19,0 1 14,4-2-24,0 0 12,1 3-26,0-3 0,4-9-43,-2 17-7,2-17-46,5 17-9,-1-9-44,2-1 51,2 0-38,2 0-3,2-2-32,2 0-18,0-1-5,2-1 2,2-2 4,1 1-32,2-1-28,-1-2 15,3-2 16,2 0 26,0-3 38,-2 1 90,1-3 1,1-1 52,0-3-2,1-1 14,-3 0 1,0-2 20,0 0 11,-2-1 37,-5 1 26,-1 0 39,-1 0 17,-3 0 18,-1 2 55,-4 1 8,-1-1-7,-2 1-16,-2 2-15,-1 10-14,-5-18 9,1 10-33,-2 1 19,-3 2-28,0 2 6,-3 1-35,12 2 18,-25 3-13,10 1 24,-2 4-24,-2 2 14,2 4-31,1 0 4,0 3-40,1-2 10,2 2-34,2 0 12,0 0-27,5-3 19,2 0-29,-1-1 13,4-1-19,2 0 11,3-2-34,0-1 1,1-1-51,1-1 0,2-1-34,2-2 2,0 0-50,1-1 30,-11-3-25,24 0-3,-10-3-28,-3 1-6,3-4 14,0 0-5,1-2-5,-3-1-23,2-3-15,0-2 11,-2-1 6,1-3 30,-4-3 20,1-3 23,-1-4 18,1 0 25,-2-3 31,-2-1 13,3-2 42,-4-1 45,-1 0 38,-3-1 38,2 1 58,-3 1 28,-2 1 28,1 7 5,-1 1-7,-2 1-5,0 4 26,-1 3-42,0 4-1,0 3-13,-2 5 10,7 5-16,-12-2 16,12 2 0,-16 11-2,8-1 4,1 7 25,-1 0-21,0 7 27,2-1-40,2 6 4,-3 3-39,3 1 11,1 0-164,1 2-11,0 0 0,1-1 0,1 0 0,0-2 0,1-1 0,-1-4 0,0 2 0,2-3 0,-2-3 0,1-2 0,-1-3 0,1-1 0,1-1-235,-2-3-159,0-2-80,0-11-84,0 22-128,-2-11-151,0-1-748,-2-2-1236</inkml:trace>
          <inkml:trace contextRef="#ctx0" brushRef="#br1" timeOffset="95034.6715">5989 9701 10,'4'-11'801,"1"1"-179,-3-2-47,1 3-53,-2-1-46,0-2-31,-1 12-49,-1-20-52,-2 10-54,0 2-19,-4 2-31,1-1-15,-3 3-28,-1 3-3,10 1-46,-25 2 2,10 3-42,0 2 10,-3 3-40,2 2 11,1 3-35,2-1-5,-1 1-11,4 1 4,2-1-22,1-1 14,3 0-22,0-1 24,3-1-18,2 0-5,3-2-2,5 0-3,-1-1-5,2-2-12,2 0-17,1-3-12,0-2-34,4 0 14,-2-2-25,3-2 21,0-1-27,-1 0 24,2-4-3,-4 1 33,3-2-4,-4 0 2,0-1 5,-2 1 9,-1-2 5,-2 2 14,-1 3 16,-2-3 14,-6 8 11,10-9 0,-10 9-5,9-9-6,-9 9-8,0 0 10,0 0-1,0 0 41,8 11 6,-8-11 22,2 22-8,1-6 15,-2 2 0,4 8 41,-2 1-18,2 5 42,-1 4-17,1 4-24,0 2-23,3 1-19,-3-1-12,1-1-11,-1 2-13,1-6-6,-3-3-2,2 1-11,-3 0-9,0-2-5,-2-4 25,-1-1-36,-2 0 26,-3 1-31,1-4 26,-2-1-29,0-2 29,-7 1-34,2-5 32,-4 2-35,0-4 33,-2-3-33,0-2 32,-3-4-38,-2 0 35,-1-3-37,2-4 37,-5-5-32,-4-2 11,-3-9-9,-3 0 3,4-4 5,-1-3-3,5-4 2,1 0-9,3-3-1,5-3-4,1-1-9,6-1-1,7 5 5,3-2-11,4-1-10,4 1-8,7-4 31,6-1-73,4 3 37,6 1-64,10-6-9,3 3-21,4 2-58,2 0-4,4 5-42,3 0-35,1 2-97,0 3-95,0 2-87,0 1-189,-9 5-501,0 2-869</inkml:trace>
        </inkml:traceGroup>
        <inkml:traceGroup>
          <inkml:annotationXML>
            <emma:emma xmlns:emma="http://www.w3.org/2003/04/emma" version="1.0">
              <emma:interpretation id="{B4F7E54F-D5C9-4718-8862-5FDBFF63ED2A}" emma:medium="tactile" emma:mode="ink">
                <msink:context xmlns:msink="http://schemas.microsoft.com/ink/2010/main" type="inkWord" rotatedBoundingBox="12912,9118 15066,9102 15070,9657 12917,9673"/>
              </emma:interpretation>
              <emma:one-of disjunction-type="recognition" id="oneOf4">
                <emma:interpretation id="interp16" emma:lang="en-IN" emma:confidence="0">
                  <emma:literal>-All</emma:literal>
                </emma:interpretation>
                <emma:interpretation id="interp17" emma:lang="en-IN" emma:confidence="0">
                  <emma:literal>-A,</emma:literal>
                </emma:interpretation>
                <emma:interpretation id="interp18" emma:lang="en-IN" emma:confidence="0">
                  <emma:literal>-Al,</emma:literal>
                </emma:interpretation>
                <emma:interpretation id="interp19" emma:lang="en-IN" emma:confidence="0">
                  <emma:literal>-As</emma:literal>
                </emma:interpretation>
                <emma:interpretation id="interp20" emma:lang="en-IN" emma:confidence="0">
                  <emma:literal>-An,</emma:literal>
                </emma:interpretation>
              </emma:one-of>
            </emma:emma>
          </inkml:annotationXML>
          <inkml:trace contextRef="#ctx0" brushRef="#br1" timeOffset="270323.5486">13975 9232 775,'0'0'714,"0"-18"-29,2 7-70,-2 11-45,3-19-32,-3 19-33,1-15-68,-1 15-46,0-15-41,0 15-13,1-11-93,-1 11 12,0 0-39,0 0 33,0 0-30,0 0 13,-7 10-64,5 1 42,0 2-53,-3 3 8,-1 5-53,0 0-76,-2 3-37,1 0 0,-2 3 0,-1-1 0,2-1 0,-1 1 0,-1-3 0,2-2 0,1 0 0,-1-2 0,2-4 0,-2 0 0,4-2 0,-1-2-87,3-1-126,2-10-52,-6 12-61,6-12-21,0 0-46,0 0-31,0 0-31,0 0 2,0-17 34,2 5 33,2-2 62,2-1 39,-1-5 53,4-4 50,-4 2 47,4-7 58,-1 0 71,0 0 21,1 0 68,-1 0 33,0 2 62,2 1 22,-3 4 25,2 2 24,1 2-31,-4 3 5,3 2-22,1 2 23,-2 3 1,3 1 10,1 6-13,1 1-21,-2 1 43,3 4-63,-1 5 42,3 1-63,-1 4 27,0 2-50,0 3 27,1 2-64,-3 2 19,-1 0-55,0 0 21,-3 1-50,1 3-9,-3-6 28,-1 1-41,1 1 30,0-1-43,-2-1-26,-1 0-115,0-1-67,-1-3-49,-3-1-55,0-2-56,-1-2-85,-3-1-55,0 1-27,-3-4-11,-2 1-42,-2-3-66,0-3-356,-3-3-615</inkml:trace>
          <inkml:trace contextRef="#ctx0" brushRef="#br1" timeOffset="270715.0255">13971 9561 326,'-13'-7'629,"3"-3"-93,1 4-68,5-1-14,4 7-71,-5-13 17,5 13-26,5-15-55,2 5-30,4 3-49,3-3-2,6 1-41,3 0 3,5 0-7,5 0 3,6 0-14,4-1-28,2 3-29,0-1-32,2 1-29,0 1 2,0 1-34,-2-1 15,-6 2-33,1 2 15,-6-2-48,1 0-5,-7 3-45,-1-2 4,-2 0-29,-6 2 27,-1-1-16,-1 0 28,-4-1-26,-2 1 24,-11 2-21,16-9 16,-16 9-32,8-8 46,-8 8-14,3-13 26,-3 13-8,-1-14 27,-2 4-10,1-1 18,-3 1 10,1-2 23,-1 0 32,0 2 39,2 0 27,0 0 17,0 2 7,3 8 3,-4-13 19,4 13-42,-5-12 18,5 12-62,0 0 41,-4-8-28,4 8 70,0 0-13,-2 11 34,2-11-43,0 19 31,0-5-43,0 4-13,2 0-16,-2 2-21,0 2-11,0 1-13,0 4-13,0-3-8,0 2-7,0 2-7,0-2-3,0-1-15,0-1-56,0-2-39,4 1-112,-3-4-70,1-1-69,0-3-94,2 1-76,-2-4-93,2-2-78,-1-1-204,-3-9-404,12 10-893</inkml:trace>
          <inkml:trace contextRef="#ctx0" brushRef="#br1" timeOffset="270937.6284">14966 9327 565,'7'-20'866,"3"0"-98,-4 4-93,0 2-38,-3 1-72,3 1-82,-3 2-60,-3 10-75,7-14 35,-7 14-81,0 0 33,0 0-50,0 0 24,13 6-50,-10 2 19,0 2-63,-2 2 2,3 5-59,0 0-38,-2-1-120,0 4 0,0-1 0,0 2 0,0 2 0,1 1 0,-2-1 0,-1-3 0,1 2 0,0-2 0,-1 0-302,2-1-89,-2 0-88,0-2-111,1 3-134,1-4-175,0-1-625,3-1-1157</inkml:trace>
          <inkml:trace contextRef="#ctx0" brushRef="#br1" timeOffset="242408.0646">12922 9382 710,'0'0'619,"0"0"-100,0 0-24,0 0-27,0 0 4,0 0-45,-7 8-28,7-8-66,0 0 2,0 0 0,13 7 16,-13-7-46,13 2-24,-13-2-26,21 3-33,-21-3-14,25 3 20,-12-1-67,1 0-30,-1-1-25,1 0-17,1-1-15,1 0-11,-4 3-10,4-3-10,-3 1-11,0 0-2,1-1-11,-3 2 0,-11-2-4,24 1-5,-24-1-10,19 0-9,-19 0-86,17 1-59,-17-1-65,14 0-87,-14 0-59,0 0-110,13-1-120,-13 1-106,0 0-848,0 0-1189</inkml:trace>
        </inkml:traceGroup>
        <inkml:traceGroup>
          <inkml:annotationXML>
            <emma:emma xmlns:emma="http://www.w3.org/2003/04/emma" version="1.0">
              <emma:interpretation id="{25CED93B-7702-4FBA-BB17-2A5E9C1AA5DE}" emma:medium="tactile" emma:mode="ink">
                <msink:context xmlns:msink="http://schemas.microsoft.com/ink/2010/main" type="inkWord" rotatedBoundingBox="15837,9229 17207,9284 17191,9694 15821,9640"/>
              </emma:interpretation>
              <emma:one-of disjunction-type="recognition" id="oneOf5">
                <emma:interpretation id="interp21" emma:lang="en-IN" emma:confidence="0">
                  <emma:literal>love</emma:literal>
                </emma:interpretation>
                <emma:interpretation id="interp22" emma:lang="en-IN" emma:confidence="0">
                  <emma:literal>have</emma:literal>
                </emma:interpretation>
                <emma:interpretation id="interp23" emma:lang="en-IN" emma:confidence="0">
                  <emma:literal>wore</emma:literal>
                </emma:interpretation>
                <emma:interpretation id="interp24" emma:lang="en-IN" emma:confidence="0">
                  <emma:literal>move</emma:literal>
                </emma:interpretation>
                <emma:interpretation id="interp25" emma:lang="en-IN" emma:confidence="0">
                  <emma:literal>none</emma:literal>
                </emma:interpretation>
              </emma:one-of>
            </emma:emma>
          </inkml:annotationXML>
          <inkml:trace contextRef="#ctx0" brushRef="#br1" timeOffset="271499.7828">15833 9349 536,'0'0'900,"1"-13"-145,-1 13-112,4-12-53,-4 12-2,5-10-55,-5 10-68,6-12-32,-6 12 9,6-12-84,-6 12-12,5-8-91,-5 8-7,0 0-41,0 0 35,0 0-20,11 6 70,-11-6-156,3 20-136,-3-7 0,1 4 0,-2-1 0,1 3 0,1 1 0,-1 1 0,1-2 0,1 2 0,0 0 0,2 1 0,0-1 0,3-1 0,0-1 0,1 0 0,1-5 0,3 1 0,0-1 0,0-6 0,3 1 0,1-4-179,0-2-170,1 1-10,0-6-14,2 0 40,-2-3 26,3 0 27,1-4 29,-2-1 57,0-3 24,1-4 48,-2-2 14,-1 0 33,-3 3 25,-1-1 64,-3 2 15,-1 2 53,-2 1 10,0 3 20,-7 9-19,6-15 21,-6 15 4,0 0 38,0 0-4,0 0 9,0 0-3,0 0-3,0 0-8,3 14-14,-3-14-21,1 17-11,-1-17-28,3 19-16,-1-9-9,1 0-12,1 0-4,-2-1 10,3 1-20,-1-2-9,1 0-8,2 0-22,0-3-39,0 2-39,-7-7-35,16 8-54,-4-7-30,-12-1-80,20 1-73,-7-3-66,-1-1-40,0-1-14,0-4-125,1 1-630,1-5-851</inkml:trace>
          <inkml:trace contextRef="#ctx0" brushRef="#br1" timeOffset="271778.5999">16367 9354 101,'-14'5'804,"1"0"-185,4 1-59,0-1-47,2 1-44,7-6-64,-8 11-31,8-11-57,0 0-15,1 13-61,-1-13-10,9 6-55,-9-6 1,14 3-45,-14-3 12,21 0-41,-21 0 13,21-5-29,-8 1 14,0-2-27,1 1 19,-4-2-3,0-2 0,1-1-7,-4 1 14,0-3-43,-3 1-6,-1 0-2,-1 1 1,-2 10 21,-3-22-43,1 12 30,-4 3-55,0-1 39,-2 1-47,-2 2 40,0 2-41,10 3 38,-23 0-47,11 3-25,-3 2-60,2 0-74,-2 3-59,3 1-88,2 2-112,1 2-72,3-1-101,2 0-223,1-1-309,5 0-756</inkml:trace>
          <inkml:trace contextRef="#ctx0" brushRef="#br1" timeOffset="272079.3824">16510 9420 679,'6'-14'721,"-6"14"-80,6-12-42,-6 12-113,8-9-76,-8 9-54,9-4-46,-9 4-69,12 4-11,-3 0-37,-2 4 3,3 1-46,-1 3 8,1 1-39,-1 1-4,1 2-38,0 0 10,-2 1-27,1-1 17,1 1-12,-2-2 35,-2-2-4,2-2-1,-2 1 8,0-4 11,-1 0 15,1 0 13,0-3 2,-6-5 34,11 7-56,-11-7 18,12 1-57,-12-1 29,14-7-51,-5 2 17,0-5-39,1 0-8,2-3 24,-2-1-51,4-3 33,-3 0-49,1 1-24,3-1-102,-1 0-63,2 2-60,-1 1-97,0-1-82,1 2-119,-2 4-53,-1 0-90,-2 1-732,-2 1-1045</inkml:trace>
          <inkml:trace contextRef="#ctx0" brushRef="#br1" timeOffset="272375.7725">16975 9426 305,'3'11'648,"-3"-11"-109,0 0-62,10 6-64,-10-6-83,0 0-40,17 0-44,-17 0-25,17-6-30,-17 6-26,20-6-26,-10 1-30,-1 0 1,0 0-18,0 0-10,-3-3-21,0 2-8,0-2-10,-6 8-4,5-13-5,-5 13 14,0 0 10,-1-16-19,1 16 10,0 0 5,-15-4 39,15 4 0,-16 4 55,7 1 11,-2 2 45,0 3 6,2 2-6,-1 0-9,1 2-11,0 2-19,3 0-4,0 1-18,1-2-32,0 2 19,3-1-69,1-1 35,2 0-51,0-3 31,3 0-34,2-1-4,1 1-43,0-1 40,5-1-80,-1-3-51,2 2-59,2-4-44,1 0-64,2 0-56,-2-1-135,3-1-115,3-2-167,1 1-721,2-2-1072</inkml:trace>
        </inkml:traceGroup>
        <inkml:traceGroup>
          <inkml:annotationXML>
            <emma:emma xmlns:emma="http://www.w3.org/2003/04/emma" version="1.0">
              <emma:interpretation id="{60427D53-72EA-460A-8915-DED1495DD0D8}" emma:medium="tactile" emma:mode="ink">
                <msink:context xmlns:msink="http://schemas.microsoft.com/ink/2010/main" type="inkWord" rotatedBoundingBox="17749,9069 19507,8963 19537,9446 17778,9552"/>
              </emma:interpretation>
              <emma:one-of disjunction-type="recognition" id="oneOf6">
                <emma:interpretation id="interp26" emma:lang="en-IN" emma:confidence="0">
                  <emma:literal>nodes</emma:literal>
                </emma:interpretation>
                <emma:interpretation id="interp27" emma:lang="en-IN" emma:confidence="0">
                  <emma:literal>nods</emma:literal>
                </emma:interpretation>
                <emma:interpretation id="interp28" emma:lang="en-IN" emma:confidence="0">
                  <emma:literal>modes</emma:literal>
                </emma:interpretation>
                <emma:interpretation id="interp29" emma:lang="en-IN" emma:confidence="0">
                  <emma:literal>nod's</emma:literal>
                </emma:interpretation>
                <emma:interpretation id="interp30" emma:lang="en-IN" emma:confidence="0">
                  <emma:literal>node</emma:literal>
                </emma:interpretation>
              </emma:one-of>
            </emma:emma>
          </inkml:annotationXML>
          <inkml:trace contextRef="#ctx0" brushRef="#br1" timeOffset="273042.694">17764 9316 661,'0'0'835,"2"-13"-143,-2 13-62,0 0-73,5-10-43,-5 10-46,0 0-68,0 0-51,13 2-46,-13-2-23,8 10-39,-8-10-45,7 14-23,-7-14-38,8 17-25,-4-9-20,-2 2-13,1 0-17,0-1-10,-3-9-16,3 20 0,-3-20-9,2 16-2,-2-16-6,1 14-17,-1-14 23,-3 10-12,3-10-5,-5 10 1,5-10-1,-7 4-5,7-4-9,0 0-10,-14-3-4,14 3-5,-9-8 2,9 8-6,-6-16 5,4 7 5,1-3 1,1 1 6,1-1 10,3-1 24,0 0-40,2-1 40,0 2-36,5 0 47,-2 2-41,1 1 53,2 1-23,0 1 54,2 3-41,-1 1 66,0 2-35,1 1 47,-1 3-34,2 2 43,-1 0-36,0 5 18,-1-3-47,-2 4 18,-2 0-41,0 1-9,-2 0-5,0 1-1,-2 0-4,-1 0-11,-1-1-135,-1 0-89,0-2-118,-2-10-62,1 21-117,-1-21-139,2 20-124,-2-20-747,3 12-1162</inkml:trace>
          <inkml:trace contextRef="#ctx0" brushRef="#br1" timeOffset="273408.2106">18303 9347 382,'9'-11'746,"-4"1"-148,1 3-25,-6 7-95,4-11-75,-4 11-15,0 0-48,-9-6-5,9 6-48,-13 5-7,6-1-50,-3 2-18,-2 3-46,3 1-9,-2 3-47,2-2 2,0 2-49,2 1 10,1-2-31,3 3 16,2-3-31,1-1 14,1 1-26,3-1 12,4 0-21,-1 0 13,3-4-23,1 3 14,0-5-18,4 1 19,2-2-26,1-1 23,-1-2-16,-1-1 23,1-1-24,0-2 23,-2-2-18,0-1 16,-2-1-8,0-3 40,-3-1 10,-2 0-10,-2-3 6,1 1-3,-5-1-5,-1 1 1,-2 0-7,-3 1-8,-2 0-2,-2 0-2,-1 2-4,-3 0-3,-1 2-2,0 0-6,-2 4-2,-1 0 1,-2 3-3,4 0 0,-3 2-44,-1 2-56,2 0-78,1 1-54,5 2-42,-1-2-85,3 3-86,3 1-60,5-8-133,-4 14-627,4-14-867</inkml:trace>
          <inkml:trace contextRef="#ctx0" brushRef="#br1" timeOffset="273871.4746">18759 9416 672,'14'-7'647,"-2"-3"-101,-3 3-24,-3-3-53,0 3-46,-2-1-10,-4 8-90,3-17-8,-3 17-44,-4-14-29,4 14-39,-12-11-34,5 7-27,7 4-21,-19-2-16,19 2-24,-24 0-7,9 5-10,1 0-15,-1 2-7,2 1-6,0 1-26,3 2 18,0-2-23,1 3 20,4 0-19,1-3 11,1 1-21,3-10 17,4 17-24,1-7 9,1-4-34,4 2-8,-1-4-32,1 0-14,1 0-27,2-4 3,1 0-26,-1-2-13,2-1-1,1-3 13,0 0 7,1-3-42,1-3-18,-2-3 6,1 0-3,0-4 31,-2-4 29,-1 0 26,0-3 9,-2-2 48,-1-1 25,-1-1 35,-3-1 24,-2 1 30,-1 4 21,-1 1 40,-3 4 39,0 2 24,0 1-12,-3 3-3,0 1-43,-1 2 54,4 12-18,-8-12 37,8 12-31,-11-2 7,11 2-4,-13 9-14,6-1 12,0 2 28,0 4-62,-1 0 45,1 5-64,2 1 27,0-1-68,-1 3 34,2 0-63,3-2 23,-1 2-49,4-1-11,-1-1-4,2 3-42,-1-2-72,2-3-67,1-1-92,0 0-43,0-1-107,2-2-95,-2 0-85,2-2-114,0-1-623,-1-2-932</inkml:trace>
          <inkml:trace contextRef="#ctx0" brushRef="#br1" timeOffset="274427.4824">19039 9376 543,'8'-9'587,"2"0"-83,-1 1-36,1-3-35,1 1-12,0 0-15,1-1-46,0 2-39,-2-2-27,2 1-47,-2 1-28,0 0-17,-1-2-15,-1 4-11,-3-3-12,1 3-40,-6 7 11,7-15-32,-7 15-8,3-11-30,-3 11-1,0 0-26,-7-11 3,7 11-18,-12 1-4,12-1-1,-16 8-3,5-1-10,1 3 13,-2 2 4,3 0-2,-3 3-4,2 1-20,2-2 20,2 1-1,1 1-5,1-1-19,1-2 22,3 1-20,3-2 14,-1 0-14,2 1 21,4-1-22,1-3 20,2 1-23,2-2 21,2-2-23,2-1 11,1-1-22,0-2 21,4-2-18,-1-1 18,5-2 12,-2-2-7,2 0-9,-2-2 3,3-5-1,-2 1 2,-3-2-1,-1-3 6,-1-1-12,-5-1 6,2-2 5,-7 2 18,1-3-17,-4 3 30,-2-2-21,-1 3 18,-4 0-17,0 3 1,-3 0-2,-1 1 6,-2 1-8,-1 2-1,-4 0-7,0 4 11,-3-1-4,3 2-4,0 2 2,-2 2-5,13 1-2,-20 3 23,20-3-27,-13 10 20,8-2-27,5-8-8,-1 19-7,4-5-23,3 1-11,3 2-27,2 0-5,2 2-3,2 1-7,0 1 34,-1-4-8,-1 0 29,-2-2-2,0 1 20,-5-3-8,1 1 31,-3-3-17,-3 0 44,-1-11-9,0 17 24,-4-10-20,-1 1 12,-3-1-27,-3-2 27,1-1-26,-3 1 12,-3-2-51,0 1-55,-1-3-125,-2 0-150,0-1-126,-2 0-150,2-2-600,-5-2-853</inkml:trace>
        </inkml:traceGroup>
        <inkml:traceGroup>
          <inkml:annotationXML>
            <emma:emma xmlns:emma="http://www.w3.org/2003/04/emma" version="1.0">
              <emma:interpretation id="{E730B011-BBBB-4CC9-9374-F22105021321}" emma:medium="tactile" emma:mode="ink">
                <msink:context xmlns:msink="http://schemas.microsoft.com/ink/2010/main" type="inkWord" rotatedBoundingBox="19998,9117 21178,9032 21200,9336 20020,9421"/>
              </emma:interpretation>
              <emma:one-of disjunction-type="recognition" id="oneOf7">
                <emma:interpretation id="interp31" emma:lang="en-IN" emma:confidence="0">
                  <emma:literal>are</emma:literal>
                </emma:interpretation>
                <emma:interpretation id="interp32" emma:lang="en-IN" emma:confidence="0">
                  <emma:literal>ave</emma:literal>
                </emma:interpretation>
                <emma:interpretation id="interp33" emma:lang="en-IN" emma:confidence="0">
                  <emma:literal>aye</emma:literal>
                </emma:interpretation>
                <emma:interpretation id="interp34" emma:lang="en-IN" emma:confidence="0">
                  <emma:literal>ate</emma:literal>
                </emma:interpretation>
                <emma:interpretation id="interp35" emma:lang="en-IN" emma:confidence="0">
                  <emma:literal>age</emma:literal>
                </emma:interpretation>
              </emma:one-of>
            </emma:emma>
          </inkml:annotationXML>
          <inkml:trace contextRef="#ctx0" brushRef="#br1" timeOffset="275258.3964">20131 9257 796,'11'-10'624,"-4"0"-50,1 0-57,0-2-42,-1 1-40,0 1-48,-3 2-40,-1-2-28,-3 10-51,2-16-36,-2 16-27,-7-11-21,7 11-9,-14-6-22,14 6-9,-20 2-36,6 2-7,0 2-27,-3 5-13,2-1-11,-1 2-10,2 0-5,0 1-13,4-1-17,1 0 11,2 0 3,1 0-4,5 0 1,1-12-9,1 20-2,5-13-15,1 0-4,2 0-50,0-2-49,4-3-6,1 1-19,1-3 5,1-2-4,1-1 30,0 0 0,1-3 22,-1 0 24,0-4 12,1-2 6,-2 0 11,-1-1 10,-2-1 23,-2-1 33,-1 4 23,-3-2 18,-1 2 19,1 2 29,-2-1-4,-5 10-15,7-14-21,-7 14 9,5-7 11,-5 7 10,0 0-39,0 0 21,0 0-34,4 9 20,-4-9-50,3 12 24,-3-12-34,5 17 27,-1-8-43,2 0 3,-1 0-18,-1 0-48,1-1-35,0 1-38,3-1-44,-8-8-50,10 12-18,-10-12-51,13 9-20,-13-9-19,14 3-17,-14-3 24,14 0 51,-14 0 47,17-6 50,-10 0 44,1-1 61,1-1 24,-1-3 86,-1-1 24,-1 0 47,0 1 39,1-3 50,-1 1 21,-1 4-13,-1-1-3,1 1-26,0 1-27,-5 8-26,9-12-4,-9 12-5,9-4-16,-9 4-5,11 2-7,-11-2-7,12 10-7,-6-3-6,-1 2-18,-1 0 16,2 1-1,-2 0-9,0 1-5,-1 0-7,-1-1-3,0 0 6,-2-10 10,2 19 8,-2-19 1,3 13 13,-3-13 12,1 11 26,-1-11-11,0 0-19,0 0-9,-1 12-10,1-12-9,0 0-15,0 0-5,0 0 34,1-14-59,-1 14 46,4-15-61,-2 5 47,3-2-54,0-1 31,2 2-93,-1-4-45,2 1-47,3-2-49,1 3-54,3 0-107,-1 1-69,4 2-42,0-1-89,1 4-184,-2 0-361,-2 2-734</inkml:trace>
          <inkml:trace contextRef="#ctx0" brushRef="#br1" timeOffset="275558.2625">20878 9140 431,'0'0'719,"7"8"-105,-7-8-23,9 4-75,-9-4-73,14 1-70,-14-1-40,18-3-30,-5 1-61,-1-2-44,3 0-33,-2 0-31,2-1-11,-4-2-13,1 1-22,1-1-10,-4-2-1,-2 1-22,1 1-9,-3-2-4,-5 9-9,5-14-10,-5 14-2,-2-11-11,2 11 3,-12-9-3,12 9-10,-15-1 4,5 4 5,-3 1 4,0 2 42,-1 3 41,0 3 46,1 1-8,2 2 42,3 0-42,2 2 22,1-1-51,3 0 30,4 1-64,1 0 35,2-2-68,4 4 38,3-4-61,2-1 44,1 1-55,3-3 40,0-1-55,0-3 32,1-1-82,-2-1-43,1 0-26,-2-3-46,0 1-60,-4-3-70,4-1-76,-16 0-113,24-1-145,-24 1-896,22-6-1170</inkml:trace>
        </inkml:traceGroup>
        <inkml:traceGroup>
          <inkml:annotationXML>
            <emma:emma xmlns:emma="http://www.w3.org/2003/04/emma" version="1.0">
              <emma:interpretation id="{92B4B873-C51E-46C7-B5FA-45EFF8BE9B6D}" emma:medium="tactile" emma:mode="ink">
                <msink:context xmlns:msink="http://schemas.microsoft.com/ink/2010/main" type="inkWord" rotatedBoundingBox="23489,9092 23852,9129 23848,9170 23485,9133"/>
              </emma:interpretation>
              <emma:one-of disjunction-type="recognition" id="oneOf8">
                <emma:interpretation id="interp36" emma:lang="en-IN" emma:confidence="0">
                  <emma:literal>-</emma:literal>
                </emma:interpretation>
                <emma:interpretation id="interp37" emma:lang="en-IN" emma:confidence="0">
                  <emma:literal>_</emma:literal>
                </emma:interpretation>
                <emma:interpretation id="interp38" emma:lang="en-IN" emma:confidence="0">
                  <emma:literal>~</emma:literal>
                </emma:interpretation>
                <emma:interpretation id="interp39" emma:lang="en-IN" emma:confidence="0">
                  <emma:literal>=</emma:literal>
                </emma:interpretation>
                <emma:interpretation id="interp40" emma:lang="en-IN" emma:confidence="0">
                  <emma:literal>E</emma:literal>
                </emma:interpretation>
              </emma:one-of>
            </emma:emma>
          </inkml:annotationXML>
          <inkml:trace contextRef="#ctx0" brushRef="#br1" timeOffset="358973.115">23537 9097 351,'0'0'655,"-13"2"-120,13-2-35,0 0-8,-15 6-43,15-6-23,0 0-52,-10 4 8,10-4-19,0 0-26,0 0-2,-11 2-42,11-2 32,0 0-44,0 0 47,0 0-12,0 0 0,0 0 14,4 12-22,-4-12-16,16 5-89,-5-1-203,1-1 0,4-1 0,-1 1 0,5 0 0,-4-3 0,5 2 0,-4 0 0,1-1 0,2 0 0,-2-1 0,-3 1 0,-1-1 0,1 2 0,-1-2 0,-14 0 0,25 0 0,-25 0 0,21 0 0,-21 0 0,16 0 0,-16 0 0,14 1 0,-14-1 0,0 0 0,14-1 0,-14 1 0,0 0-391,10-4-157,-10 4-51,0 0-105,0 0-88,2-10-840,-2 10-1292</inkml:trace>
        </inkml:traceGroup>
        <inkml:traceGroup>
          <inkml:annotationXML>
            <emma:emma xmlns:emma="http://www.w3.org/2003/04/emma" version="1.0">
              <emma:interpretation id="{282797AE-8B79-4EAB-8713-BE5D07770A2F}" emma:medium="tactile" emma:mode="ink">
                <msink:context xmlns:msink="http://schemas.microsoft.com/ink/2010/main" type="inkWord" rotatedBoundingBox="24651,8992 25716,8917 25747,9352 24681,9427"/>
              </emma:interpretation>
              <emma:one-of disjunction-type="recognition" id="oneOf9">
                <emma:interpretation id="interp41" emma:lang="en-IN" emma:confidence="0">
                  <emma:literal>All</emma:literal>
                </emma:interpretation>
                <emma:interpretation id="interp42" emma:lang="en-IN" emma:confidence="0">
                  <emma:literal>ten</emma:literal>
                </emma:interpretation>
                <emma:interpretation id="interp43" emma:lang="en-IN" emma:confidence="0">
                  <emma:literal>an</emma:literal>
                </emma:interpretation>
                <emma:interpretation id="interp44" emma:lang="en-IN" emma:confidence="0">
                  <emma:literal>Air</emma:literal>
                </emma:interpretation>
                <emma:interpretation id="interp45" emma:lang="en-IN" emma:confidence="0">
                  <emma:literal>tin</emma:literal>
                </emma:interpretation>
              </emma:one-of>
            </emma:emma>
          </inkml:annotationXML>
          <inkml:trace contextRef="#ctx0" brushRef="#br1" timeOffset="368121.5312">24758 9061 28,'0'0'860,"0"0"-164,4-15-50,-4 15-54,4-12-31,-4 12-19,5-12-47,-5 12-49,6-12-22,-6 12 30,6-11-87,-6 11 24,6-9-83,-6 9-11,0 0-70,5-8 20,-5 8-19,0 0 2,0 0-78,3 12-152,-3-12 0,-3 18 0,2-6 0,-1 3 0,-4 0 0,3 3 0,-2 2 0,-2-1 0,2 2 0,0 0 0,-3-2 0,3 1 0,-1-1 0,0 1 0,1-4 0,1 1 0,-3 0 0,2-4 0,1 0 0,0-1 0,0-2 0,1 0 0,3-10 0,-7 14 0,7-14-141,-6 11-238,6-11-29,0 0-16,-7 6-55,7-6-43,0 0-49,-2-11-3,2 11-33,1-17-27,0 6-444,1-5-695</inkml:trace>
          <inkml:trace contextRef="#ctx0" brushRef="#br1" timeOffset="368349.6396">24707 9152 1305,'3'-17'344,"-1"1"-15,1 2 33,1-1-7,0 3 2,-1-1 2,1 2-36,0 0 7,1 2-14,-1 0-30,1 1-12,3 1 8,0 1-9,1 1-28,0 1 12,2 2 34,-11 2-75,25 2 82,-10 2-96,1 1 25,0 2-51,3 3 12,-1 1-5,1 0-29,-2 2-26,4 4-16,-3 0-93,0 2-19,-2-2 0,-3-3 0,3 4 0,-5-1 0,3 0 0,-2 0 0,-2 1 0,0-1 0,-1-1 0,-3 0-31,0-2-185,0-1-54,-2 0-50,-3-2-34,0 1-63,-3 0-86,-2-2-52,-4 1-19,-1-1-100,-1 0-684,-2-3-960</inkml:trace>
          <inkml:trace contextRef="#ctx0" brushRef="#br1" timeOffset="368777.6266">24730 9353 395,'-12'-7'760,"1"0"-152,11 7-50,-11-12-52,11 12-40,-5-11-48,5 11-45,6-11-41,-1 4-41,5 2-3,4-3-39,2 1 21,7 0-59,1 1-13,7 0-67,1 0 2,1 0-51,1 3 3,1-2-52,1 1 32,1 0-47,2 1-23,0 0-54,-1-1-41,2 1-32,-2 0-52,-1 1 10,-1-2-38,0 1-39,-2-3-19,-8 2-18,1 1 29,-3-1-6,0 1 39,-8-2 21,0-1 52,-3 0 15,-2 2 41,-2-4 5,-5 1 46,1 0 17,-5 7 59,2-17 27,-2 17 77,-2-20 34,0 8 22,-1 3 51,-1-4-4,0 2 20,1 3-5,-1-4 7,0 3 6,-1-1 4,1 2 4,1-1 35,3 9-88,-6-12 14,6 12-69,-4-8 21,4 8 2,0 0 53,0 0-59,-5 8 66,5-8 4,-3 17-202,3-5-50,0 2 0,0 1 0,3 2 0,-3 2 0,0 0 0,0 1 0,0-2 0,0 2 0,0-2 0,2 1 0,-2-2 0,0 0 0,2 0 0,-2-3 0,0-2 0,0 3 0,0-15-336,1 19-115,-1-19-38,1 15-89,-1-15-93,3 12-111,-3-12-766,0 0-1187</inkml:trace>
          <inkml:trace contextRef="#ctx0" brushRef="#br1" timeOffset="369020.4014">25650 9019 936,'4'-12'920,"-4"12"-89,4-19-51,-4 19-51,4-14-91,-4 14-31,3-13-97,-3 13-9,0 0-64,7-8 42,-7 8-61,0 0-13,9 7-405,-9-7 0,6 13 0,-2-5 0,2 4 0,-2 0 0,0 2 0,1 3 0,-1-2 0,0-1 0,-1 6 0,1-4 0,-1-1 0,0 2 0,-1 0 0,-2-1 0,2 0 0,-2-4 0,0 3 0,-2-2 0,2 3-39,-4-2-924,3 3-295,-4-5-612,3 0-1590</inkml:trace>
        </inkml:traceGroup>
        <inkml:traceGroup>
          <inkml:annotationXML>
            <emma:emma xmlns:emma="http://www.w3.org/2003/04/emma" version="1.0">
              <emma:interpretation id="{EBC1FC47-BFEC-4FAD-A117-209655A9EC72}" emma:medium="tactile" emma:mode="ink">
                <msink:context xmlns:msink="http://schemas.microsoft.com/ink/2010/main" type="inkWord" rotatedBoundingBox="26621,8923 28087,8998 28066,9405 26600,9330"/>
              </emma:interpretation>
              <emma:one-of disjunction-type="recognition" id="oneOf10">
                <emma:interpretation id="interp46" emma:lang="en-IN" emma:confidence="0">
                  <emma:literal>live</emma:literal>
                </emma:interpretation>
                <emma:interpretation id="interp47" emma:lang="en-IN" emma:confidence="0">
                  <emma:literal>Live</emma:literal>
                </emma:interpretation>
                <emma:interpretation id="interp48" emma:lang="en-IN" emma:confidence="0">
                  <emma:literal>five</emma:literal>
                </emma:interpretation>
                <emma:interpretation id="interp49" emma:lang="en-IN" emma:confidence="0">
                  <emma:literal>tire</emma:literal>
                </emma:interpretation>
                <emma:interpretation id="interp50" emma:lang="en-IN" emma:confidence="0">
                  <emma:literal>hive</emma:literal>
                </emma:interpretation>
              </emma:one-of>
            </emma:emma>
          </inkml:annotationXML>
          <inkml:trace contextRef="#ctx0" brushRef="#br1" timeOffset="369593.5815">26643 9085 798,'-2'-12'926,"0"2"-114,2 10-87,-6-19-20,2 11-64,4 8-71,-5-17-3,5 17-100,-4-14-38,4 14-92,0 0-28,-2-12-35,2 12 38,0 0-19,0 0-267,2 11-26,0-1 0,-2-10 0,2 22 0,-1-7 0,1 2 0,-2 0 0,2 0 0,-2 2 0,2 0 0,0-1 0,0 0 0,1 0 0,-2-1 0,1 0 0,0-1 0,0-1 0,2-1 0,-1-4 0,-1 1 0,2 0-274,1-2-249,2-4-65,-1 1-105,3 0-95,0-3-107,-9-3-514,22 2-1011</inkml:trace>
          <inkml:trace contextRef="#ctx0" brushRef="#br1" timeOffset="369817.8517">26917 9204 908,'6'-8'834,"-6"8"-114,9-10-113,-9 10-54,0 0-38,5-9-21,-5 9-60,0 0 28,0 0-72,0 0 2,0 17-92,0-17 47,0 15-98,0-15-1,5 18-76,-5-18-1,2 20-65,-2-20 9,2 18-50,2-7-13,-4-11-14,5 17-19,-5-17-19,4 17 0,-4-17 0,7 14 0,-7-14-67,9 12-8,-9-12-73,9 7-37,-9-7-41,13 4-46,-13-4-54,18 0-20,-18 0-81,16-5-68,-6 2-34,2-4-72,1-1-168,-3-2-402,1-1-782</inkml:trace>
          <inkml:trace contextRef="#ctx0" brushRef="#br1" timeOffset="370125.2863">26997 9047 553,'-11'3'677,"11"-3"-82,-18 4-35,18-4-84,-11 6-18,11-6-14,-7 5-56,7-5-56,0 0-40,0 0-15,3 13-23,-3-13-32,9 4-14,-9-4-34,16 3 11,-16-3-33,15 0 36,-5-3-70,-10 3 47,19-5-61,-10 1 33,-9 4-43,16-8 35,-9 2-31,-1 0 15,-6 6-50,10-15 24,-6 6-41,-4 9 25,2-19-46,-2 19 28,-2-17-45,2 17 31,-6-17-33,1 9-12,-2 1-1,7 7 3,-15-10-5,3 6 6,3 1-7,9 3-1,-25 3-5,14-3-98,0 4-44,-5 2-41,5 1-46,-3-1-47,3 2-64,1 0-101,2 1-70,4 1-74,-1 0-182,5-10-478,0 19-870</inkml:trace>
          <inkml:trace contextRef="#ctx0" brushRef="#br1" timeOffset="370450.2483">27263 9160 1191,'0'0'923,"0"0"-119,10-6-72,-10 6-115,0 0-101,10-4-117,-10 4-1,0 0-70,13 4 8,-13-4-81,10 7 2,-2-1-73,-3 1 19,1 1-58,1 2 3,3 1-58,-4-1 15,1-1-44,-1 1 11,4 2-41,-3-3 18,-1-1-41,-1 1 3,1-1 0,1 0-3,-2-1 2,-5-7 15,11 11 29,-11-11 21,12 7 12,-12-7-29,10 3-58,-10-3 0,11-2 0,-11 2 0,14-7 0,-7 1 0,1-3 0,2 0 0,-1-3 0,1-4 0,2 1 0,-1-2 0,1 0 0,1-1 0,-2 1 0,1 0 0,1 1-154,-2 0-209,3 3-101,-5 0-54,4 4-95,-4 0-70,-2 3-80,-7 6-707,11-9-1092</inkml:trace>
          <inkml:trace contextRef="#ctx0" brushRef="#br1" timeOffset="370757.6258">27701 9174 228,'0'0'735,"13"3"-95,-13-3-69,21 4-63,-10-6-34,2 0-53,1 0-46,-1 1-44,3-4-50,-1 1-31,1-1-23,-2-1-31,-2 0-9,1-2-15,-1 0-17,-1-1-13,-3 0-4,0 2-11,-2-1-20,-6 8-16,8-14-15,-8 14-16,0 0-20,-2-13-8,2 13-2,-10-3-11,10 3-2,-14 2 12,5 2 23,-1 2 67,0 2-38,-1 2 62,-1 2-29,3 0 33,1 1-48,1 0 20,0 0-33,2 1 24,3 1-30,1-2-12,2 1-8,3-1-15,2-1-3,0 0-8,3-2-12,4 1-7,-1-2-31,3-1-18,-1-2-74,5-1-25,0-2-139,1 1-114,2-4-86,0 1-173,5-1-157,1-4-852,-1 1-1318</inkml:trace>
        </inkml:traceGroup>
        <inkml:traceGroup>
          <inkml:annotationXML>
            <emma:emma xmlns:emma="http://www.w3.org/2003/04/emma" version="1.0">
              <emma:interpretation id="{2F7101CA-F201-4105-AB75-18C1AADE78B8}" emma:medium="tactile" emma:mode="ink">
                <msink:context xmlns:msink="http://schemas.microsoft.com/ink/2010/main" type="inkWord" rotatedBoundingBox="28891,8827 31131,8770 31145,9316 28905,9373"/>
              </emma:interpretation>
              <emma:one-of disjunction-type="recognition" id="oneOf11">
                <emma:interpretation id="interp51" emma:lang="en-IN" emma:confidence="0">
                  <emma:literal>nodes</emma:literal>
                </emma:interpretation>
                <emma:interpretation id="interp52" emma:lang="en-IN" emma:confidence="0">
                  <emma:literal>modes</emma:literal>
                </emma:interpretation>
                <emma:interpretation id="interp53" emma:lang="en-IN" emma:confidence="0">
                  <emma:literal>node</emma:literal>
                </emma:interpretation>
                <emma:interpretation id="interp54" emma:lang="en-IN" emma:confidence="0">
                  <emma:literal>mode</emma:literal>
                </emma:interpretation>
                <emma:interpretation id="interp55" emma:lang="en-IN" emma:confidence="0">
                  <emma:literal>nods</emma:literal>
                </emma:interpretation>
              </emma:one-of>
            </emma:emma>
          </inkml:annotationXML>
          <inkml:trace contextRef="#ctx0" brushRef="#br1" timeOffset="371357.5552">28925 9200 253,'0'0'943,"-10"-14"-154,10 14-83,-6-12-67,6 12-51,-6-12-51,6 12-102,-3-9-58,3 9-26,0 0 37,0 0-41,0 0-26,0 0-55,0 0 6,7 8-57,-7-8 10,8 16-68,-2-5-30,-1 1-6,1-1-38,-1 1-32,0 0-51,1 0 0,-1-2 0,-2-1 0,1 1 0,-4-10 0,5 17 0,-5-17 0,5 11 0,-5-11 0,0 0 0,4 12 0,-4-12 0,0 0 0,0 0 0,0 0 0,0 0 0,-1-11 0,1 11 0,0-15 0,1 3 0,2-1 0,0-1 0,3-2 0,1 1 0,2-2 0,2 0 0,1 0 0,2 3 0,1 2 0,1 0 0,3 1 0,2 5 0,1 1 0,-3 2 0,4 2 0,-1 2 0,4 3 0,-3 1 0,-2 4 0,0 0 0,-3 3 0,-2 0 0,-3 3 0,0-1 0,-5-1 0,-2 1 0,-2-1 0,-2-1 0,-2-1 0,-1 1 0,0 0 0,-2-2 0,3-10 0,-5 19-378,1-11-187,4-8-83,-5 12-91,5-12-121,-5 9-724,5-9-1232</inkml:trace>
          <inkml:trace contextRef="#ctx0" brushRef="#br1" timeOffset="371710.0265">29668 9143 438,'0'0'792,"10"-10"-101,-10 10-42,0 0-94,0 0-39,0 0-33,0 0-53,-13 12 1,5-3-43,1 1-35,-3 0-19,1 2-49,0 1-51,0-1-51,-2 2-23,5-2-29,0 0-15,0 0-31,3 0-20,0-2-8,3-10-7,2 21-13,1-11 4,2-2-10,2-1-8,0 0-7,5-2-7,1 0 2,1-1-2,4-1 0,1-3 0,0 0-6,5-6 5,2 1-3,-2-1 0,5-5-1,-2-2-4,-1-1 6,0-2-1,-2-1-6,-4-1 31,-2 1-36,-4 2 10,-4 0-11,-3 1 3,-1 2-2,-6 12-4,-1-20 4,-4 11-3,-3 2 2,-1 0-9,-4 4-7,-1-2 0,-1 1-44,-2 3-26,0-1-43,-2 2-45,0 2-46,0 1-49,3 2-55,-2 0-124,2 0-71,2 2-101,4 2-169,1-3-420,3 3-825</inkml:trace>
          <inkml:trace contextRef="#ctx0" brushRef="#br1" timeOffset="372213.1136">30441 9181 115,'6'-12'954,"-2"1"-201,-1 2-72,-3 9-88,0-17-90,0 17-41,-8-14-77,1 7-35,-3 3-65,1-1-15,-2 2-54,11 3-12,-26 0-56,10 2-2,0 2-45,-3 2 5,1 1-5,-1 1-18,0 2-25,2 1 4,-1-1-26,3 2 6,2-4-26,3 3 13,0-2-24,2 2 18,2-2-19,2-1 17,4-8-25,-3 14 26,3-14-34,5 10 2,-5-10-36,10 8 10,-10-8-40,19 4-5,-19-4-36,21 0 5,-8-4-21,2-1 26,-1 0-20,4-5 20,-2-2-18,2-2 25,-2-4-2,3-1 27,-2-2 8,-2-4 9,-1 0 11,0-2 18,-2 0 4,-1-3 13,0 1 40,-4 0-2,0 6 13,-4-1 21,0 1 17,-2 4 3,-2 1 14,0 2 6,-2 1 3,1 3 1,-2 3-6,0 1 16,4 8 15,-8-6 41,8 6 1,0 0 8,-13 9 15,7-1-12,2 2-6,2 6-15,-2 0-19,1 2-4,2 2-27,1 1-21,1 3-16,1 1-16,2 1-10,-1-2-7,3 2-36,0-3-43,1 0-53,0-1-59,1-1-89,-1-1-29,1-3-84,-2 0-49,1-5-76,-1 1-94,0-3-72,0-1-147,0-1-521,-6-8-915</inkml:trace>
          <inkml:trace contextRef="#ctx0" brushRef="#br1" timeOffset="372777.4888">30571 9261 345,'0'0'669,"10"-6"-84,-10 6-46,17-11-58,-8 5-63,2-2-18,1-2-22,4-2-59,0 0-22,0-1-35,1-1-15,1 0-32,-3-1-13,0 1 5,0-1-24,-1 1-6,-5 2-4,0-1-2,-1 2-22,-2 3-28,-6 8-27,5-15-17,-5 15-19,0 0-15,-5-12-15,5 12 12,-13 1-18,4 4-3,0-1-4,-4 3 8,2 3-5,-5 1-5,2 1 5,-1 1-4,3 1-1,0 1-1,0-1-5,4-1-1,2 0-9,1 0 10,1-1-9,2-2 9,2-10-16,2 21 7,2-12-25,0 0 16,2-2-18,2-2 18,2 0-6,0-1-5,3 0 2,2-1 3,2-3 5,2 0 0,3-3 3,2-1 0,1 0 15,4-5-20,-1 0 21,1-4-9,1-1 7,2-4-7,-2-1 11,-5 2-21,-1-1 10,-5 1-3,0-1 7,-4 3-1,-3 1 7,-3 0-13,-1 1-6,-5-1 8,0 4 6,-3 10-5,0-20-1,0 20 1,-9-16 2,2 6 0,-4 3 0,-1 0 1,-3 2 0,-1 0 6,-1 2 2,-1 1-2,2 0-3,-1 2-5,4 3 8,2 1-20,2 1 11,4 3-1,5-8 3,-2 21 11,6-8-25,3 3 18,2 1-16,1 2 15,0 0-13,1 1 11,0-2-7,-2 0 1,2 1 5,-4-5 20,-1 1 19,0-2-3,0-2 1,-4 0-5,3-1 10,-5-10-15,0 17-8,0-17 1,-9 13-21,9-13-54,-15 11-58,2-9-75,0 1-93,-2-2-113,-4-1-204,-3-1-268,-3-3-595,-2-1-1080</inkml:trace>
        </inkml:traceGroup>
        <inkml:traceGroup>
          <inkml:annotationXML>
            <emma:emma xmlns:emma="http://www.w3.org/2003/04/emma" version="1.0">
              <emma:interpretation id="{6656B960-96F9-43E3-9F34-9105451A2455}" emma:medium="tactile" emma:mode="ink">
                <msink:context xmlns:msink="http://schemas.microsoft.com/ink/2010/main" type="inkWord" rotatedBoundingBox="31688,9000 32946,8968 32953,9235 31695,9267"/>
              </emma:interpretation>
              <emma:one-of disjunction-type="recognition" id="oneOf12">
                <emma:interpretation id="interp56" emma:lang="en-IN" emma:confidence="0">
                  <emma:literal>are</emma:literal>
                </emma:interpretation>
                <emma:interpretation id="interp57" emma:lang="en-IN" emma:confidence="0">
                  <emma:literal>ave</emma:literal>
                </emma:interpretation>
                <emma:interpretation id="interp58" emma:lang="en-IN" emma:confidence="0">
                  <emma:literal>core</emma:literal>
                </emma:interpretation>
                <emma:interpretation id="interp59" emma:lang="en-IN" emma:confidence="0">
                  <emma:literal>care</emma:literal>
                </emma:interpretation>
                <emma:interpretation id="interp60" emma:lang="en-IN" emma:confidence="0">
                  <emma:literal>one</emma:literal>
                </emma:interpretation>
              </emma:one-of>
            </emma:emma>
          </inkml:annotationXML>
          <inkml:trace contextRef="#ctx0" brushRef="#br1" timeOffset="373624.4166">31864 9053 322,'0'0'828,"9"-6"-141,-9 6-56,8-6-43,-8 6-73,5-7-40,-5 7-84,0 0-56,0 0-60,0 0-9,-6-10-28,6 10-10,-16 3-6,3 2-27,-1-1-39,-2 3-22,-1 3-21,-2 0-2,2 0-39,2 2-6,1 0-19,1 0-2,3-2-18,0 2 6,3 0-6,2-2-4,5-10 2,-1 19-9,1-19-1,6 17-13,1-9 10,3-1-5,0-1-15,4-1-19,0 0-24,0-3-8,0-2-6,1 0 3,2-1-3,1-2 1,-1-4 11,1 2 29,-2-4-16,4-2 11,-5-1 6,1 2 4,1-2 15,-5 0 24,-1 3 54,0-1-7,-1 3 18,-3-1 5,0 1-7,1 2-18,-8 5-1,11-5 12,-11 5 19,0 0-5,14 3 8,-14-3-11,6 9-9,-6-9-23,5 13-2,-5-13-10,5 18-6,-5-18-10,3 18-3,-3-18-23,3 19-34,-3-19-47,2 17-59,-2-17-24,4 15-72,-4-15-28,4 12-43,-4-12-5,5 8-79,-5-8-16,0 0-33,8 6-3,-8-6 24,0 0 24,10-5 40,-10 5 72,10-9 54,-10 9 93,8-17 73,-2 7 71,1-2 66,0-1 52,-2 0 63,0 1 35,2 0 11,-1-1 21,3 3 7,-1-1-35,-2 3 3,2 2-8,2 0-4,-1 1-24,-9 5-1,18 0-19,-18 0 12,18 6-8,-8-1-19,-2 1-1,1 5-18,0-2 3,-2 3-5,-1 0-10,0-1-18,-1 1-19,-1-1-12,0 0-14,-1-1-11,-3-10-8,4 16-7,-4-16 3,3 13 12,-3-13 21,2 11 16,-2-11 12,0 0 2,0 0 3,0 0-4,0 0-14,0 0-56,0 0-36,0 0 0,8-10 0,-4 2 0,1-3 0,2 0 0,0-4 0,2 2 0,0-4 0,3 1 0,-1 2 0,1 0 0,1-1-39,3 2-247,-1 2-95,0-1-81,1 3-55,-1 1-65,-1 1-55,-1 1 10,-3 2-193,2 2-390,-12 2-819</inkml:trace>
          <inkml:trace contextRef="#ctx0" brushRef="#br1" timeOffset="373933.9236">32611 9063 396,'0'0'699,"8"6"-104,-8-6-34,12 4-84,-12-4-57,14 2-40,-14-2-4,19 0-45,-7-2-31,2 1-34,-1-1-41,-1-3-23,0 3-6,-2-2-25,1-2-25,-2 0-22,-1 0-13,1-1-14,-4-2-16,0 1-12,-5 8-11,4-17-2,-4 17-25,-1-13-6,1 13-6,-8-9-4,8 9 4,-14-5-14,14 5 2,-18 3 19,8 2 25,0 1 16,-1 4 18,0 0 36,3 2-21,1 2 23,1 0-20,3 0 8,-1 2 6,1 0 2,3-2-4,3 2-3,2-2 35,1 1-20,1-1-11,2-1-29,2-3-81,1 1-6,-1-2 0,5-1 0,-4-3 0,5 1 0,-3-2 0,3-1-16,0 0-229,-2-3-110,1 0-94,1-1-78,1-1-148,0 2-150,1-3-789,0-1-1270</inkml:trace>
        </inkml:traceGroup>
      </inkml:traceGroup>
    </inkml:traceGroup>
    <inkml:traceGroup>
      <inkml:annotationXML>
        <emma:emma xmlns:emma="http://www.w3.org/2003/04/emma" version="1.0">
          <emma:interpretation id="{78CDB358-6669-4A30-8AEA-9B14B396661C}" emma:medium="tactile" emma:mode="ink">
            <msink:context xmlns:msink="http://schemas.microsoft.com/ink/2010/main" type="paragraph" rotatedBoundingBox="1890,10538 20323,9659 20369,10612 1936,114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B96C783-A9CF-4569-AD60-4AFEA555A5F9}" emma:medium="tactile" emma:mode="ink">
              <msink:context xmlns:msink="http://schemas.microsoft.com/ink/2010/main" type="line" rotatedBoundingBox="1890,10538 20323,9659 20369,10612 1936,11491"/>
            </emma:interpretation>
          </emma:emma>
        </inkml:annotationXML>
        <inkml:traceGroup>
          <inkml:annotationXML>
            <emma:emma xmlns:emma="http://www.w3.org/2003/04/emma" version="1.0">
              <emma:interpretation id="{F4AF000D-A897-4101-8EC3-14F41244BAE2}" emma:medium="tactile" emma:mode="ink">
                <msink:context xmlns:msink="http://schemas.microsoft.com/ink/2010/main" type="inkWord" rotatedBoundingBox="1890,10538 3115,10479 3144,11086 1919,11144"/>
              </emma:interpretation>
              <emma:one-of disjunction-type="recognition" id="oneOf13">
                <emma:interpretation id="interp61" emma:lang="en-IN" emma:confidence="0">
                  <emma:literal>Have</emma:literal>
                </emma:interpretation>
                <emma:interpretation id="interp62" emma:lang="en-IN" emma:confidence="0">
                  <emma:literal>have</emma:literal>
                </emma:interpretation>
                <emma:interpretation id="interp63" emma:lang="en-IN" emma:confidence="0">
                  <emma:literal>love</emma:literal>
                </emma:interpretation>
                <emma:interpretation id="interp64" emma:lang="en-IN" emma:confidence="0">
                  <emma:literal>Here</emma:literal>
                </emma:interpretation>
                <emma:interpretation id="interp65" emma:lang="en-IN" emma:confidence="0">
                  <emma:literal>tone</emma:literal>
                </emma:interpretation>
              </emma:one-of>
            </emma:emma>
          </inkml:annotationXML>
          <inkml:trace contextRef="#ctx0" brushRef="#br1" timeOffset="99334.4204">1955 10602 419,'0'0'881,"-7"-15"-100,7 15-44,-5-14-83,5 14-56,-3-13-42,3 13-46,-2-11-31,2 11-78,0 0-56,-1-13-57,1 13-16,0 0 7,0 0-8,0 0 1,1 10-2,3-1-92,-4 4-178,2 1 0,0 6 0,-2 1 0,0 4 0,0 1 0,0 3 0,-2 3 0,0 1 0,-2 1 0,3-1 0,-2 0 0,-1-2 0,0-4 0,2 0 0,-1-1 0,2-2 0,-1-1 0,2-5 0,-2 2 0,4-4 0,-1-3-252,1-1-350,1-2-114,4 0-64,-1-2-185,0-2-580,2-2-1185</inkml:trace>
          <inkml:trace contextRef="#ctx0" brushRef="#br1" timeOffset="99574.5082">2206 10902 888,'3'-9'811,"-3"9"-74,3-16-138,-3 16-55,0 0-56,0 0-16,0 0-36,0 0-24,0 0-1,-6 13-50,4-4-68,-2 3-46,1 3-38,2-2-41,0 1-26,0 0-27,1 0-25,0-2-17,0 1-14,1 2-13,1-4-6,3 0-7,1-2-13,-2 0 3,4 0-14,0-3-27,1-1-46,3 0-48,-1-3-47,2 0-33,-13-2-34,24 0-33,-12-2-44,3-1-55,-2-2-91,-2-1-75,3-3-78,-4 0-209,2-3-334,-3-2-758</inkml:trace>
          <inkml:trace contextRef="#ctx0" brushRef="#br1" timeOffset="99863.8959">2241 10778 680,'-14'7'675,"4"-2"-47,2 1-70,-1 0-68,3-1-4,6-5-39,-9 12-11,9-12-56,-3 10-22,3-10-42,5 7-33,-5-7-34,10 6-41,-10-6-15,20 0-26,-20 0-19,24-3 2,-11-2-18,2 0-18,-1-2-19,1 2-22,-1-2-3,-1 0-15,-1-2 19,-2 1-7,1-2-2,-4 1-11,-1-1-1,-2 0-6,-1 0-3,-3 10-9,2-19-8,-2 19-5,-2-15-1,2 15-13,-4-14-3,4 14-2,-8-8-9,8 8-55,-10-5-38,10 5-59,-14 2-76,14-2-66,-14 8-51,6-2-76,0 2-115,2 1-87,1 3-159,1-3-585,1 0-974</inkml:trace>
          <inkml:trace contextRef="#ctx0" brushRef="#br1" timeOffset="100143.6683">2422 10837 778,'0'0'778,"0"0"-90,14-2-63,-14 2-94,0 0-35,14-1-56,-14 1-78,11 2-15,-11-2-21,11 7-30,-3 0-58,-2-1-46,-1 3-24,2-1-22,0 1-31,0 2-17,-2 0-25,0-1-3,0-1-22,2 1 2,-1 0-7,-1-1 5,0-1-15,0-1 21,-5-7-29,9 14 3,-9-14 12,8 8 18,-8-8 14,9 8-3,-9-8-8,0 0-16,15 3-5,-15-3-10,12-4-5,-12 4 8,11-10-6,-2 3-17,0-1 3,-1-3-38,1 0-65,1-1-73,0-1-62,0-1-68,0 1-75,1-4-109,0 5-92,5-2-62,-5 3-244,0 1-356,2-1-840</inkml:trace>
          <inkml:trace contextRef="#ctx0" brushRef="#br1" timeOffset="100450.6634">2873 10858 212,'9'6'686,"-9"-6"-146,12 1-33,-12-1-59,15 0-45,-15 0-40,16-5 5,-16 5-75,19-7-14,-10 3-34,1-2-19,-1 2-19,-2-2-34,1-1-19,0 0-17,-8 7-16,10-14-3,-10 14-16,5-12-15,-5 12-14,3-13-8,-3 13-25,0 0 0,-7-12-12,7 12-9,-10-4 4,10 4-5,-15 4-2,6 0-2,0 2 3,0 1 1,-1 2 23,1 1 38,0 2 16,2 0 19,1 2 13,2-2-14,1 2 11,2 0 21,1 1-21,1-2-18,2 0-12,2 0-11,0-1-1,3 0-23,2-3-12,-1 0-7,3-1-7,2-1-9,-1 0-9,3-2-28,0-1-75,0 0-94,1-2-113,-1 0-98,3-2-170,-1 0-213,1-2-892,0 1-1338</inkml:trace>
        </inkml:traceGroup>
        <inkml:traceGroup>
          <inkml:annotationXML>
            <emma:emma xmlns:emma="http://www.w3.org/2003/04/emma" version="1.0">
              <emma:interpretation id="{3C4A8329-8877-4821-878A-9B94C967F592}" emma:medium="tactile" emma:mode="ink">
                <msink:context xmlns:msink="http://schemas.microsoft.com/ink/2010/main" type="inkWord" rotatedBoundingBox="3642,10681 5061,10613 5092,11261 3673,11329"/>
              </emma:interpretation>
              <emma:one-of disjunction-type="recognition" id="oneOf14">
                <emma:interpretation id="interp66" emma:lang="en-IN" emma:confidence="0">
                  <emma:literal>node</emma:literal>
                </emma:interpretation>
                <emma:interpretation id="interp67" emma:lang="en-IN" emma:confidence="0">
                  <emma:literal>rode</emma:literal>
                </emma:interpretation>
                <emma:interpretation id="interp68" emma:lang="en-IN" emma:confidence="0">
                  <emma:literal>nock</emma:literal>
                </emma:interpretation>
                <emma:interpretation id="interp69" emma:lang="en-IN" emma:confidence="0">
                  <emma:literal>nocte</emma:literal>
                </emma:interpretation>
                <emma:interpretation id="interp70" emma:lang="en-IN" emma:confidence="0">
                  <emma:literal>nook</emma:literal>
                </emma:interpretation>
              </emma:one-of>
            </emma:emma>
          </inkml:annotationXML>
          <inkml:trace contextRef="#ctx0" brushRef="#br1" timeOffset="101090.4994">3669 10994 887,'0'0'718,"-5"-8"-17,5 8-105,0 0-41,-7-10-90,7 10-68,0 0-71,0 0 33,0 0-29,0 0 17,0 0-71,9 13-35,-6-3-24,1-1-42,0 4-30,0 1-18,0-1-31,1 3-21,-3-4-12,1 2-9,-1-1-19,0-1-4,-1-1 7,0 0-17,-1-11-7,3 18 0,-3-18 0,-1 16 1,1-16-6,-2 11-2,2-11-4,0 0-12,-5 7-35,5-7-3,0 0-16,0 0-8,-9-7 9,9 7 5,-2-14 7,2 14 10,0-22 5,5 8 5,-3-3 2,3 0 10,3-3 2,1 3 4,3-2 5,0 0 16,1 4 14,1-1 21,1 2 15,1 2 5,-1 1 21,-1 4 7,2 2 13,-2 0 1,-1 4-5,2 1 13,-4 1-12,2 4-14,-1 1-12,-1 2-13,-1 2-8,-1 1-15,-2 3-6,0-2-10,-2 2-3,1 0-36,-1 1-68,-1-1-103,-1 1-111,0-1-100,2-1-101,-3-1-149,2-1-149,0 0-834,1-1-1287</inkml:trace>
          <inkml:trace contextRef="#ctx0" brushRef="#br1" timeOffset="101434.6765">4256 11048 525,'-1'-13'720,"1"13"-96,0 0-50,-9-7-51,9 7-50,-8 4-35,8-4-31,-13 12-58,7-2-23,-1 0-30,2 2-35,-1 0-36,2 2-37,0 0-23,2-2-6,1-1-38,1 1-3,0 1-24,1-2-8,3-1-21,1-1-6,1-1-20,2 0 3,-1-4-18,4 1 3,0-1-13,1-1 9,-12-3 2,24 0-6,-11 0-11,-1-3 10,1-1-12,1-1-1,-2 0 7,-1-4 7,2 1-6,-4-4 13,-1 3-3,-1-6 0,0 2 1,-3 1-2,-3-2 5,0 1 1,-1-1 0,-2 2 7,-1 1-18,-2-1-6,-4 1-2,3-1-2,-3 3-3,1 3-16,-1-1-4,0 3-69,0 1-73,-2 1-61,11 2-58,-17 0-72,7 2-115,0 1-74,2 2-90,0 2-841,1 0-1089</inkml:trace>
          <inkml:trace contextRef="#ctx0" brushRef="#br1" timeOffset="101931.4491">4643 11082 234,'12'-8'774,"-2"-1"-118,-4 3-44,-1-5-49,1 3-71,-4-2-19,-2 10-79,1-16-26,-1 16-47,-2-17-41,2 17-50,-8-14-18,8 14-32,-12-11-34,12 11-21,-16-1-9,16 1-23,-20 4-11,8 4 1,-1 1-2,-1 2-1,1 4-2,1-1-17,1 4-9,1 0-6,0 0 31,4 1-45,0-2 3,4 0-12,-1-2-4,3-1-1,2 0-6,0-3-4,2 0-11,2-1-17,1-4 4,3 2-53,-1-5 0,1 1-30,3-3-5,-13-1-5,24-3-1,-12 1-6,1-3-8,-1-2-2,1-1-8,-2-3 11,0-1 12,-1-4 9,0-2-6,-2-2 4,0-2 1,-3-3 30,1-3 10,-2-4 15,-2-1 3,0 0 9,-1-2 21,-1-1 11,1 0 25,-2 3 29,1-1 33,-1 6 12,-1 1 28,0 4 22,-1 3 7,2 3-5,-1 0-20,0 6-25,2 11-14,-4-14 14,4 14 23,0 0-27,0 0 28,-5 7 10,5-7-5,0 23 19,0-8 3,0 6-16,2 1-17,0 4-27,-1 3-11,2 2-21,2-1-13,-1 1-7,0-2-2,1 1-15,-1-4-17,1-1-72,0 0-62,1-3-58,1 0-95,-2-1-82,0-4-36,-1-1-111,1 1-101,0-4-129,1 1-707,-1-3-1060</inkml:trace>
          <inkml:trace contextRef="#ctx0" brushRef="#br1" timeOffset="102247.6538">4860 11219 533,'9'-5'599,"0"0"-77,1-3-34,2 1-57,-1-2-7,0 0-24,1-2-30,0 1-47,-2-1 3,3 0-34,-4-1-34,0 1-18,1-3-11,-4 1-36,1 2-24,-3 0-3,0 1-17,-2 1-16,-2 9-24,1-15-8,-1 15-39,-3-10 5,3 10-34,-11-4 12,11 4-26,-16 4-2,7 0-8,1 2 13,-1 2 35,-1 1 24,1 6 46,0-4-7,0 4 9,1-1-8,3 2-7,0-2-15,0 1-19,1 0-13,2-1-10,1 0-11,1-3-3,1 2-10,1-4-4,3 2-9,0-2-5,2-2-20,1-1-50,3-2-59,-1 1-58,2-2-86,2-2-46,0 0-74,5-2-86,-2 0-161,3-2-166,4-2-732,1 1-1154</inkml:trace>
        </inkml:traceGroup>
        <inkml:traceGroup>
          <inkml:annotationXML>
            <emma:emma xmlns:emma="http://www.w3.org/2003/04/emma" version="1.0">
              <emma:interpretation id="{F7D436CA-AA09-451A-8DD1-94E99FBC0F0C}" emma:medium="tactile" emma:mode="ink">
                <msink:context xmlns:msink="http://schemas.microsoft.com/ink/2010/main" type="inkWord" rotatedBoundingBox="5865,10981 7032,10925 7044,11172 5877,11227"/>
              </emma:interpretation>
              <emma:one-of disjunction-type="recognition" id="oneOf15">
                <emma:interpretation id="interp71" emma:lang="en-IN" emma:confidence="0">
                  <emma:literal>are</emma:literal>
                </emma:interpretation>
                <emma:interpretation id="interp72" emma:lang="en-IN" emma:confidence="0">
                  <emma:literal>ave</emma:literal>
                </emma:interpretation>
                <emma:interpretation id="interp73" emma:lang="en-IN" emma:confidence="0">
                  <emma:literal>ane</emma:literal>
                </emma:interpretation>
                <emma:interpretation id="interp74" emma:lang="en-IN" emma:confidence="0">
                  <emma:literal>arê</emma:literal>
                </emma:interpretation>
                <emma:interpretation id="interp75" emma:lang="en-IN" emma:confidence="0">
                  <emma:literal>orre</emma:literal>
                </emma:interpretation>
              </emma:one-of>
            </emma:emma>
          </inkml:annotationXML>
          <inkml:trace contextRef="#ctx0" brushRef="#br1" timeOffset="103030.4454">6111 11074 671,'8'-6'668,"-8"6"-36,9-13-47,-5 5-83,-4 8-58,2-17-45,-2 17-30,-3-20-43,-1 11-35,-2 1-30,-1 1-1,-1 2-45,-1-1-17,-1 3-45,10 3-5,-24 0-34,9 4-1,0 4-29,-4 2 6,1 4-29,-2 1 4,1 2-17,1 2-5,4-2-21,1 0 10,2 0-19,2-2 15,2-1-19,2 1 11,2-2-14,1-3 20,2-10-27,2 17 14,-2-17-13,9 15 2,-1-10-25,1-1 2,3-2-46,-12-2 9,24 0-18,-11-2 18,2-2-30,-1 0 0,1-4 13,-1 3 12,1-4 14,0-1 8,-4 0 12,2 0 9,-3-1 4,-1-1 8,1 2 18,-3-1 21,-1 0 27,-1 1 19,2 2 26,-7 8-18,7-15 10,-7 15-27,7-9-1,-7 9-14,0 0 13,0 0 0,0 0 3,11 0 1,-11 0-7,7 11-9,-7-11-11,5 13-6,-5-13-12,6 15-3,-6-15-3,7 18-2,-3-10-17,-1 1-58,-3-9-37,8 16-72,-8-16-28,8 14-69,-3-7-26,-5-7-43,10 13-67,-10-13-62,10 9-55,-10-9-72,9 6-660,-9-6-859</inkml:trace>
          <inkml:trace contextRef="#ctx0" brushRef="#br1" timeOffset="103334.854">6272 11110 278,'5'-13'676,"1"1"-115,-1 0-66,2 0-2,2-1-46,0 2-24,0 0-20,3 2-28,-1 0-51,1 2-55,2 0-12,0 2-40,0 3-5,0 2-41,0 2 2,1 1-37,1 2 7,-2 1-38,1 2 4,-2 2-42,-1-1-2,0 3-23,-2 0 11,0-1-21,-1 2 10,-2-1-16,-2 0 10,0-3-24,-1 2 22,-4-11-35,2 20 14,-2-20-14,-1 14 15,1-14-16,-2 15 18,2-15-27,-7 9 29,7-9-23,0 0 15,-7 8-15,7-8 17,0 0-19,0 0 15,-8-5-11,8 5 17,0 0-19,0-16 19,0 16-22,5-19 16,-2 8-20,2 2 13,0-4-17,1 1-10,1-1-67,0 1-38,0-1-70,1 3-38,2-2-82,-1 1-114,2 1-70,-1 1-130,1 0-677,-4 2-917</inkml:trace>
          <inkml:trace contextRef="#ctx0" brushRef="#br1" timeOffset="103654.5971">6732 11076 72,'0'0'728,"9"4"-132,-9-4-77,14 0-37,-14 0-39,17-4-45,-8 0-36,2-1-34,1-1-20,2 0-45,-1-2-20,0 1-25,-1-1-33,-1-1-26,0 1 6,-2-2-40,-1 1 3,-1-1-33,0 2 14,-4-1-34,-3 9 13,4-15-35,-4 15 13,-1-11-33,1 11 16,-5-7-31,5 7 17,-10-4-24,10 4 19,-12 4-30,12-4 22,-15 11 0,7-4 45,3 3 14,-1 1 34,-2 0 32,3 3-40,1 0 1,0 0-9,3 1-7,0-2-18,1 1-11,0-1-16,2 1-5,1-1-10,1-1-11,3 0-9,0-3-19,2 1-35,1-3-47,1 0-47,1-3-25,3-2-47,2 0-30,-2-1-75,3-1-117,1-1-114,2-2-83,-2 2-877,5-3-1131</inkml:trace>
        </inkml:traceGroup>
        <inkml:traceGroup>
          <inkml:annotationXML>
            <emma:emma xmlns:emma="http://www.w3.org/2003/04/emma" version="1.0">
              <emma:interpretation id="{83681A7A-3003-405F-8792-C84D47346657}" emma:medium="tactile" emma:mode="ink">
                <msink:context xmlns:msink="http://schemas.microsoft.com/ink/2010/main" type="inkWord" rotatedBoundingBox="7587,10489 10032,10372 10067,11103 7622,11220"/>
              </emma:interpretation>
              <emma:one-of disjunction-type="recognition" id="oneOf16">
                <emma:interpretation id="interp76" emma:lang="en-IN" emma:confidence="0">
                  <emma:literal>added</emma:literal>
                </emma:interpretation>
              </emma:one-of>
            </emma:emma>
          </inkml:annotationXML>
          <inkml:trace contextRef="#ctx0" brushRef="#br1" timeOffset="104394.0514">7760 11168 176,'0'0'709,"11"-12"-169,-4 6-59,-1-2-36,0 1-47,1-2-18,-2 1-34,-1 0-31,0-3-44,-4 11-24,2-19-23,-2 19-14,-1-20-18,1 20-42,-5-18 23,0 11-45,-2-1 7,-2 2-40,2 0 12,-4 2-35,11 4 6,-21-1-30,9 4 15,0 1-23,-1 2 22,0 3-28,0 1 25,2 3-25,-2 0 8,3 2-11,2-1 19,-1 0-19,4 0 18,1 0-19,1-2 16,3 0-22,0-12 12,3 22-20,2-14 19,0 0-23,4-2 14,1-2-26,1 0 42,3-2-49,-1-2 12,4-2-33,1-2 11,1 0-21,3-3 25,0 0-22,-3-4 26,1 0-17,-1-1 26,-2-1-22,0 0 26,-3-1-21,-1 0 17,-2 2-11,-2 0 37,-2 1 6,0 2 45,-2 2-6,0 0 6,-5 7-20,8-12 5,-8 12-23,0 0 2,0 0-1,0 0-7,0 0 1,10 5 2,-10-5-7,3 12-7,-3-12 5,4 15-17,-4-15-6,6 16-37,-1-6-73,0-3-51,1 3-92,4-3-41,0 1-88,3-1-97,-1 0-68,3-3-106,1 0-719,2 0-968</inkml:trace>
          <inkml:trace contextRef="#ctx0" brushRef="#br1" timeOffset="104866.5477">8553 11080 604,'14'-12'568,"-4"1"-65,-2 1-23,-1-5-63,-3 5-19,-2-1-29,-2 11-24,-2-22-47,-2 15-28,-3-3-47,-3 5-2,0-1-12,-3 2 1,-2 2-29,-1 2 19,-4 5-31,-2-1 23,0 3-33,-1 1 8,-2 5-31,1-1 5,-1 2-20,4 3-10,0-1-15,6-2-12,0 1-26,3-1-11,2-1-1,2 1-7,4-3-10,2-1-5,2-10-8,1 18 0,-1-18-20,9 15-39,-9-15-42,18 8-45,-7-6-12,3-2-27,-1 0 14,5-2-35,-1-1 8,0-2-30,3-2-16,-1-2-24,0 0-12,-2-4-17,-1 1-2,0-3 7,1-5-1,-2-2 31,-1-2 10,-2-2 43,1 0 15,-3-1 51,1-2 21,-1 0 51,-1-1 33,0 2 69,-1-2 43,-1 1 79,-2 7 20,0 1 35,-2 2 20,1 2 24,-4 4-29,1-1-7,0 2-23,-1 12-3,0-18-36,0 18 18,-1-11-24,1 11 34,0 0-18,0 0-2,0 0-10,-6 12-5,6-12-19,-2 24-11,1-9-2,0 4-25,1 0-15,-2 1-21,1 4-16,1 2-12,0-2-4,1 1-7,-2 0-15,2-2-70,2 2-48,-2-3-80,2-3-39,1 2-60,1-2 7,4 1-69,-3-3-79,3 0-57,2-3-76,0-2-116,2-1-460,1-3-746</inkml:trace>
          <inkml:trace contextRef="#ctx0" brushRef="#br1" timeOffset="105153.9957">9006 11030 472,'7'-13'569,"-2"-3"-85,1 2-35,-3-1 4,0 0-27,-3 4-19,2-2-40,-4 3-40,-1 1-41,-2-1-12,-1 3-30,-1 0-7,7 7-39,-19-5 3,19 5-46,-23 0 10,12 4-31,-3 1 4,-2 3-33,1 1-4,-3 6-24,2-3 14,3 3-38,0 0 11,0 1-31,4 0 14,3-1-30,0 0 20,2-1-28,3-1 15,1 0-34,1-2 0,3 1-47,1-2-13,1-2-49,0-1-4,2 0-48,2-1 1,-2-2-25,2-2-30,-10-2-22,23 2-13,-23-2-4,22-4-14,-12 1-18,0-3-28,2-1 16,-2-2-41,0-1 42,0-2-29,-2 0 2,1-7-18,0 1 22,-1-3-145</inkml:trace>
          <inkml:trace contextRef="#ctx0" brushRef="#br1" timeOffset="105363.5121">9032 10935 870,'6'-28'144,"0"-1"41,-1 0 19,2-1 41,0 0 18,-3 5 16,0 0 18,-3 0 3,0 3 39,-1 1-30,2 0 4,-4 3-19,1 1 11,1 4-58,-1 0 2,-1 2-33,1 1-9,1 10-38,-2-14 9,2 14-47,0 0 36,-8-5-30,8 5 25,0 0 7,-5 14-53,4-4-2,-1 2 74,1 4-75,-1 2 24,0 2-51,2 1-9,-1 4-15,0 0-10,1 0-11,0 1-8,1 0-7,-1 1-7,3-4-50,-1 1-58,1 0-89,-1-2-46,1-1-84,-1-5-82,3 2-95,-1-1-34,1-2-94,-1 0-219,1-2-356,-1-3-797</inkml:trace>
          <inkml:trace contextRef="#ctx0" brushRef="#br1" timeOffset="106170.643">9222 11054 285,'7'-7'591,"1"-1"-101,1 1-65,-1-3-24,-1-1-45,2 1-42,1-2-35,-1 2-20,0-3-4,1 1-15,-2-2-23,0 2-9,-2-1-38,2 2 15,-4 0-17,0 0 0,-4 11-31,5-14 2,-5 14-41,0-14 6,0 14-17,-5-10-5,5 10 4,-8-5 1,8 5-8,-12-3 8,12 3 16,-12 3 6,12-3 17,-17 11-22,9-6-10,2 4 2,-2 0-9,1 3-13,0 0-22,2 1-10,1-1 1,0-1-15,3 2-1,0-2-7,1 1-14,1 0-41,2-1-61,-3-11-70,9 17-31,-3-9-48,2-2-1,1 1-33,1-2 4,3-1 18,-1 0 50,6-3 23,0 2 7,1-2 1,3-2 15,0 1 11,5-4 15,-2-2 21,6-1-8,0-2-11,1-4 1,2-2-1,-1-2-8,2-2 22,-2 1-5,0-2 29,-2 0 19,-4 1 38,-6 2 53,0 2 65,-7 1 43,-3 2 23,-2 0 54,-3 4 4,-3-1-2,-3 9 23,3-17-5,-3 17-12,-5-12-7,-2 5 1,0 2-1,-3 2-11,-1-2 15,-2 5 0,-2 0-15,-2 3-3,-2-1-9,-4 3-6,2 2-12,1 2-36,0 3-10,1 0-6,1 1-6,1 2-27,5 0-14,-1 1-13,1-1-5,6-1-10,1 1-8,2-3-6,2-2-4,2 1-2,3-2-8,1 0 0,2-2-28,0-1-12,5-1-24,-2-2 1,3-1-32,0-1-2,-1-2-17,4-2 15,-1 1-22,2-3 22,-1-2-24,1-1 12,2-2-27,-2-2 26,-1-1-27,1-1 23,2-5 0,0 1 18,-2-3-1,1-2-14,2-6-8,-2 1-16,1-5 0,-3 0-3,-1 0 29,-1-1 33,-1 5 18,-3-1 14,-2 0 40,-3 5 35,0 1 43,-2 1-7,-3 5 15,0 1 7,-1 1 37,-4 2-26,1 3 17,-1 4-8,5 7 28,-13-8-4,13 8 38,-17 4-20,5 3 45,1 4-3,-1 4 7,2 4 2,-4 5 35,4 2-34,-1 4 31,1 4-48,4 0 20,-2 5-46,2-4-68,3-2-95,1 3 0,2-5 0,0-1 0,1-2 0,2-1 0,1-1 0,2-2 0,-1-1 0,1-3 0,-1-2 0,3-4 0,0-1 0,-1-1 0,2-3 0,1-2-271,-2-1-125,1-1-95,1-1-131,0-1-152,-10-3-1006,21 0-1476</inkml:trace>
        </inkml:traceGroup>
        <inkml:traceGroup>
          <inkml:annotationXML>
            <emma:emma xmlns:emma="http://www.w3.org/2003/04/emma" version="1.0">
              <emma:interpretation id="{FAE6D348-724D-43F1-8377-FB54D6EA7D4D}" emma:medium="tactile" emma:mode="ink">
                <msink:context xmlns:msink="http://schemas.microsoft.com/ink/2010/main" type="inkWord" rotatedBoundingBox="13173,10084 15590,9969 15620,10596 13203,10711"/>
              </emma:interpretation>
              <emma:one-of disjunction-type="recognition" id="oneOf17">
                <emma:interpretation id="interp77" emma:lang="en-IN" emma:confidence="0">
                  <emma:literal>added</emma:literal>
                </emma:interpretation>
                <emma:interpretation id="interp78" emma:lang="en-IN" emma:confidence="0">
                  <emma:literal>addrd</emma:literal>
                </emma:interpretation>
                <emma:interpretation id="interp79" emma:lang="en-IN" emma:confidence="0">
                  <emma:literal>adda</emma:literal>
                </emma:interpretation>
              </emma:one-of>
            </emma:emma>
          </inkml:annotationXML>
          <inkml:trace contextRef="#ctx0" brushRef="#br1" timeOffset="276967.2523">13582 10393 90,'0'0'754,"0"0"-152,-15-4-85,15 4-47,-9-8-13,-1 2-42,2 0-49,-3-2-36,-4 1-15,0 0-49,-1 0-15,-1 2-37,-4 1 2,3 1-44,-4 3 3,1 0-32,-1 4 5,-1 2-39,1 4 6,0 0-14,-1 4-13,8 1-18,-2 1-20,4-1-7,2 2-6,2-1-7,2-2-4,3 1 21,2-2-31,2-1 33,4 0-52,1-1 42,3-2-43,2 0 37,-1-2-48,4-2 15,3-2-56,-3-1 1,5-2-29,-2-2 6,2 0 9,0-3 9,2-1 8,0-3 10,-2 2 13,0-4 1,1-2 5,-6 2 10,3-3-21,-3 1 26,-2-1-21,-2 2 33,-2 0-2,2 2 38,-3 1 11,0 1-3,0 2-27,-6 6 18,7-10-4,-7 10-11,0 0 2,0 0 7,0 0 0,12 5 1,-12-5-2,4 12-6,-4-12-12,6 17 6,-4-8-5,1 2-5,1-2 0,0 3-9,1-3-21,2 1-47,0 0-9,3 0-32,2-1-48,1 0-50,1-2-21,2 0-50,2 0-12,4-3-34,1 0 3,2-1-33,2-2-11,0-2 4,0 1-14,1-2 65,-1-3-2,0 1 9,2-4 44,-4 0 34,4-2 175,-6-1 86,-1-4 107,-2 3 6,-3-2 21,-2-1 17,-1 1-7,-5-3 28,-1 4-10,-3 0 9,-3 4 9,0-2 2,-2 11 1,-4-14 1,4 14-8,-13-8 29,13 8-35,-19 0 2,6 4-38,-1 2 3,-3 1-37,1 2 10,0 4-45,-2-1 8,3 2-25,-1 1-15,3-1-10,0 2-8,3 0-11,1-4-13,2 2-5,4-2-4,1-2-8,2-10-15,2 20-14,-2-20-26,8 16-7,-1-8-35,1-3-22,-1 0-27,5-1-34,-1-4-11,2 3 1,-13-3-9,22-3 8,-8 1 5,1-2 11,0-4 4,-3 1 19,2-3 2,-1-2-2,0-2-2,-1-1 22,-1-5 3,-2 0 23,1-6 24,0 0 20,-3-3 30,1 0 18,-4-1 40,2-3 22,-3 1 56,1 1 0,0 0 47,-2 4 12,0 3 15,0 2 1,-2 2-8,0 2 0,0 2-7,0 4-8,0 0-26,0 12-17,-4-16-3,4 16 19,0 0-14,0 0-3,0 0-13,0 0-6,-8 14-5,6-3-7,2 2-11,0 5-4,0 0-17,0 3-12,0 0-9,-1 3-6,1 2-9,0-2-25,1 1-93,-1-1-89,0 0-53,0-1-109,2-1-130,2 1-93,0-1-60,4-1-621,-1-1-857</inkml:trace>
          <inkml:trace contextRef="#ctx0" brushRef="#br1" timeOffset="277416.0693">14672 10454 145,'11'-16'777,"-6"0"-167,1 2-42,-3-2-22,1 2-47,-4 1-65,-2 1-25,-1-1-51,-1 4-6,-4-2-49,-2 2-23,-3 3-62,0 0-3,1 4-29,-3 2-15,-1 2-25,-2 1-17,-2 5-23,-1 1-14,3 2-13,-2 2-14,2 1-13,2 1-9,1 0-7,1 2 36,4-1-65,-2 1 47,5-3-51,3 0 40,3-1-55,-1-2 44,5 0-49,1 0 58,1-3-83,3 1 19,4-2-65,-1 0-7,5-5-32,-3 0-18,5-4-15,-2 0-18,2-1-14,4-3 17,-2-5 3,1 0-13,-2-1-11,0-6 20,0 1 9,-5-5 10,2-2 21,-3-1 21,-4-2 23,1-3 17,-3-1 13,-1-2 25,-1 0 14,-1 4 53,-1 2 16,-3 4 44,0 1 21,0 2 13,0 3 9,0 3-24,-3 3 11,1 2 1,2 9 20,-4-9 1,4 9 5,0 0-2,-7 7-11,7-7 0,-4 17-22,1-6 2,1 4-33,0 2 1,0 1-34,2 0 15,0 3-34,0-1 15,0 0-9,2 1-10,0 1-23,3-2-71,-3 0-88,4-1-37,-3-3-103,3-1-112,-3 2-85,5-3-126,-3 0-762,1-3-981</inkml:trace>
          <inkml:trace contextRef="#ctx0" brushRef="#br1" timeOffset="278164.1677">14830 10505 189,'15'-1'677,"-15"1"-148,9-7-69,0 3-33,-2-3-48,1 1-24,3-2-28,0 0-14,1 0-14,-2-1-52,1 0-7,0-1-31,0 0 4,-2 1-44,0 0 1,-3 0-39,2 2 11,-3-1-17,-5 8 6,6-12-43,-6 12 4,2-10-38,-2 10 9,0 0-27,-2-10 14,2 10-28,0 0 24,-11-1-3,11 1 4,-12 5-19,12-5 22,-11 10-21,4-2 22,2 0-8,-1 1-9,1 0-6,1 2-12,0 0-1,3 0-4,0-1 2,1 2-20,1 0-34,0-2-36,4-1-35,-1 1-19,5 1-32,0-2-12,2 0 31,5 0 10,1 0-5,2-1-52,4 0-8,-2-4 9,5 0 1,1 0 15,1-3-16,0-1 1,3-1 8,2-3 1,3-2 1,-2-1 20,7-4 51,-5-2 22,-6 2 23,4-5 31,-9 1 27,-1-1 63,-4 1 37,-4 1 43,-3 1 16,-4 1 15,-3 1 10,-3 1 30,-3 10-32,0-18 25,0 18-22,-9-16 23,-1 13-27,0-2 21,-4 2-31,-1 3 16,-5 1-26,1 2-1,-5 3-11,1 1-13,0 3-22,-4 1-13,5 3-19,-1 0-11,3 2-11,2 1 26,2-1-53,5-1 38,0 1-58,4-1 43,2-1-65,2 1 52,3-3-50,2-2 27,3 2-60,0-3-1,5 1-40,0-3-8,2-2-31,2 1 8,-1-2-7,1-3 10,2-1-4,1-1-16,0-3-1,0 0-1,4-3-19,-2-2-14,0-1-5,-2-4-17,3-1 5,-1-5 6,-2-1 6,-2 1 14,-1-4 19,0-2 22,-3-1 25,-2 0 21,-2-2 23,-2-1 35,-1-2 14,-2 0 32,-1 5 9,-2-1 62,-2 3 22,0-1 21,-1 5 28,-2 0-1,1 5 12,-1 3-3,0 1-5,1 4-4,0 1 6,5 7-6,-10-5 5,10 5-15,-8 5 8,8-5-18,-5 15 2,3-5-19,-1 3-13,3 3-18,0 3-15,0 1-15,3 2-10,-1 2-4,1 0-24,1 1-5,-3 0-11,4 0-12,-1-2-39,1 2-83,-1-3-89,0 1-82,-1-2-119,0 1-156,0-3-205,1-2-750,-2-3-1147</inkml:trace>
        </inkml:traceGroup>
        <inkml:traceGroup>
          <inkml:annotationXML>
            <emma:emma xmlns:emma="http://www.w3.org/2003/04/emma" version="1.0">
              <emma:interpretation id="{278E3E18-5026-44E8-9786-F0E24B619372}" emma:medium="tactile" emma:mode="ink">
                <msink:context xmlns:msink="http://schemas.microsoft.com/ink/2010/main" type="inkWord" rotatedBoundingBox="16046,10188 16988,10143 17011,10626 16069,10671"/>
              </emma:interpretation>
              <emma:one-of disjunction-type="recognition" id="oneOf18">
                <emma:interpretation id="interp80" emma:lang="en-IN" emma:confidence="0">
                  <emma:literal>in</emma:literal>
                </emma:interpretation>
                <emma:interpretation id="interp81" emma:lang="en-IN" emma:confidence="0">
                  <emma:literal>In</emma:literal>
                </emma:interpretation>
                <emma:interpretation id="interp82" emma:lang="en-IN" emma:confidence="0">
                  <emma:literal>on</emma:literal>
                </emma:interpretation>
                <emma:interpretation id="interp83" emma:lang="en-IN" emma:confidence="0">
                  <emma:literal>ion</emma:literal>
                </emma:interpretation>
                <emma:interpretation id="interp84" emma:lang="en-IN" emma:confidence="0">
                  <emma:literal>fn</emma:literal>
                </emma:interpretation>
              </emma:one-of>
            </emma:emma>
          </inkml:annotationXML>
          <inkml:trace contextRef="#ctx0" brushRef="#br1" timeOffset="278643.7135">16211 10383 494,'-5'-8'788,"5"8"-134,-8-11-54,8 11-72,-6-10-32,6 10-85,-5-9-31,5 9-87,0 0 16,0 0-36,-9 8 16,9-8-28,-1 18-48,-1-6-21,2 1-36,2 4 10,-2 0-78,-2 0 31,2 1-72,0 0 35,0-1-63,0 0 42,2 0-56,-2-3-19,1-2-89,0-1-28,0 0-41,-1-11-49,4 17-42,-4-17-55,7 11-71,-7-11-38,7 5-53,-7-5-22,0 0-97,12-5-431,-12 5-644</inkml:trace>
          <inkml:trace contextRef="#ctx0" brushRef="#br1" timeOffset="278957.332">16103 10271 31,'0'0'737,"-16"-6"-167,16 6-66,-13 0-34,13 0-47,-12 3 13,12-3-42,-8 5-27,8-5-40,0 0-24,-3 12-38,3-12 5,7 8-25,-7-8-24,16 6-16,-5-3-17,1-1-16,5-1-18,-2-1-22,4-1-16,-1-1-16,2-1-14,-3 1 1,0-2-3,0 0-19,-3-3-1,1 3-2,-3-2-11,-2 1 3,-3-2-12,0 0-6,-3-2-5,-4 9-5,0-13 22,-3 3 1,-2 1-52,-3 2 37,-2-1-44,-3 1 40,1 3-47,-3 0 30,1 3-26,-1 1 30,0 0-48,-3 5-15,1-1-85,1 5-56,-2 2-67,4 1-78,0 1-67,5 3-102,1-2-82,5 2-122,2-3-660,2 3-966</inkml:trace>
          <inkml:trace contextRef="#ctx0" brushRef="#br1" timeOffset="279355.8799">16497 10482 75,'0'0'859,"0"0"-182,7-8-26,-7 8-50,0 0-89,0 0-31,1-10-84,-1 10-43,0 0-88,0 0-5,0 0-29,0 0-24,-5 8-24,5-8-32,0 13-27,0-13-18,0 17-26,0-17-16,0 19 12,1-8-38,-1-11 8,0 18-33,0-18 26,1 15-32,-1-15 26,0 15-32,0-15 21,0 13-25,0-13 31,0 0-35,-1 11 24,1-11-25,0 0 29,0 0-31,0 0 31,0 0-31,-9-7 0,9 7 4,0-15-4,0 15 6,2-23 9,1 7 8,2 1-8,0-5 9,3 1 9,1 0 12,4 1 10,0 1 19,6-1 3,0 2 8,4 1 23,-1 4 40,1 3-34,1 2 32,3 2-32,1 2 31,1 4-43,0 3 28,1 2-57,0 0 21,-2 3-49,-3 3 17,-2 1-34,-5-2 20,-1 2-39,-4 1 0,-2 0-14,-2 1-83,-4-1-53,-1 2-132,-4 1-119,-3-2-124,-1 5-200,-2 0-214,-2-3-663,-2-1-1253</inkml:trace>
        </inkml:traceGroup>
        <inkml:traceGroup>
          <inkml:annotationXML>
            <emma:emma xmlns:emma="http://www.w3.org/2003/04/emma" version="1.0">
              <emma:interpretation id="{9E63CF99-2041-4D15-A0A3-971082E66BA1}" emma:medium="tactile" emma:mode="ink">
                <msink:context xmlns:msink="http://schemas.microsoft.com/ink/2010/main" type="inkWord" rotatedBoundingBox="17470,10187 20342,10050 20365,10535 17493,10672"/>
              </emma:interpretation>
              <emma:one-of disjunction-type="recognition" id="oneOf19">
                <emma:interpretation id="interp85" emma:lang="en-IN" emma:confidence="0">
                  <emma:literal>shade.</emma:literal>
                </emma:interpretation>
                <emma:interpretation id="interp86" emma:lang="en-IN" emma:confidence="0">
                  <emma:literal>stack.</emma:literal>
                </emma:interpretation>
                <emma:interpretation id="interp87" emma:lang="en-IN" emma:confidence="0">
                  <emma:literal>sack.</emma:literal>
                </emma:interpretation>
                <emma:interpretation id="interp88" emma:lang="en-IN" emma:confidence="0">
                  <emma:literal>static.</emma:literal>
                </emma:interpretation>
                <emma:interpretation id="interp89" emma:lang="en-IN" emma:confidence="0">
                  <emma:literal>stacks.</emma:literal>
                </emma:interpretation>
              </emma:one-of>
            </emma:emma>
          </inkml:annotationXML>
          <inkml:trace contextRef="#ctx0" brushRef="#br1" timeOffset="280258.2076">17860 10444 454,'10'-6'785,"-3"-2"-148,1 1-2,0 1-89,1-2-43,-3 0-52,-1 0-25,0 0-79,-1-1-29,-4 9-64,1-14-21,-1 14-39,-5-13-33,5 13-25,-14-9-19,2 5-14,-1 1-18,-4 3-2,-2 2-25,0 0-13,-6 4-3,4-1-8,-2 2-10,0 2-7,1-1 0,3 3-3,0-2-2,2 2-4,4-1-2,3 0-2,1-1 1,0 3-2,5-2-1,4-10-2,-1 16 35,4-6-45,2-3 35,4 1-37,0 1 34,3-1-47,4 1 38,-2-2-47,5 1 37,0 0-34,0-1 38,0 2-35,-1-1 38,-1-3-33,-3 2 34,0 0-34,-2-2 27,-2 0-32,-1 0 33,-3 2-29,-6-7 40,7 9-34,-7-9 36,-3 10-31,3-10 30,-10 9-32,2-3 35,-5-4-35,0 3 37,-3-1-35,-2-3 33,-1 4-33,-2-4 27,1-1-35,-3 0 33,1 0-27,-1-1 40,0-4-46,-1 3 32,4-2-47,1 0-39,2-2-57,1 2-62,2-3-86,4-2-110,0 0-116,5-2-92,2 2-231,4-3-315,3 2-758</inkml:trace>
          <inkml:trace contextRef="#ctx0" brushRef="#br1" timeOffset="280520.3053">18079 10328 462,'12'-8'808,"-5"2"-111,0-1-53,0-1-83,-7 8-26,8-11-59,-8 11-41,5-11-32,-5 11-41,4-9-42,-4 9-48,0 0-41,0 0-28,0 0-6,0 0 7,0 0 10,0 0-75,0 0 9,-1 20-26,1-9 23,0 1-58,1 3 10,0-1-52,-1 3 20,2 0-35,-1 0 17,0 0-37,1 0 28,-1 0-43,-1 0 8,0-3-73,2 0-4,-2-1-56,1 1-94,-1-3-48,0 1-44,0-12-90,-1 19-32,1-19-82,-3 19-43,3-19-97,-6 13-714,6-13-973</inkml:trace>
          <inkml:trace contextRef="#ctx0" brushRef="#br1" timeOffset="281004.0666">17954 10576 703,'-10'-6'689,"1"1"-85,9 5-49,-13-10-64,13 10-48,-8-12-56,8 12-65,-1-11-54,1 11-66,13-13-21,-3 5-43,4 1-13,7 0-48,3 0 6,7-1-30,2 2 6,3 0-37,2 1 9,8-3-47,1 3-10,3 0-41,0 0-5,-1 0-11,-1 0 5,-2 0 7,-8 1 18,-1-1 14,-3 2 3,-8-1 7,-1 1 32,-7-1 9,-1 1 18,-2 0-14,-4-2 28,-11 5-4,13-7 28,-13 7-20,0 0 33,0 0-27,0 0 41,-4-8-15,4 8 11,-18 1 1,7 2 8,-6 0 2,2 1 2,-6 3-22,2 0 14,-1 3-23,-1-1-15,3 1-15,0 0-10,2 0-2,2-1-4,2 2-6,1-2-5,2-1-6,4 1-3,-1-2-6,6-7 7,-2 14-29,2-14-34,5 12-40,-5-12-18,13 6-10,-13-6-12,19 5-10,-19-5-8,24 0-13,-10 0-15,0-3 15,3 0 17,0-1 37,-1-3 3,0 1 46,-1 1 9,0-4 34,-1 2 40,0-1 45,-2 0 29,0 2 2,-2 0 32,-1 0-17,-2 2 14,2-1-32,-9 5-6,13-6 12,-13 6 27,13 0-10,-13 0-13,12 2-15,-12-2-18,12 8-18,-12-8-23,13 9 3,-7-3-8,1 0-77,-1 1-86,1-1-85,1 0-121,-1 0-101,0-1-89,1 1-213,0-1-393,1-2-754</inkml:trace>
          <inkml:trace contextRef="#ctx0" brushRef="#br1" timeOffset="281271.9378">19220 10366 705,'4'-12'692,"-4"12"-84,2-17-43,-2 17-58,-4-15-71,4 15-13,-11-11-55,11 11-20,-17-6-53,17 6-1,-22 0-50,8 1-8,0 4-22,-2-1-32,1 4-22,-2 1-8,2 2-24,-2 1-20,5 2-24,-4 1-11,5-1 30,-1 1-68,5-2 41,0 0-61,1 0 26,2-1-35,0 0 40,4-12-70,0 21 37,0-21-94,8 17-34,-3-10-67,1 0-46,3-2-45,1-2-62,1 0-61,2 0-36,1-3-5,-2 0-4,6-3-98,-1 0-52,1-1-374,1-6-552</inkml:trace>
          <inkml:trace contextRef="#ctx0" brushRef="#br1" timeOffset="281503.0456">19361 10281 519,'6'-20'689,"-2"2"-111,-1 1-10,1 1-35,-3-1-50,1 2-48,-2 2-25,3 0-18,-2 3-34,-1 10-3,1-20-79,-1 20-3,2-16-88,-2 16 8,1-10-53,-1 10 78,0 0-65,0 0 41,0 0-36,6 10 19,-3 1-38,-2-1 20,2 6-50,-1 1 15,1-1-60,0 3 21,-2 1-50,0-1 23,1 1-39,0 3 27,-1-1-39,0-3-10,-1 1-107,0-3-7,2 3-113,-2-3-52,0-3-71,0 1-53,1-4-107,0 1-72,0 0-62,2-3-132,-3-9-522,7 15-904</inkml:trace>
          <inkml:trace contextRef="#ctx0" brushRef="#br1" timeOffset="281782.7182">19752 10256 205,'4'-15'738,"-3"2"-148,-2 2-50,1 11-29,-5-19-70,-2 11-20,0 0-42,-2 2-22,0 3-41,-3-1-52,-1 3-18,13 1-9,-25 2-22,8 4-3,3 0-9,-4 5-15,3 2-5,0 2 0,3 0 37,1 2-42,-1 2 42,4 1-37,5-3 12,0 0-43,2 0 8,2 0-47,3-2 11,2-1-56,2 1 20,5-1-48,1-2-19,4-2-21,1-3 0,3 1 0,2-4-38,1-2-105,3 1-35,2-3-130,0-3-78,8 1-58,-4-3-20,2-2-103,-1 0-37,5-5-204,-1-2-541,-1-4-952</inkml:trace>
          <inkml:trace contextRef="#ctx0" brushRef="#br1" timeOffset="281974.6916">20341 10248 734,'0'0'820,"0"0"-79,9-9-43,-9 9-45,0 0-65,0 0-76,0 0-47,0 0-29,0 0 8,0 0-87,0 0-1,0 0-57,1-11 9,-1 11-62,0 0-9,0 0-71,0 0-35,0 0-131,0 0 0,0 0 0,0 0 0,0 0 0,0 0 0,0 0 0,0 0 0,0 0-79,0 0-199,0 0-95,0 0-72,0 0-135,0 0-183,0 0-212,-14-2-515,14 2-1117</inkml:trace>
        </inkml:traceGroup>
      </inkml:traceGroup>
    </inkml:traceGroup>
    <inkml:traceGroup>
      <inkml:annotationXML>
        <emma:emma xmlns:emma="http://www.w3.org/2003/04/emma" version="1.0">
          <emma:interpretation id="{F8ECB913-104F-4A3F-A6D2-5C7F408C0DCB}" emma:medium="tactile" emma:mode="ink">
            <msink:context xmlns:msink="http://schemas.microsoft.com/ink/2010/main" type="paragraph" rotatedBoundingBox="1877,11810 5706,11908 5681,12865 1852,1276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3D5F9EB-0C19-4696-B42D-6E1277294CE9}" emma:medium="tactile" emma:mode="ink">
              <msink:context xmlns:msink="http://schemas.microsoft.com/ink/2010/main" type="line" rotatedBoundingBox="1877,11810 5706,11908 5681,12865 1852,12767"/>
            </emma:interpretation>
          </emma:emma>
        </inkml:annotationXML>
        <inkml:traceGroup>
          <inkml:annotationXML>
            <emma:emma xmlns:emma="http://www.w3.org/2003/04/emma" version="1.0">
              <emma:interpretation id="{3D58AB09-7D00-4B2E-987A-39DBAEEBBA8C}" emma:medium="tactile" emma:mode="ink">
                <msink:context xmlns:msink="http://schemas.microsoft.com/ink/2010/main" type="inkWord" rotatedBoundingBox="1877,11810 2648,11830 2636,12268 1866,12248"/>
              </emma:interpretation>
              <emma:one-of disjunction-type="recognition" id="oneOf20">
                <emma:interpretation id="interp90" emma:lang="en-IN" emma:confidence="0">
                  <emma:literal>an</emma:literal>
                </emma:interpretation>
                <emma:interpretation id="interp91" emma:lang="en-IN" emma:confidence="0">
                  <emma:literal>in</emma:literal>
                </emma:interpretation>
                <emma:interpretation id="interp92" emma:lang="en-IN" emma:confidence="0">
                  <emma:literal>on</emma:literal>
                </emma:interpretation>
                <emma:interpretation id="interp93" emma:lang="en-IN" emma:confidence="0">
                  <emma:literal>In</emma:literal>
                </emma:interpretation>
                <emma:interpretation id="interp94" emma:lang="en-IN" emma:confidence="0">
                  <emma:literal>Ten</emma:literal>
                </emma:interpretation>
              </emma:one-of>
            </emma:emma>
          </inkml:annotationXML>
          <inkml:trace contextRef="#ctx0" brushRef="#br1" timeOffset="107030.3124">2057 11990 378,'0'0'947,"-5"-8"-171,5 8-93,0 0-80,-7-6-44,7 6-60,0 0-32,0 0-45,-2 8-20,2-8-20,-2 16-60,1-5-40,0 0-48,1 2-44,-1 0-34,1 0-33,0 2-25,0-2-15,0 2-18,0-3-12,0 1-13,1-1-12,0 0-32,-1-12-77,3 19-72,-3-19-57,5 17-57,-5-17-39,6 12-83,-6-12-90,5 8-82,-5-8-80,0 0-851,0 0-1116</inkml:trace>
          <inkml:trace contextRef="#ctx0" brushRef="#br1" timeOffset="107345.9527">1883 11980 230,'0'0'772,"0"0"-110,-10 3-14,10-3-105,0 0-45,0 0-61,0 0-17,0 0-63,18-1-29,-18 1-38,19-3-30,-9 0-28,4-1-6,0-3-19,3 2-22,-2-1-12,0-1-29,1-2 2,-1 1-16,-1 0 0,0 0-33,-2-1-16,-2 1-13,0 0-4,-1-1-20,-2 1-8,-3 1 12,2-3-16,-6 10-3,2-12-5,-2 12-6,-6-13-9,6 13 2,-10-8-11,10 8 2,-17-6-4,17 6 17,-24 3-23,10 0-3,1 3-68,-2-1-16,-2 5-47,0 0-54,1 2-48,2 1-45,1 1-86,1 0-81,2 3-110,3-1-83,1-1-776,3-1-1033</inkml:trace>
          <inkml:trace contextRef="#ctx0" brushRef="#br1" timeOffset="107763.5961">2250 12076 443,'0'0'815,"0"0"-170,0 0-24,0 0-106,0 0-45,8 9-65,-8-9-33,2 12-87,-2-12-40,4 15-40,-4-15-30,0 20-27,2-9-27,0 0-18,-1 0-17,-1-11-21,2 20-5,-2-20-17,0 20 1,0-20-16,0 17 7,0-17-23,0 13 16,0-13-12,-1 12 11,1-12-17,0 0 7,-4 12-14,4-12 11,0 0-13,0 0 11,0 0-8,-14-4-4,14 4-2,-3-11 0,3 11 4,-2-21 6,4 8-16,-1-4 14,3 1-4,1-6 10,2-1-12,4-2 21,0 1-4,3 0 37,3 2 7,2 1 7,0 3 12,0 1 2,0 4 14,3 4-7,-1 0 0,-2 6 10,0 0-4,1 3 1,0 3-7,-2 2-18,2 3-1,-2 1-12,-4 2-14,1 2-5,-3-1-9,-5 2-1,2 1-11,-4 1-6,0 0-22,-3 3-39,-2 2-97,-2 3-137,-3 0-108,0 5-161,-2-1-208,-1-1-918,-1 0-1350</inkml:trace>
        </inkml:traceGroup>
        <inkml:traceGroup>
          <inkml:annotationXML>
            <emma:emma xmlns:emma="http://www.w3.org/2003/04/emma" version="1.0">
              <emma:interpretation id="{976F4609-9C65-4A9B-9545-E261BDC8066C}" emma:medium="tactile" emma:mode="ink">
                <msink:context xmlns:msink="http://schemas.microsoft.com/ink/2010/main" type="inkWord" rotatedBoundingBox="3262,11892 5705,11955 5681,12865 3239,12802"/>
              </emma:interpretation>
              <emma:one-of disjunction-type="recognition" id="oneOf21">
                <emma:interpretation id="interp95" emma:lang="en-IN" emma:confidence="0">
                  <emma:literal>queue.</emma:literal>
                </emma:interpretation>
                <emma:interpretation id="interp96" emma:lang="en-IN" emma:confidence="0">
                  <emma:literal>queuer</emma:literal>
                </emma:interpretation>
                <emma:interpretation id="interp97" emma:lang="en-IN" emma:confidence="0">
                  <emma:literal>queue'</emma:literal>
                </emma:interpretation>
                <emma:interpretation id="interp98" emma:lang="en-IN" emma:confidence="0">
                  <emma:literal>queue,</emma:literal>
                </emma:interpretation>
                <emma:interpretation id="interp99" emma:lang="en-IN" emma:confidence="0">
                  <emma:literal>queue"</emma:literal>
                </emma:interpretation>
              </emma:one-of>
            </emma:emma>
          </inkml:annotationXML>
          <inkml:trace contextRef="#ctx0" brushRef="#br1" timeOffset="108482.2663">3498 12128 35,'5'-11'744,"0"3"-167,-1-3-27,-1 2-40,1-2-44,-2 1-72,-1-3-9,-1 1-43,-1 1-9,-1 1-54,-2 0-3,0 1-43,-5 2-13,0 1-21,-1 2-25,-3 1-6,0 4-12,-3 2-10,0 3-15,-3 4-8,1 0-3,-1 5-24,0 0 3,1 3-28,2 1-5,3-2-17,0 0-2,3 0-18,2-2 0,0 0-11,3-1 5,1-2-10,4 1 3,0-13-10,3 18-3,3-10 2,2-1 6,0-1-18,3-2-9,2-2-27,-1 0 4,3-2-17,-1-3 17,4 1-20,-2-2 26,1-2-14,-2-1 31,4-2-16,-1 1 32,-2-3-16,-1 1 12,-2-2-10,-2-1 3,1 0 0,-2 1 4,-2 1 2,1-1 6,-2 0 13,0 2 23,-2 1 4,0 2 11,-5 7-10,9-13-4,-9 13-9,6-9 2,-6 9 5,0 0 33,0 0 43,9 7-15,-9-7 18,4 17 0,-3-5-7,2 4 5,-2 1 7,-1 4 2,1 6 53,1 0-138,0 7-37,-1 0 0,1 3 0,-1-3 0,2 4 0,-2-2 0,0 1 0,1-1 0,0 1 0,-1-3 0,2 0 0,-2-6 0,1 0 0,-2-2 0,1-3 0,-1-3 0,2-1 0,-2-2-309,3-4-138,-3 1-21,1-4-63,-1-10-121,3 17-112,-3-17-826,2 9-1239</inkml:trace>
          <inkml:trace contextRef="#ctx0" brushRef="#br1" timeOffset="108965.9677">3801 12121 661,'0'-12'878,"0"12"-132,0-20-75,0 20-50,-1-13-80,1 13-93,-1-12-87,1 12-51,0 0-24,0 0-1,0 0-14,-8 4-49,8-4-29,-3 15-30,3-15-30,-2 19-13,2-7-31,-2 0-11,4-1-12,-1 0-12,0 1-6,3-1 4,-1-2-26,1 0 2,-1 0-6,4-1 1,0-1-22,1-2-2,0 0-29,2-1-25,-10-4-8,18 3-33,-18-3 1,20 0-34,-9-4 12,0 0-34,-1 0 13,2-5-16,0 1 36,0-2-7,-3-2 36,2 1-2,0-2 17,-4 1 14,2-1 13,-2-1 15,-1 3 11,-2 0 16,0 2 26,0-1 25,1 1 24,-5 9 2,3-12-4,-3 12-9,0 0 2,0 0 34,0 0 15,0 0 23,0 0-2,-3 10 0,3-10-8,-5 19-13,2-8-15,1 2-12,0 1-12,1-2-1,-2 2-12,3-1-7,0-1-4,0 3-15,2-2-4,-1-2-6,2 1-5,-1 0-6,4-2 1,-2 0-13,3-1-38,-2-1-57,2-2-50,2-1-68,-9-5-31,16 10-40,-16-10-48,19 5-93,-19-5-62,15 1-48,-15-1-67,17-3-153,-17 3-293,14-7-666</inkml:trace>
          <inkml:trace contextRef="#ctx0" brushRef="#br1" timeOffset="109727.1855">4170 12238 537,'0'0'643,"0"0"-102,0 0-13,3-12-59,-3 12-45,0 0-22,0 0-44,7-10-23,-7 10-59,8-10-22,-8 10-34,9-9-4,-9 9-33,14-13 6,-7 7-38,-1-1 0,2-1-31,1-1 8,0-1-41,-3 0 12,2 2-29,-1-3 10,-2 3-31,1-2-10,-1 1 4,-3-1-8,1 0 0,-3 10-3,5-17-5,-5 17-5,0-12-3,0 12-4,-4-12-2,4 12-2,0 0-2,-6-10-3,6 10 0,0 0 10,-15 0 1,15 0-4,-11 8 17,11-8 5,-10 12 22,3-4 6,1 1 3,0 3 0,2-2-4,0 3 6,0 0 7,0 0-19,2 1-9,0 0-20,1-3 3,1 1-9,0 0-1,3-1-6,-2 1 1,2-3-2,0 2-8,3-5-1,1 2-16,2-1-24,1-2-14,4-1-33,1 0-36,2-2-9,0 1-46,3-3 15,1-1-47,-2-2 10,3-1-17,1-1 18,-3 1-16,2-4 10,-2 0-18,-2-1 20,-1-1 19,-2-1 36,-1 1 26,-2 0 22,-3-1 7,0 0 41,0 0 15,-3 0 40,-1 1-8,0 1 51,-5 9 20,5-17 4,-5 17 5,3-12 21,-3 12 10,1-13 16,-1 13-14,0 0 0,0 0 21,-1-11 6,1 11 3,0 0 21,-5 10-21,5-10 4,-3 12-36,3-12-5,-1 17-23,1-17-5,1 21-22,0-11 6,1 2-26,0-4-1,-2-8-5,5 19 3,-5-19-5,9 14-6,-3-7-18,-6-7 18,15 10-22,-6-6 9,2-1-14,1-1 11,2-1-18,0-1-10,0-1-26,3-1-4,-2-2-5,2 0-5,-3-1-23,1-3 24,-3 1-27,0-1 32,0-1-14,-3-1 30,1 0-12,-2-2 30,-3 0-18,1 0 30,-1 2-18,-2-2 7,-2 2 7,1 1 2,-2 9 16,2-18 15,-2 18 16,1-14 5,-1 14 4,0 0-7,0-13 1,0 13 31,0 0 46,0 0-15,0 0 10,-6 12 6,6-12-7,-7 17-4,4-7-12,0 2-15,0 1-13,1 0-7,-1 3-16,1-4-7,-1 2-7,3-3 23,-2 1-43,2 0-18,0-12-42,-2 21-57,2-21-28,2 17-60,-2-17-20,1 14-61,-1-14-28,5 11-54,-5-11-95,9 9-92,-9-9-180,13 4-547,-13-4-881</inkml:trace>
          <inkml:trace contextRef="#ctx0" brushRef="#br1" timeOffset="110067.2981">5042 12136 583,'0'0'638,"9"-8"-94,-9 8-37,12-9-69,-4 4-38,-8 5-42,15-9-36,-7 4-36,0-1-34,1 0-41,1 0-26,-2 0-19,1 1-24,-1-3-21,2 0-14,-3 1-22,1 0-15,-1-1-13,-1 0-12,-3-1-5,1 1-1,0-2-5,-4 10-15,3-16-2,-3 16-2,0-14-4,0 14-2,-4-12-3,4 12-3,-7-9 1,7 9 5,-7-5 8,7 5 30,-10 2 27,10-2 22,-13 12 43,8-4 24,-3 4-15,3-1-4,0 3 16,0 1-12,2-1-27,1 2-13,0-2 26,1-1-65,2 2 16,1-2-40,-1 0-15,3-1 0,0-2-6,1-2-13,5 2-58,-1-2-96,-1-2-86,2-2-61,1-1-60,2 0-106,2-2-118,3-1-114,3-2-815,-1 0-1132</inkml:trace>
          <inkml:trace contextRef="#ctx0" brushRef="#br1" timeOffset="110266.2955">5636 12037 1448,'8'-5'981,"-8"5"-43,9-10-28,-9 10-104,7-6-66,-7 6-51,8-6-59,-8 6-55,6-7-101,-6 7-474,5-7 0,-5 7 0,0 0 0,7-10 0,-7 10 0,0 0 0,7-8 0,-7 8 0,0 0 0,0 0 0,6-7 0,-6 7 0,0 0 0,0 0 0,0 0 0,0 0 0,6-7 0,-6 7 0,0 0 0,0 0 0,0 0-418,0 0-553,-8 5-1171,8-5-1917</inkml:trace>
        </inkml:traceGroup>
      </inkml:traceGroup>
    </inkml:traceGroup>
    <inkml:traceGroup>
      <inkml:annotationXML>
        <emma:emma xmlns:emma="http://www.w3.org/2003/04/emma" version="1.0">
          <emma:interpretation id="{027329EE-10CB-4AF9-B542-5D1728BF4B63}" emma:medium="tactile" emma:mode="ink">
            <msink:context xmlns:msink="http://schemas.microsoft.com/ink/2010/main" type="paragraph" rotatedBoundingBox="12886,12033 19684,11807 19703,12380 12905,1260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FFC983B-E29C-4940-8F4E-74C87FCACD2D}" emma:medium="tactile" emma:mode="ink">
              <msink:context xmlns:msink="http://schemas.microsoft.com/ink/2010/main" type="inkBullet" rotatedBoundingBox="12899,12413 13369,12398 13371,12459 12901,12475"/>
            </emma:interpretation>
            <emma:one-of disjunction-type="recognition" id="oneOf22">
              <emma:interpretation id="interp100" emma:lang="en-IN" emma:confidence="0">
                <emma:literal>-</emma:literal>
              </emma:interpretation>
            </emma:one-of>
          </emma:emma>
        </inkml:annotationXML>
        <inkml:trace contextRef="#ctx0" brushRef="#br1" timeOffset="286079.2862">12939 12446 178,'0'0'592,"-8"-6"-142,8 6-36,-7-8-16,7 8-4,-9-4-16,9 4 6,0 0-5,-7-7-42,7 7 3,0 0-46,-9-7 4,9 7-17,0 0 22,0 0-7,0 0-9,0 0-18,9 5-32,-9-5-19,16 5-33,-5-1-21,3-2-11,1 1-26,4 1-22,0 0-22,6-2-13,-2 1-5,2 0-17,2-1-10,-1 0-8,-1-1 11,-3 0-27,3-1-2,-4 0-18,1 3-64,-2-3-14,-4 0-112,0 0-52,-1 0-90,-3 2-16,1-4-96,-13 2-110,18 2-66,-18-2-161,18-2-526,-18 2-916</inkml:trace>
      </inkml:traceGroup>
      <inkml:traceGroup>
        <inkml:annotationXML>
          <emma:emma xmlns:emma="http://www.w3.org/2003/04/emma" version="1.0">
            <emma:interpretation id="{0478F088-AB07-4822-BF62-A1B85FB5519C}" emma:medium="tactile" emma:mode="ink">
              <msink:context xmlns:msink="http://schemas.microsoft.com/ink/2010/main" type="line" rotatedBoundingBox="13635,12008 19684,11807 19703,12380 13654,12581"/>
            </emma:interpretation>
          </emma:emma>
        </inkml:annotationXML>
        <inkml:traceGroup>
          <inkml:annotationXML>
            <emma:emma xmlns:emma="http://www.w3.org/2003/04/emma" version="1.0">
              <emma:interpretation id="{CE9A3228-C9A2-47B2-9997-F264CB30528D}" emma:medium="tactile" emma:mode="ink">
                <msink:context xmlns:msink="http://schemas.microsoft.com/ink/2010/main" type="inkWord" rotatedBoundingBox="13635,12008 15662,11940 15680,12465 13652,12533"/>
              </emma:interpretation>
              <emma:one-of disjunction-type="recognition" id="oneOf23">
                <emma:interpretation id="interp101" emma:lang="en-IN" emma:confidence="0">
                  <emma:literal>this</emma:literal>
                </emma:interpretation>
                <emma:interpretation id="interp102" emma:lang="en-IN" emma:confidence="0">
                  <emma:literal>The's</emma:literal>
                </emma:interpretation>
                <emma:interpretation id="interp103" emma:lang="en-IN" emma:confidence="0">
                  <emma:literal>the's</emma:literal>
                </emma:interpretation>
                <emma:interpretation id="interp104" emma:lang="en-IN" emma:confidence="0">
                  <emma:literal>Tho's</emma:literal>
                </emma:interpretation>
                <emma:interpretation id="interp105" emma:lang="en-IN" emma:confidence="0">
                  <emma:literal>tho's</emma:literal>
                </emma:interpretation>
              </emma:one-of>
            </emma:emma>
          </inkml:annotationXML>
          <inkml:trace contextRef="#ctx0" brushRef="#br1" timeOffset="287498.2272">13980 12138 691,'1'-12'950,"1"1"-159,0 2-124,-2 9-2,6-17-62,-6 17-44,4-13-61,-4 13-61,3-12-36,-3 12-102,0 0 17,0 0-28,0 0 1,4 8-58,-4-8 5,-2 22-53,2-4-96,-2 0-87,2 2 0,-2 2 0,0 2 0,2 1 0,-1-2 0,1 2 0,0-1 0,-2 1 0,4-1 0,-2 0 0,1-3 0,1-2 0,0-1 0,0-1-264,2-3-98,-2 2-19,0-4-44,2-2-60,-2 1-49,-2-11-42,2 17-92,-2-17-760,0 0-1039</inkml:trace>
          <inkml:trace contextRef="#ctx0" brushRef="#br1" timeOffset="288258.3911">13715 12184 529,'-16'-5'913,"3"1"-147,-1-1-124,14 5-68,-18-7-60,18 7-72,-14-5-78,14 5-25,0 0-45,0 0-37,0 0 0,0 0-77,14-9-32,-1 8-23,8 0-21,6-3-15,7 1-17,3-3-8,9 1-15,0-1-9,2-2-8,3 0 9,1-1-23,0 1 0,-3 0-4,3-2-16,-4 1 12,-1 0 3,-4 0-8,-7 1-7,-5 0 8,-2 1-1,-4 0-7,-4 2 2,-6-2-5,0 0-2,-4 2-3,-4 0 1,-7 5-7,7-7 18,-7 7-9,0 0 5,0 0-4,-13 3 1,3 3-2,2 3-2,-2 4-4,-3 2 50,0 2-48,0 5 45,-1 1-45,3 1 42,1 1-45,2 1 2,3-1-6,0-1 15,3 0-3,2-2 0,3 2 1,1-2 5,2 0-7,6-5-22,-1 1 15,2-2-31,4-2 13,1-3-42,1-1 7,0-4-38,4 1 12,-6-3-16,3-3 20,0-2-1,-2-1 24,1-1-18,-2-4 25,1 0-11,-4-2 22,2-1-9,-3-3 30,1 0-13,-3-1 26,-1 1 18,-2 1 18,0 0 27,-1 2 18,-3 0 16,1 1 22,-5 9-9,7-11-10,-7 11-9,0 0 3,5-7 2,-5 7 14,0 0-14,0 0 5,2 15-9,-2-15-24,2 13-2,-2-13-10,4 16-16,-1-6 4,1-2-9,-4-8-5,10 15-12,-4-7-31,1-3-33,2 2 11,1-2-53,0-2-14,5-1-45,-2 1-10,1-3-38,3 0 18,1-1-11,-3-3 19,3-1-1,-3 0 3,2-2 5,-4-1 6,4-1 28,-4-3 17,0 2 32,-4-1 11,0-2 30,0 2 36,-2 0 67,-1 2 23,-1 0 18,-1 1 30,-4 8 10,5-11-9,-5 11 13,0 0-4,0 0 14,0 0-6,0 0 0,0 0-18,0 0-17,4 11-16,-4-11-16,0 13-21,0-13-26,0 16 16,0-16-9,3 15-7,-3-15-15,5 17-43,-5-17-4,6 13-36,-6-13-8,9 11-46,-9-11 1,11 9-40,-11-9-42,13 4-30,-13-4-41,14 1-26,-14-1-48,18-3-69,-18 3-151,20-7-406,-9 0-571</inkml:trace>
          <inkml:trace contextRef="#ctx0" brushRef="#br1" timeOffset="288574.8792">14987 12102 190,'-27'21'909,"5"-1"-224,2-3-102,5-2-95,3 1-85,0-3-53,6-1-65,1-2-31,5-10-46,-3 17-38,3-17-48,8 12-11,0-7-37,4-1 3,1-3-32,3 0 15,3-2-22,3 0 14,2-4-17,1-2-5,-3 0 0,0-1 4,-1-3 11,-2-1-4,-3-1 2,-2-1-15,-2-2-4,-3 0-22,-3 1 22,-2-2-16,-3 3 25,-2-1-23,-3 3 24,1-2-26,-3 2 17,-3 2-24,-2 1 11,-1 1-13,1 4 20,-2 1-28,2 3 19,-3 0-30,1 3-22,-1 1-65,-1 2-45,1 2-81,3 0-98,0 4-72,1-2-109,3 2-681,3-3-803</inkml:trace>
          <inkml:trace contextRef="#ctx0" brushRef="#br1" timeOffset="288919.6894">15554 12244 320,'22'-6'816,"-3"1"-160,-3-1-54,-1 0-83,-4-2-70,-2 1-59,-1 1-39,-8 6-51,5-11-34,-5 11-28,-1-11-15,1 11-28,-12-7-7,12 7-8,-18-5-18,6 4-16,-1 1-15,0 0 12,-2 1-59,2 1 15,-2 2-54,2 1 28,1 1-54,3 0 30,2 1-44,3 1-11,1 2-20,3-10-30,4 21-25,4-9-51,0 0 5,4 2-14,1-1 12,2 0 3,1-1 42,-1-1 3,-2 1 29,0-3-5,-1 2 29,-1-5-4,0 2 35,-3 0 2,-2-1 40,1-2 6,-7-5 21,7 9-30,-7-9 15,0 0-32,-4 13 16,4-13-33,-12 6 14,1-1-29,-1-2 3,-3-1-74,-1 1-44,-2-1-111,-1 0-121,-3 1-134,-3-2-224,3 1-506,-5-1-827</inkml:trace>
        </inkml:traceGroup>
        <inkml:traceGroup>
          <inkml:annotationXML>
            <emma:emma xmlns:emma="http://www.w3.org/2003/04/emma" version="1.0">
              <emma:interpretation id="{BCED1C83-4052-4325-801F-AC6AA0698D1C}" emma:medium="tactile" emma:mode="ink">
                <msink:context xmlns:msink="http://schemas.microsoft.com/ink/2010/main" type="inkWord" rotatedBoundingBox="16573,12063 17448,12034 17462,12454 16587,12483"/>
              </emma:interpretation>
              <emma:one-of disjunction-type="recognition" id="oneOf24">
                <emma:interpretation id="interp106" emma:lang="en-IN" emma:confidence="0">
                  <emma:literal>as</emma:literal>
                </emma:interpretation>
                <emma:interpretation id="interp107" emma:lang="en-IN" emma:confidence="0">
                  <emma:literal>is</emma:literal>
                </emma:interpretation>
                <emma:interpretation id="interp108" emma:lang="en-IN" emma:confidence="0">
                  <emma:literal>a</emma:literal>
                </emma:interpretation>
                <emma:interpretation id="interp109" emma:lang="en-IN" emma:confidence="0">
                  <emma:literal>TS</emma:literal>
                </emma:interpretation>
                <emma:interpretation id="interp110" emma:lang="en-IN" emma:confidence="0">
                  <emma:literal>at</emma:literal>
                </emma:interpretation>
              </emma:one-of>
            </emma:emma>
          </inkml:annotationXML>
          <inkml:trace contextRef="#ctx0" brushRef="#br1" timeOffset="289255.0084">16824 12261 526,'0'0'814,"-3"-13"-79,3 13-55,-3-10-74,3 10-58,0 0-73,-4-12-76,4 12-33,0 0 3,0 0-65,0 0 28,-5 7-85,5-7 5,-1 14-68,1-14 11,0 17-58,1-5-5,-1-1-60,0-11 18,1 23-51,1-11 14,-1-1-31,0-1 22,2 1-95,-1 1-55,2-5-52,0 3-55,-4-10-55,8 12-69,-8-12-60,7 9-65,-7-9-54,9 5-46,-9-5-145,0 0-504,0 0-821</inkml:trace>
          <inkml:trace contextRef="#ctx0" brushRef="#br1" timeOffset="289550.1446">16612 12227 553,'-11'3'764,"2"0"-130,9-3-47,-13 4-81,13-4-10,0 0-30,0 0-47,0 0-55,0 0-31,9 5-34,2-8 24,4-1-85,2-3 30,5 0-79,4-3 9,2 0-77,1 0 30,-1-2-75,-1 1 29,0 1-60,-5-1 39,-3 0-55,-1 1 41,-4-2-35,-3 3 29,-2-2-43,-4 4 34,-5 7-30,6-15 7,-6 15-32,-8-11 28,8 11-38,-18-7 30,5 7-64,0 0 26,-3 1-72,0 2-25,-1 2-38,0 0-38,-4 3-45,2-1-42,4 3-63,-2 2-117,5-1-76,2 2-92,2-1-200,3 0-329,2-2-767</inkml:trace>
          <inkml:trace contextRef="#ctx0" brushRef="#br1" timeOffset="289915.2514">17327 12291 506,'22'-7'816,"-2"1"-137,-1-1-72,-5 0-84,-1-2-67,-4 1-44,-3-1-47,-6 9-42,4-15-38,-4 15-32,-4-13-21,-2 7-25,-2 0-17,-3 1-22,-4 1-16,-2 2 22,-3 0-64,0 1 25,-2 2-77,2 1 43,-5 0-66,1 2 29,4 0-50,2 0 36,1 3-46,4-1 34,1 1-57,4 0 34,3 0-65,5-7-22,0 17-32,5-7-21,4 1-12,8 2-37,-1-1 1,6 2-25,2-1 41,2 1 5,-1-2 39,1 1-2,-4-4 32,-2 1 14,0 0 19,0-3 2,-5-1 47,-2 0 19,-1-1 63,-2 1 0,-10-6 16,11 7-25,-11-7 27,0 0-27,0 0 15,0 0-29,-4 11 9,4-11-33,-15 3 13,15-3-27,-23 2 12,8 0-29,-2-1-40,-2 0-83,-3 2-54,3-2-153,-3 0-129,2 2-150,0-1-753,-1 0-961</inkml:trace>
        </inkml:traceGroup>
        <inkml:traceGroup>
          <inkml:annotationXML>
            <emma:emma xmlns:emma="http://www.w3.org/2003/04/emma" version="1.0">
              <emma:interpretation id="{EBA66C38-C499-4EF8-9584-EFF8B1B6877F}" emma:medium="tactile" emma:mode="ink">
                <msink:context xmlns:msink="http://schemas.microsoft.com/ink/2010/main" type="inkWord" rotatedBoundingBox="18051,11885 19684,11831 19702,12367 18069,12422"/>
              </emma:interpretation>
              <emma:one-of disjunction-type="recognition" id="oneOf25">
                <emma:interpretation id="interp111" emma:lang="en-IN" emma:confidence="0">
                  <emma:literal>BES</emma:literal>
                </emma:interpretation>
                <emma:interpretation id="interp112" emma:lang="en-IN" emma:confidence="0">
                  <emma:literal>Be's</emma:literal>
                </emma:interpretation>
                <emma:interpretation id="interp113" emma:lang="en-IN" emma:confidence="0">
                  <emma:literal>Bes</emma:literal>
                </emma:interpretation>
                <emma:interpretation id="interp114" emma:lang="en-IN" emma:confidence="0">
                  <emma:literal>B Is</emma:literal>
                </emma:interpretation>
                <emma:interpretation id="interp115" emma:lang="en-IN" emma:confidence="0">
                  <emma:literal>BI's</emma:literal>
                </emma:interpretation>
              </emma:one-of>
            </emma:emma>
          </inkml:annotationXML>
          <inkml:trace contextRef="#ctx0" brushRef="#br1" timeOffset="290262.9718">18074 12168 98,'0'0'886,"-2"-15"-170,2 15-30,-4-13-102,4 13-3,-4-11-55,4 11-35,-3-12-72,3 12-51,0 0-55,-2-10-19,2 10 27,0 0 8,0 0-53,0 0 28,6 10-40,-6-10-1,8 17-34,-3-5-60,-1-3-95,1 7-74,-1-3 0,0 3 0,-1-2 0,0 2 0,0 1 0,-1-2 0,0-1 0,0 0 0,-1-1 0,0-1 0,1 0 0,-2-12-312,1 18-71,-1-18-23,3 14-52,-3-14-83,1 13-50,-1-13-26,0 0-79,0 0-632,0 13-930</inkml:trace>
          <inkml:trace contextRef="#ctx0" brushRef="#br1" timeOffset="290714.451">18083 12242 65,'-1'-20'767,"-1"3"-140,1 1-52,2-2-27,1 0-33,0 1-56,2-2-17,1 3-56,4 0-40,1-1-27,2 3 9,3-1-38,1 4-3,3 1-14,-1 2-21,2 1-4,0 4 15,-1 1-57,0 3 18,-1 1-65,-2 2 3,1 3-54,-4 2 13,-3 0-53,-1 2 14,-3 2-42,-3-3-9,-3 2-31,-3 2 0,-3 0 0,-3-1 0,-1 2 0,-3 0 0,-1-1 0,0 0 0,-3-2 0,3-2 0,0-1-79,1-1-4,0 0-36,2-2 36,2 1-44,-1-4 37,10-3-63,-13 7-6,13-7-2,0 0 19,0 0 15,0 0 16,0 0 22,0 0 5,0 0 25,14-8 13,-14 8 5,22-4 4,-9 1 10,3 1 12,3 1 2,-2 0 18,3 1 12,1 1 49,-1 0-17,1 1 47,-1 3-37,1-1 51,-1 2-37,-3 0 45,-2 0-10,-1 1 3,-3 2-30,0-1 31,-6 0-37,-1 0 33,-4-8-34,1 14 25,-5-5-30,-1-1 20,-3 1-41,-2 0-3,-3-1-1,0-1-9,0 3-4,-3-4-6,0 0-2,-1 0-9,0 0-2,1-1 1,-1 0-8,3-1-11,0-1-62,2-1-70,1-1-90,11-1-91,-18 0-119,18 0-125,-13-1-149,13 1-188,0 0-619,0 0-1149</inkml:trace>
          <inkml:trace contextRef="#ctx0" brushRef="#br1" timeOffset="290966.4037">18851 12098 982,'8'-9'908,"-3"0"-102,-5 9-62,9-12-38,-9 12-94,4-12-79,-4 12-59,0 0-13,2-9-68,-2 9-5,0 0-52,0 0-9,0 0-50,-5 12-33,5-12-244,-3 16 0,2-6 0,0 2 0,1 1 0,0 0 0,0 0 0,1 0 0,-1 3 0,1 1 0,2-2 0,-2 1 0,2-2 0,-1 2 0,1-4 0,0-2 0,-1 1-162,1-1-228,-3-10-51,5 15-30,-5-15-95,5 12-82,-5-12-110,5 8-751,-5-8-1136</inkml:trace>
          <inkml:trace contextRef="#ctx0" brushRef="#br1" timeOffset="291154.6503">18864 12098 120,'-1'-18'953,"-1"2"-178,2-2-80,3 1-86,1 0-30,1 1-76,0-1-65,3 0-55,2 2-14,3 0-51,1 1-40,2 1-41,1 2-45,3 1-39,1 1-30,-1 1-12,2 2-34,-3 3-34,-1-1-72,2 1-79,-2 2-92,-4 1-39,2 1-81,-4 3-88,0 1-72,-2-2-66,-1 5-171,-2-1-516,-7-7-842</inkml:trace>
          <inkml:trace contextRef="#ctx0" brushRef="#br1" timeOffset="291336.5875">18860 12168 341,'-12'9'923,"5"-3"-115,-1 0-96,8-6-68,-7 8-70,7-8-87,0 0-80,0 0-18,1 12-87,-1-12 0,12 2-100,-12-2 15,21 0-89,-7-1 20,1 0-78,5 0 19,-1-3-112,0 1-82,1 0-69,3-2-74,-1 1-80,2-1-66,-2 1-94,1 1-25,-1-2-46,1 0-674,1 0-844</inkml:trace>
          <inkml:trace contextRef="#ctx0" brushRef="#br1" timeOffset="291679.1969">19657 11964 762,'11'-9'706,"-4"1"-90,-2-1-75,-5 9-53,8-15-80,-8 15-6,-4-12-37,4 12-14,-7-11-47,0 4-9,-2 3-34,-2 0-7,-1 2-22,1-1-17,-5 2-33,2 1-15,-1 0-25,-2 1-28,1 3-29,-1-1-14,2 2-14,0 0-9,2 2-17,1-1 0,1 2-6,3 1-14,3-1-2,1 1 42,1 3-55,5-2 42,2 2-55,1 1 42,5 1-47,4-1 48,0 2-62,3-1 53,3 2-42,-2-3 47,1 0-46,-2-1 51,-1-1-52,-3-1 52,0-1-37,-3-2 82,-2 1-22,0-3 39,-8-5-49,6 10 22,-6-10-46,0 0 35,-12 11-1,3-8-21,-2 0-14,-4-1-3,-4 1-34,1-2-59,-4 0-119,-1-1-92,-5 0-70,-3-1-163,-1 0-171,-4 1-252,-2-4-513,0 2-1080</inkml:trace>
        </inkml:traceGroup>
      </inkml:traceGroup>
    </inkml:traceGroup>
    <inkml:traceGroup>
      <inkml:annotationXML>
        <emma:emma xmlns:emma="http://www.w3.org/2003/04/emma" version="1.0">
          <emma:interpretation id="{DE678750-C2FC-4A26-94CA-6954C870287B}" emma:medium="tactile" emma:mode="ink">
            <msink:context xmlns:msink="http://schemas.microsoft.com/ink/2010/main" type="paragraph" rotatedBoundingBox="13820,12741 32762,12578 32773,13896 13831,1406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8513182-BC3A-4F3D-A841-DEABFC08B5E2}" emma:medium="tactile" emma:mode="ink">
              <msink:context xmlns:msink="http://schemas.microsoft.com/ink/2010/main" type="line" rotatedBoundingBox="13820,12741 32762,12578 32773,13896 13831,14060"/>
            </emma:interpretation>
          </emma:emma>
        </inkml:annotationXML>
        <inkml:traceGroup>
          <inkml:annotationXML>
            <emma:emma xmlns:emma="http://www.w3.org/2003/04/emma" version="1.0">
              <emma:interpretation id="{44A82381-6A70-474C-B0C4-94C2DDB826C8}" emma:medium="tactile" emma:mode="ink">
                <msink:context xmlns:msink="http://schemas.microsoft.com/ink/2010/main" type="inkWord" rotatedBoundingBox="13821,12917 15689,12901 15693,13359 13825,13375"/>
              </emma:interpretation>
              <emma:one-of disjunction-type="recognition" id="oneOf26">
                <emma:interpretation id="interp116" emma:lang="en-IN" emma:confidence="0">
                  <emma:literal>with</emma:literal>
                </emma:interpretation>
                <emma:interpretation id="interp117" emma:lang="en-IN" emma:confidence="0">
                  <emma:literal>warm</emma:literal>
                </emma:interpretation>
                <emma:interpretation id="interp118" emma:lang="en-IN" emma:confidence="0">
                  <emma:literal>win</emma:literal>
                </emma:interpretation>
                <emma:interpretation id="interp119" emma:lang="en-IN" emma:confidence="0">
                  <emma:literal>warn</emma:literal>
                </emma:interpretation>
                <emma:interpretation id="interp120" emma:lang="en-IN" emma:confidence="0">
                  <emma:literal>wain</emma:literal>
                </emma:interpretation>
              </emma:one-of>
            </emma:emma>
          </inkml:annotationXML>
          <inkml:trace contextRef="#ctx0" brushRef="#br1" timeOffset="292658.578">13939 13164 640,'0'0'914,"-10"-7"-137,10 7-117,-12-6-12,12 6-72,-7-4-66,7 4-108,-11-3-40,11 3-30,-12 3-18,12-3-31,-13 12-32,5-4-37,1 4-34,0 2-30,0-3-31,3 3-23,-3 0-18,5 0-13,-2 0-13,4-1-16,-3-1-3,6 1-7,1-2-5,0 1-6,5-4 4,0 3-26,3-5-36,1-1-16,1-1-36,3-1-12,-3-3-30,1 0 12,4 0-25,0-4 21,0 0-12,-1 0 28,-1-2-7,0-2 27,-4 2-16,3-4 30,-3 0-24,-1 1 22,-1-3-1,-2 0 31,-3 3-7,2-1 30,-4 1-12,-4 9 26,2-15-14,-2 15 23,0 0-8,2-12 25,-2 12-3,0 0 33,0 0-11,-11 4 22,11-4-27,-5 12 3,5-12-7,-2 15 18,2-15-27,0 15 14,0-15-20,4 16 18,-1-8-23,4 1 27,-1-2-29,3-2 20,3 1-28,-1 0 27,3-1-23,1-3 21,1-1-24,2 1 27,0-2-20,1-2 38,0-1 0,2 1 34,0-5-2,0 2 29,0-1-17,-4-3 20,1 1 4,-3-1-5,-3 0 0,-1-2-9,-2 0-7,2-4-3,-4 2-11,-3-1 0,0 0-6,-3 0 20,-1 2-43,0 1 32,-3 0-55,-1 1 31,-2 2-45,1 2 26,-5-1-35,-2 3 37,1 0-44,-3 4 2,1 0-92,-1 3-47,1 1-65,-3 1-84,0 0-46,2 2-85,3 1-117,-2 1-84,3 3-180,0-5-545,5 3-955</inkml:trace>
          <inkml:trace contextRef="#ctx0" brushRef="#br1" timeOffset="292919.0776">14657 13211 174,'4'-7'969,"-4"7"-174,10-11-78,-10 11-79,8-11-20,-8 11-85,5-8-73,-5 8-92,0 0-19,0 0-18,0 0-27,0 0-42,0 0-32,8 10-22,-8-10-31,1 16-27,-1-16-28,0 22-25,1-10-18,1 0-16,-2 0-13,1 1-5,-1-1-5,4-2-10,-4 1-22,5-1-19,-2 0-34,1-1-40,-4-9-49,9 15-20,-9-15-66,11 10-18,-11-10-75,12 7-29,-12-7-72,13 1-71,-13-1-76,14-3-97,-14 3-659,13-8-922</inkml:trace>
          <inkml:trace contextRef="#ctx0" brushRef="#br1" timeOffset="293239.3408">14645 13037 34,'-13'0'892,"13"0"-175,-18 0-70,18 0-102,-13 0-55,13 0-79,0 0-12,-9 6-56,9-6-25,0 0-72,0 0-8,10 6-50,-10-6 0,17 1-35,-17-1 22,24 1-22,-10-2-5,3-1 9,1 0 6,1-3-7,1 0 16,0-2-59,1 1 29,-2-2-44,-3 2 27,-3-2-50,-1 0 20,-1 0-42,-1-1 4,-3 1-7,-2 0-5,-5 8-7,3-14-10,-3 14-8,0-13-5,0 13-4,-8-12-3,8 12-3,-15-9-2,15 9 1,-19-3-14,19 3-31,-23 1-45,8 2-44,0 2-39,0 2-49,1 1-47,0 0-35,3 2-43,1-1-68,0 2-47,7-2-34,0 3-5,3-12-80,0 19-660,4-9-846</inkml:trace>
          <inkml:trace contextRef="#ctx0" brushRef="#br1" timeOffset="293511.3543">14985 13043 286,'2'-10'813,"-2"10"-106,2-17-70,-2 17-70,2-16-38,-2 16-50,1-16-11,-1 16-61,-1-13-7,1 13-33,0-12-43,0 12-52,0 0-47,0-13-31,0 13 15,0 0 13,0 0-20,0 0 10,-7 13-46,7-13 20,-5 19-62,3-5-20,-2 1-16,4 2-85,-2 0-3,0 2 0,1 0 0,-1 1 0,2-1 0,-1 1 0,1 1 0,-1-1 0,1-1 0,0 0 0,0-2 0,0 0-74,0 0-146,0-2-30,0-1-63,-1-2-21,1 0-53,-3-2-44,3-10-60,0 15-63,0-15-54,-4 12-58,4-12-552,-8 8-826</inkml:trace>
          <inkml:trace contextRef="#ctx0" brushRef="#br1" timeOffset="294031.179">14820 13323 400,'-15'-11'632,"3"1"-93,-1 0-61,5 1-46,-2-3-3,1 2-35,4 3-61,1-2-56,4 9-30,-4-16-89,4 16-34,7-16-11,-1 10 14,3-3-33,5 1-11,3 0-15,6 0 7,1-1-25,4 1 0,4-1-20,0 1 9,1 1-24,0-3 13,1 3-21,-1-1 20,-1 0-27,-1-1 20,1 2-27,-3-2 22,-2 0-18,-3 1 16,-2 0 1,-3 1-9,0-2 38,-5 3 21,0 0 19,-2-1 15,-1 1 4,-3 2 3,-1-1-15,-7 5 25,14-7-4,-14 7-10,9-8-15,-9 8-16,0 0-7,0 0 6,0 0 1,0 0 3,9 8-5,-9-8-3,-1 14-15,-1-5-6,0 3-1,0 0-9,-2-1-8,3 4-3,-2 1-15,0-2 5,-4 1-16,4 0 16,1 1-8,0-4 7,0 0-15,-1 1 14,2-1-9,-2-2 6,2 1-10,1-11 41,-4 16-43,4-16 8,-3 13-1,3-13 5,-2 10-1,2-10 11,0 0 3,0 0-2,0 0 29,0 0-34,0 0-3,0 0-6,0 0 13,1-18 2,3 7-8,1-1-1,2-2 4,2-3-2,2 2 1,2-1 42,1 1-46,2 0 48,0 3-3,1 1 25,2 0-21,0 5 36,-2 3-32,-1 0 36,0 2-31,-1 2 5,-1 4-1,2 0-31,-3 0-41,-1 4 0,1-1 0,-2 2 0,1-1 0,-3 1 0,-2 1 0,1 0 0,-1-1 0,-3 1 0,0-3-54,-4-8-321,0 21-119,-2-10-207,-4 1-271,0-1-795,-3 1-1460</inkml:trace>
        </inkml:traceGroup>
        <inkml:traceGroup>
          <inkml:annotationXML>
            <emma:emma xmlns:emma="http://www.w3.org/2003/04/emma" version="1.0">
              <emma:interpretation id="{ECF7E9CD-6F66-45F5-B2DD-69808A836D3E}" emma:medium="tactile" emma:mode="ink">
                <msink:context xmlns:msink="http://schemas.microsoft.com/ink/2010/main" type="inkWord" rotatedBoundingBox="16466,12964 19611,12937 19616,13421 16470,13448"/>
              </emma:interpretation>
              <emma:one-of disjunction-type="recognition" id="oneOf27">
                <emma:interpretation id="interp121" emma:lang="en-IN" emma:confidence="0">
                  <emma:literal>shade.</emma:literal>
                </emma:interpretation>
                <emma:interpretation id="interp122" emma:lang="en-IN" emma:confidence="0">
                  <emma:literal>stand.</emma:literal>
                </emma:interpretation>
                <emma:interpretation id="interp123" emma:lang="en-IN" emma:confidence="0">
                  <emma:literal>sack.</emma:literal>
                </emma:interpretation>
                <emma:interpretation id="interp124" emma:lang="en-IN" emma:confidence="0">
                  <emma:literal>sad.</emma:literal>
                </emma:interpretation>
                <emma:interpretation id="interp125" emma:lang="en-IN" emma:confidence="0">
                  <emma:literal>static.</emma:literal>
                </emma:interpretation>
              </emma:one-of>
            </emma:emma>
          </inkml:annotationXML>
          <inkml:trace contextRef="#ctx0" brushRef="#br1" timeOffset="294903.5426">16768 13208 2,'0'0'577,"0"0"-136,8-8-81,-8 8-41,0 0-18,5-7-4,-5 7-14,0 0 0,5-9 13,-5 9-7,0 0-21,3-8-4,-3 8-48,0 0-9,0 0-36,-2-14 7,2 14-41,0 0-15,-9-6-21,9 6-5,-15-2-31,15 2 5,-19 1-33,5 1 11,-2 2-22,0 0 15,-2 2-23,3 1 12,-2-2-22,2 3 1,0 0-3,2 1-1,1-2 0,-1 0-2,6 1-2,0-1 1,2 1-2,5-8 5,-4 11 0,4-11 2,8 12-3,0-8 6,-1 1-9,6-2-3,0 2 17,3 0-17,-1 0 19,2 0-19,1 0 38,4 1 5,0 0 27,-2 1-12,1 0 20,-4-1-27,-1 0 33,-1 0-22,-3 2 16,-3-3-10,0 0 14,-9-5-24,9 12 19,-9-12-8,-2 10 5,2-10-23,-12 12 9,4-5-25,-2-2 11,-4 0-22,-2 0 17,0 0-29,-1 0 12,-3-1-16,1-2 9,-2 2-24,1-3 23,-2 2-12,3-3 12,-2 0-14,1 0 0,2-2-4,0 1-9,1-1-39,2-2-20,2-1-68,1-1-17,3 0-68,2-1-51,2-1-77,5 8-86,-3-12-87,3 12-121,5-17-622,1 10-876</inkml:trace>
          <inkml:trace contextRef="#ctx0" brushRef="#br1" timeOffset="295187.6325">17256 13089 795,'0'0'959,"-2"-14"-118,2 14-53,-4-17-65,4 17-87,-4-12-38,4 12-103,-2-13-24,2 13-111,-3-9-14,3 9-52,0 0 1,0 0-78,0 0 17,0 0-95,1 19-139,-1-19 0,3 22 0,-1-7 0,0 1 0,-1 2 0,0 1 0,1-1 0,-1 3 0,0-2 0,0 1 0,2-1 0,-2 1 0,-1-2 0,0-1 0,1 0 0,-1 0 0,0-3 0,2-1-189,-2-1-227,-2 1-77,2-13-88,0 20-89,0-20-94,-2 14-844,2-14-1261</inkml:trace>
          <inkml:trace contextRef="#ctx0" brushRef="#br1" timeOffset="295719.9984">17057 13321 569,'0'0'690,"-4"-15"-130,4 15-29,4-12-67,2 6-49,2-2-42,5 3-20,2-2-31,6-1-46,2 2-68,2 1-21,6-3-62,1 1-1,0 2-39,1 1-2,0-1-27,-5 1 1,5 0-28,-3 0 6,-2 3-31,1-3 5,-1 1-22,0-1 19,-2 2-23,0-1 20,-2-1-22,-4 1 31,-2 1-23,-1-1 19,-5 0-15,-1 0 20,-2-3-20,-9 6 29,9-6-14,-9 6 26,0 0-12,-1-13 35,1 13-14,-9-4 26,9 4-22,-16-2 20,16 2-18,-22 3 14,7 2-30,0 1 19,-3 3-19,-2 2 19,-1 4-32,1 1 16,-1 2-28,3-2 20,2-1-25,3 2 14,0-1-33,6-1 2,0-3-46,3 1-2,2 1-32,3-4 7,-1-10-31,5 18 14,0-11-19,2-1 28,1-1 1,3-2 30,-11-3 2,20 4 21,-20-4-10,21-1 30,-10-2-8,1 0 15,-1-3-8,3-2 18,-3 0 0,1-1 21,0-3 5,-3-1 42,3 1-10,-3-2 58,-1 1-14,1 2 57,-1-1-12,-2-1 29,-1 5 5,2-1-8,-1 1-25,-6 8-32,9-13-14,-9 13-1,8-9-3,-8 9-14,0 0 5,14-1-20,-14 1-11,10 6-8,-10-6-6,9 9-10,-9-9-8,11 14-3,-11-14-8,9 16-55,-4-7-72,-5-9-40,8 16-81,-2-8-33,-6-8-47,11 16-80,-5-8-99,2-1-101,1 3-881,1-3-1100</inkml:trace>
          <inkml:trace contextRef="#ctx0" brushRef="#br1" timeOffset="296237.7318">18364 13193 52,'13'-14'1020,"-4"4"-216,-1 0-107,-3-1-65,-3 1-83,-2 10-33,0-16-45,0 16-52,-10-14-36,2 7-31,-2 3-39,-3 0 17,-2 2-75,0 0 24,-3 4-53,-1 0-15,-1 4-26,-1 0-30,1 5-26,0 0-12,1 1-21,0 4-96,0 2 0,4-1 0,2 0 0,1 1 0,1-1 0,2 1 0,3-1 0,3-1 0,0 0 0,3-3 0,1-1 0,3 0 0,3 0-38,0-2-128,5-1-35,-2-2-39,3-2-11,2 0-33,2-2 1,-3-1-23,2-2-17,1-2 5,2 0 6,-1-4 9,2 0 0,0-2 25,-1-1 19,0-2 24,-1-1 41,2-5 33,1-2 31,-3-1 29,-2-1 43,2-3 12,-4-1 34,-1 1 51,0-3 25,-4 1 63,-2 4 10,1 0 41,-3 1 30,0 0-20,-1 3-13,-3 3 3,1-1 46,-1 3-11,-1 1 18,0 12 0,1-20-37,-1 20-13,0-13 8,0 13-7,0 0 1,0 0 33,0 0-50,0 0 39,3 12-37,-2 0 19,3 0-51,-3 5 24,2 0-50,-2 3-17,1 1-12,0 4-13,-1-2-7,0 1-32,1 1-29,-1-2 0,-1-3 0,1 0 0,-1-1 0,1 0-22,1-2-140,-2-1-66,1-1-75,-1-4-35,0 2-67,1-2-81,-1-11-89,3 19-65,-3-19-175,5 12-523,-5-12-940</inkml:trace>
          <inkml:trace contextRef="#ctx0" brushRef="#br1" timeOffset="296538.3646">18915 13126 178,'4'-13'882,"-2"1"-176,-2 12-56,0-18-92,-3 10-54,-1-1-43,-3 1-21,-1 0-51,-3 4-25,2-1-48,-2 1-34,-3 3 27,-1-1-65,0 4 24,1 2-60,-2 2 24,-1 2-38,-1 3 22,2 2-32,1 1-22,0 2-9,4 1-8,0 1-8,1 0-128,4 0-9,1-1 0,1 0 0,2 0 0,4-1 0,0-1 0,3 0 0,2-2 0,2-1 0,1-2 0,3 0 0,1-3 0,3-1 0,2 0 0,4-2 0,-1-2 0,3 1 0,-2-2 0,5-2 0,1-2-20,3-2-401,2-2-52,0-1-41,-1-2-91,2 1-69,0-4-90,-4 2-733,0-1-1125</inkml:trace>
          <inkml:trace contextRef="#ctx0" brushRef="#br1" timeOffset="296749.9666">19515 13104 141,'10'-5'901,"0"-1"-142,-10 6-65,15-6-52,-15 6-62,10-8-16,-10 8-49,12-4-24,-12 4 21,9-4-58,-9 4 7,0 0-52,13-5 0,-13 5-53,0 0-53,10-4-303,-10 4 0,0 0 0,0 0 0,9-4 0,-9 4 0,0 0 0,0 0 0,0 0 0,0 0 0,0 0 0,0 0 0,0 0 0,0 0 0,0 0 0,0 0 0,0 0-134,0 0-331,-11 3-73,11-3-128,-15 4-150,6-1-944,-2 0-1451</inkml:trace>
        </inkml:traceGroup>
        <inkml:traceGroup>
          <inkml:annotationXML>
            <emma:emma xmlns:emma="http://www.w3.org/2003/04/emma" version="1.0">
              <emma:interpretation id="{FC9B8226-F171-4C2F-9763-F8EA0DBFC52F}" emma:medium="tactile" emma:mode="ink">
                <msink:context xmlns:msink="http://schemas.microsoft.com/ink/2010/main" type="inkWord" rotatedBoundingBox="22734,12529 26743,12807 26663,13966 22653,13688"/>
              </emma:interpretation>
              <emma:one-of disjunction-type="recognition" id="oneOf28">
                <emma:interpretation id="interp126" emma:lang="en-IN" emma:confidence="0">
                  <emma:literal>"priority</emma:literal>
                </emma:interpretation>
                <emma:interpretation id="interp127" emma:lang="en-IN" emma:confidence="0">
                  <emma:literal>-"priority</emma:literal>
                </emma:interpretation>
                <emma:interpretation id="interp128" emma:lang="en-IN" emma:confidence="0">
                  <emma:literal>"'priority</emma:literal>
                </emma:interpretation>
                <emma:interpretation id="interp129" emma:lang="en-IN" emma:confidence="0">
                  <emma:literal>-"personify</emma:literal>
                </emma:interpretation>
                <emma:interpretation id="interp130" emma:lang="en-IN" emma:confidence="0">
                  <emma:literal>-"priory</emma:literal>
                </emma:interpretation>
              </emma:one-of>
            </emma:emma>
          </inkml:annotationXML>
          <inkml:trace contextRef="#ctx0" brushRef="#br2" timeOffset="409076.8687">23620 12988 32,'0'0'460,"0"0"-150,0-13-20,0 13-39,0 0 11,0-15-39,0 15 41,-1-10-40,1 10 12,-3-11 10,3 11 43,-3-12 14,3 12 22,-2-12 18,2 12 2,-4-11 8,4 11 3,-3-10-18,3 10-25,0 0 6,-4-10-93,4 10 22,0 0-25,0 0-10,0 0-53,0 0 17,0 0-48,4 12 7,-4-12-58,4 14 21,-4-14-26,5 17-13,-2-7-41,0-1-10,1 0-100,-1 2-20,1-1-120,1-1-83,-2 3-79,2-4-113,-1 1-99,1-1-84,-5-8-158,8 11-466,-8-11-918</inkml:trace>
          <inkml:trace contextRef="#ctx0" brushRef="#br2" timeOffset="409273.5343">23794 12869 669,'4'-13'943,"-4"13"-183,2-9-99,-2 9-74,0 0-58,3-13-89,-3 13-55,0 0-20,0 0-32,0 0-48,0 0-49,0 0-12,7 5-84,-7-5 7,3 9-64,-3-9 20,4 13-66,-4-13 32,3 17-105,-3-17-61,3 20-98,0-8-95,-1 0-152,1 3-128,1 2-145,0-3-761,-2 2-1098</inkml:trace>
          <inkml:trace contextRef="#ctx0" brushRef="#br2" timeOffset="410192.132">24025 13172 575,'1'-13'812,"2"1"-95,1 0-70,-1 2-83,3-2-41,1 0-54,2 0-60,1 1-34,3-1-31,1 1 5,2 2-71,1-1 16,2 3-93,-2 1 28,1 0-55,0 3 13,1 3-64,-1 0 12,-1 0-52,0 2 20,-2 3-35,-2 0 20,-2 0-41,-2 1 19,-1 1-31,-2 0 29,-1 3-32,-5-10-9,1 19 2,-3-8-6,-3 2-2,-4-1-4,-3 2-3,-2 0 0,0 1 4,-4-2-7,3-1-11,-3 0-19,0 2-39,0-3-38,2 0-61,-1-1-62,3-1-102,0-2-68,4 1-134,0-3-158,3 1-142,7-6-695,-8 6-1154</inkml:trace>
          <inkml:trace contextRef="#ctx0" brushRef="#br2" timeOffset="409883.9202">24095 13198 696,'0'0'980,"3"-11"-167,-3 11-45,0 0-31,0-15-71,0 15-66,0 0-14,1-15-95,-1 15-31,0 0-84,0 0-34,3-12-88,-3 12 11,0 0-108,0 0-157,4 9 0,-4-9 0,2 17 0,-1-6 0,2 5 0,-2 1 0,2 0 0,-2 2 0,3 1 0,-2-2 0,1 5 0,-1 1 0,-2-2 0,2 2 0,-1-5 0,0 2 0,1-1 0,-2-1 0,1-1 0,-1-1 0,-1 0 0,-1-2 0,2-2 0,0 0-72,-1-3-475,1-10-70,-3 19-64,3-19-83,-5 14-118,5-14-587,0 0-1089</inkml:trace>
          <inkml:trace contextRef="#ctx0" brushRef="#br2" timeOffset="410652.8932">24346 13173 91,'2'-14'1042,"-2"14"-223,0-12-138,0 12-64,5-14-67,1 6-41,-2-1-65,3 2-44,1-1-40,2 0 10,4 2-79,-1 3 12,3-1-59,-2 4 21,4 0-53,-1 4 4,2 1-66,0 3 3,-2 1-57,1 3-18,-3 0-10,-1 2-15,-1-1 4,-1 3-21,-4-3-10,-1 1-3,-1-1-8,-1 1-1,2-2-6,-5 0-9,-1-2-17,-1-10-14,2 19-10,-2-19-14,-2 15-4,2-15-8,-3 12 3,3-12 2,-7 8-8,7-8 11,0 0 11,0 0 6,-11-1 3,11 1 11,-2-9 7,2 9 1,-2-22 3,4 10 1,-2-5 41,2 0-43,2 0 47,-1-4-51,5 1 48,2 2-45,-2-1 52,5 2-33,0 1 53,3 3-25,1 1 45,1 5-26,-2 1 29,3 2-34,-2 4 27,3 1-36,-3 3 28,-2 3-35,1 1 9,-1 2-9,-6 1-4,1 2 1,-2-1-8,-3 0-1,-2 2-4,-2 0-6,-1-1-41,-3 1-73,0-1-62,-2 1-110,-1-2-80,-1 0-111,-2 0-165,0-3-145,0 2-872,-3-4-1323</inkml:trace>
          <inkml:trace contextRef="#ctx0" brushRef="#br2" timeOffset="410956.9255">24696 12968 477,'5'-8'791,"4"-1"-89,-1 1-75,0-1-44,1 0-97,0-1-29,-1-1-68,2 0-48,-2 0-61,-1 1 10,-1-1-42,0 1-15,-2 1-26,-2 0 12,1-2-31,-3 11-36,0-17-38,0 17-18,-6-16-18,-2 11-17,2-1-11,-3 0-7,-3 4-6,-2-1-14,1 2-10,-3 1 0,-2 2-3,0 2-3,-4 3-2,2 1-23,1 1-34,-2 0-48,4 4-58,1-1-75,2 2-52,2 1-125,5 2-99,3 0-115,3-1-145,2 0-517,1 2-889</inkml:trace>
          <inkml:trace contextRef="#ctx0" brushRef="#br2" timeOffset="411356.9564">25112 13104 854,'0'0'821,"0"-13"-124,0 13-111,0 0-85,-7-8-18,7 8-54,0 0-46,-14 4-77,14-4-17,-13 12-64,5-6-8,1 5-46,-2 0-15,2 2-43,1 1-7,1-2-41,0 3 6,1 0-33,1-3 12,3 1-28,0-1 14,3-2-28,1 1 15,1-2-16,1-1 12,3-1-25,1-1 23,-1-1-21,3-1 18,0-2-18,1-2 18,3 0-20,-4-1 19,6-1-10,-3-3 9,0 1-14,-1-3 19,-1-1 6,-1-4 20,0 2 12,0-4 20,-4 0-3,1-3 4,-3 2 44,-2 0-56,-1-1 37,-3 3-34,-1-1 25,-5 2-49,-1 0 34,-1 0-44,-1 4 12,-5 1-35,1 1 24,-3 2-34,3 2 28,-2 0-41,-1 4-9,0 0-92,0 2-70,0 0-89,0 4-123,3-2-130,1 2-131,-1 0-122,6 1-755,-1-1-1169</inkml:trace>
          <inkml:trace contextRef="#ctx0" brushRef="#br2" timeOffset="411802.1402">25368 13110 569,'0'0'957,"1"-13"-160,-1 13-114,2-10-59,-2 10-70,4-12-101,-4 12-81,6-7-44,-6 7-39,14-2-10,-14 2-62,20 2-12,-6 2-33,-1 3-22,2 1-31,2 2-24,1 1-11,-5 2-22,1-1-13,-3-1-13,-2 0-4,0 0-2,0 1-13,-4-1-13,-1-1-34,0-1-4,-4-9-28,3 17 6,-3-17-37,-2 14 28,2-14-13,-3 10 21,3-10-13,-6 6 34,6-6-14,0 0 28,0 0-13,0 0 24,-13-1-17,13 1 23,-6-11-22,6 11 24,0-18-13,0 5 28,3 0 6,-1-4 7,3 1 2,2 0 7,3-1 7,0 2 8,3-2 53,3 5-32,0 0 60,2 2-12,1 3 22,0 4-20,1 0 51,-2 3-38,2 3 25,-1 0-45,-4 4-3,3 1-17,-4 4-15,-2 0-28,-2-2-50,-3 3 0,-1 0 0,-4-1 0,0 0 0,-2 1 0,-2-2 0,0 2-96,0-1-154,-3-3-93,-1 3-72,-1-4-116,-2 2-140,2-3-118,-1-1-825,1 0-1267</inkml:trace>
          <inkml:trace contextRef="#ctx0" brushRef="#br2" timeOffset="412113.0085">25573 13032 216,'3'-16'1027,"1"7"-205,0 0-123,1 0-54,1-2-88,3 1-48,-1-3-94,2 1-19,-1 1-43,5-3-58,-3 1-54,0 1-14,-1-2-17,0 2-25,0 1-9,-3-1-37,-1 1-26,1-1-14,-3 2-18,-2 0-12,-2 10 10,2-19-43,-2 19-7,-4-17-6,-1 7-5,5 10-7,-13-11-2,4 7-6,0 0 7,-4 1-12,13 3-1,-23 0 0,10 1 1,-1 4-3,1-1-8,-1 2 19,1 0-62,-1 5-39,3-2-21,0 3-40,2 0-47,0 0-61,2 2-71,3 0-98,2 2-91,4-4-119,-2 4-193,4-1-431,3-1-874</inkml:trace>
          <inkml:trace contextRef="#ctx0" brushRef="#br2" timeOffset="413041.1535">25932 13130 100,'0'0'987,"-11"-7"-247,11 7-91,0 0-64,0 0-78,0 0-44,0 0-77,0 0-51,13 3-76,-1-2-29,4 0-61,6 1 1,1-2-34,-3 0-1,7 0-26,2-2 2,2 1-19,-2-1-42,1-2 9,-1 1-15,-2 1 0,0-3-26,-4 2 17,-4 0-26,-2-1 26,-2 3-6,-1 0 45,-1-2-4,-13 3 21,16-3-11,-16 3 4,0 0 19,11 3-14,-11-3-13,0 0-9,0 0-21,2 12-1,-2-12-13,0 0-7,0 14 0,0-14-10,4 11-5,-4-11 0,3 11 6,-3-11-9,7 10 20,-7-10-20,11 7-11,-11-7 2,16 4-11,-16-4-7,15 1-2,-15-1-8,21-1-3,-10 0 5,3-2-3,-1-1 5,3-1-2,-1-2 5,-2 1-1,4-3 11,1 0 5,-3-1 3,1 3-8,-3-2 9,1 1 8,-3 0 5,0 1 3,-1 1 15,-4 1 9,3 1-16,-9 4-8,9-6 6,-9 6 13,0 0 5,14 4 0,-14-4 14,2 12 1,-2-12 5,0 22 1,-2-6 9,2 4 59,-2 3-2,2 5-18,-3 4 21,-1 2-93,-1 4-33,5-2 0,-2 3 0,0 5 0,1-5 0,-1 5 0,2-5 0,-2 0 0,2-2 0,0 2 0,-2-4 0,0-1 0,0-1 0,-1-7 0,-1 0 0,-1-3 0,-2-2 0,-1-1 0,-3-3 0,-1-2 0,-5-1 0,-2-2 0,-1 0 0,-2-3 0,-5-1 0,-2-3 0,1-2 0,-3-1 0,-1-5 0,-1-1 0,2-1 0,3-5 0,1-1 0,2-3 0,5-4 0,3-2 0,2-1 0,7-2 0,-1 1 0,5-2 0,4-2 0,4-1 0,2-4 0,6-3 0,6-2 0,5 1-44,2-1-301,4 2-76,6-6-126,3 3-199,2 2-229,6 1-644,5-1-1274</inkml:trace>
          <inkml:trace contextRef="#ctx0" brushRef="#br2" timeOffset="412384.8559">25966 12917 562,'5'-12'880,"-1"3"-91,1 2-86,-3-3-64,-2 10-13,4-15-80,-4 15-32,7-14-52,-7 14-60,2-11-66,-2 11-61,0 0-13,0 0-1,0 0-2,0 0-15,12 5 17,-10 5-91,-2 0-170,4 2 0,-4 5 0,3 0 0,-1 2 0,-2 1 0,2-1 0,0 2 0,-2 1 0,2-2 0,-2 0 0,2 1 0,-2-1 0,0-1 0,3 0 0,-3-1 0,3-1 0,-3-1-64,2-3-363,0 0-90,-2-3-88,0-10-105,4 20-129,-4-20-753,3 12-1244</inkml:trace>
          <inkml:trace contextRef="#ctx0" brushRef="#br1" timeOffset="385949.1363">22688 13193 13,'0'0'951,"0"0"-146,2 11-56,-2-11-83,0 0 6,0 0-50,0 0-42,5 9-21,-5-9-35,0 0-45,10 7-51,-10-7-32,12 2-7,-12-2-80,20 0-260,-20 0-49,27 0 0,-8-1 0,0-2 0,1 1 0,5-2 0,-3 2 0,1-1 0,1-3 0,-3 1 0,0 2-349,-3-1-187,-1-2-151,-2 2-199,-1-2-924,-4 0-1512</inkml:trace>
        </inkml:traceGroup>
        <inkml:traceGroup>
          <inkml:annotationXML>
            <emma:emma xmlns:emma="http://www.w3.org/2003/04/emma" version="1.0">
              <emma:interpretation id="{B5853BCC-476E-4636-9EA1-BCCF2C4908BD}" emma:medium="tactile" emma:mode="ink">
                <msink:context xmlns:msink="http://schemas.microsoft.com/ink/2010/main" type="inkWord" rotatedBoundingBox="28025,12700 28291,13750 27698,13900 27432,12850"/>
              </emma:interpretation>
              <emma:one-of disjunction-type="recognition" id="oneOf29">
                <emma:interpretation id="interp131" emma:lang="en-IN" emma:confidence="0">
                  <emma:literal>of</emma:literal>
                </emma:interpretation>
                <emma:interpretation id="interp132" emma:lang="en-IN" emma:confidence="0">
                  <emma:literal>Of</emma:literal>
                </emma:interpretation>
                <emma:interpretation id="interp133" emma:lang="en-IN" emma:confidence="0">
                  <emma:literal>oof</emma:literal>
                </emma:interpretation>
                <emma:interpretation id="interp134" emma:lang="en-IN" emma:confidence="0">
                  <emma:literal>orf</emma:literal>
                </emma:interpretation>
                <emma:interpretation id="interp135" emma:lang="en-IN" emma:confidence="0">
                  <emma:literal>af</emma:literal>
                </emma:interpretation>
              </emma:one-of>
            </emma:emma>
          </inkml:annotationXML>
          <inkml:trace contextRef="#ctx0" brushRef="#br2" timeOffset="414181.0822">27701 13080 670,'0'0'768,"4"-14"-66,-4 14-75,0-12-101,0 12-34,-9-8-64,9 8-17,-13 0-57,2 2-10,0 1-39,-1 4 6,-2 1-43,-1 3-25,-1-1-16,1 4-39,1-1-30,1 1-21,2 0-26,1-1-32,4-2-3,-1 2-21,5-1-5,-1-3-14,4 2 2,-1-11-5,8 16 1,-1-9-19,3-2 1,0 1-9,3-4 9,2 1-14,-2-3 2,5-1-16,-1-2-12,2-1-2,-1-1-2,1-2 6,0-2 4,-2-1 2,-1-1 6,-3-2-3,1 0 3,-5 1 5,-2-2-1,0 3 36,-5 0-40,-1 1 33,-1 10-29,-3-20 26,-2 11-40,-1 2 37,-3 2-35,2 1 43,-4 1-36,11 3 6,-22-1 8,10 2-1,1 2 19,3 1-15,-2 0-4,1 1-5,9-5 12,-11 12-4,11-12-5,-5 10-4,5-10 0,5 12-27,2-5-40,1-2-33,1-1-51,5 0-29,1-2-52,2 1-10,0-1-21,2-2-35,-1-1-50,1 0-49,0-2-2,-1 0 20,4-1 19,1-4-10,-3 1 2,-1-2-31,-2-1 24,-2-2 1,2 0 66,-4-2 89,-2 1 176,-2-4 114,0 0 83,-3-3 30,-2 1 23,-1-1 7,-2-1 41,-2 2 5,-1-2 1,-3 0 13,1 0 13,-3 2-14,3 2-2,-3-2-20,0 5-25,-2-1 1,4 2 27,-3 4-35,2 0-10,-2 2-48,3 1 7,5 6-18,-10-5 9,10 5 7,0 0 14,-9 10 15,4 0 31,5-10-15,0 23 33,5-6-2,-3 5 32,3 2-68,1 3-202,0 3 0,-1 1 0,3 2 0,-2 1 0,-1 0 0,1 6 0,0-5 0,0 1 0,-2 0 0,-2-1 0,2 1 0,-1 0 0,-3-2 0,4 0 0,-4 0 0,0 0 0,0-5 0,-2 0 0,0 3 0,-3-1 0,-1-2 0,-2 0 0,0-3 0,-1 1 0,1-2 0,-3-2 0,1-2 0,1 0 0,0-3 0,0 0 0,2-4 0,1 0 0,0-3 0,2-1 0,0 0 0,4-10 0,-1 12 0,1-12 0,5 6 0,-5-6 0,10 5 0,-10-5 0,17-3 0,-8 1 0,3 0 0,0-3 0,2-2 0,-1 2 0,2-2 0,-2-2 0,0 1 0,1-4 0,1 1 0,3-3 0,-4 1-14,1 0-76,1-6-14,4 0-11,-3-1 22,-2 0-34,4-2 11,-6 1 17,-2 1 0,-4-1 22,-1 0-5,-4 1 23,-4 1-7,-4-1 5,-6-5 7,-3 4 25,-6-1-15,-4-1 24,-4 2-7,-4 0 14,-1 4-9,0 2 19,5 0-11,2 2 20,0 3-20,5 0 18,3 3-15,5-1 16,0-1-22,5 4 18,4-3-27,5 8-26,-4-13-60,4 13-56,11-15-93,0 7-106,2-1-94,7 2-77,5-3-129,6-3-627,10 1-896</inkml:trace>
        </inkml:traceGroup>
        <inkml:traceGroup>
          <inkml:annotationXML>
            <emma:emma xmlns:emma="http://www.w3.org/2003/04/emma" version="1.0">
              <emma:interpretation id="{0085EC3E-FF99-4C79-BAE9-0158E722070D}" emma:medium="tactile" emma:mode="ink">
                <msink:context xmlns:msink="http://schemas.microsoft.com/ink/2010/main" type="inkWord" rotatedBoundingBox="29180,13024 29563,13007 29574,13229 29190,13246"/>
              </emma:interpretation>
              <emma:one-of disjunction-type="recognition" id="oneOf30">
                <emma:interpretation id="interp136" emma:lang="en-IN" emma:confidence="0">
                  <emma:literal>a</emma:literal>
                </emma:interpretation>
                <emma:interpretation id="interp137" emma:lang="en-IN" emma:confidence="0">
                  <emma:literal>A</emma:literal>
                </emma:interpretation>
                <emma:interpretation id="interp138" emma:lang="en-IN" emma:confidence="0">
                  <emma:literal>G</emma:literal>
                </emma:interpretation>
                <emma:interpretation id="interp139" emma:lang="en-IN" emma:confidence="0">
                  <emma:literal>d</emma:literal>
                </emma:interpretation>
                <emma:interpretation id="interp140" emma:lang="en-IN" emma:confidence="0">
                  <emma:literal>.</emma:literal>
                </emma:interpretation>
              </emma:one-of>
            </emma:emma>
          </inkml:annotationXML>
          <inkml:trace contextRef="#ctx0" brushRef="#br2" timeOffset="414745.9954">29416 13058 666,'0'0'824,"-1"-14"-86,1 14-100,-7-13-87,1 8-18,-3 0-81,9 5-51,-21-5-64,9 6-8,-3 3-65,-2 1-14,0 5-52,-2 0-22,0 2-39,2 1-23,1 0-25,1 3 1,3 0-39,1-2-2,4 1-14,3-1-10,1-2-2,3-1-6,4 0 5,3-1-5,2-1-25,3-1-33,1-3-7,4-1-11,-1 0-16,3-4 13,0 0-9,0-3 9,0 1 14,-3-4 8,5 0-4,-4-2 17,0-2 8,-1-1 6,-1-2 4,-2 0 32,-2 2-6,-2-1 42,0 1 14,0 2 40,-1 0 22,-3 1 0,1 2-11,-6 6-18,10-11-17,-10 11 0,0 0 3,12-1-5,-12 1-8,5 6-6,-5-6-14,4 15-8,-4-15-15,5 19-5,-1-8-8,-3 0-27,2 0-58,-1 0-87,-1 1-67,2-1-102,0-1-111,-1 0-151,1 0-175,-1-1-945,-2-9-1380</inkml:trace>
        </inkml:traceGroup>
        <inkml:traceGroup>
          <inkml:annotationXML>
            <emma:emma xmlns:emma="http://www.w3.org/2003/04/emma" version="1.0">
              <emma:interpretation id="{1D820BAA-A881-4264-B7C6-1A5FF983F6AF}" emma:medium="tactile" emma:mode="ink">
                <msink:context xmlns:msink="http://schemas.microsoft.com/ink/2010/main" type="inkWord" rotatedBoundingBox="30231,12743 31837,12547 31908,13125 30301,13320"/>
              </emma:interpretation>
              <emma:one-of disjunction-type="recognition" id="oneOf31">
                <emma:interpretation id="interp141" emma:lang="en-IN" emma:confidence="0">
                  <emma:literal>node</emma:literal>
                </emma:interpretation>
                <emma:interpretation id="interp142" emma:lang="en-IN" emma:confidence="0">
                  <emma:literal>rode</emma:literal>
                </emma:interpretation>
                <emma:interpretation id="interp143" emma:lang="en-IN" emma:confidence="0">
                  <emma:literal>n0de</emma:literal>
                </emma:interpretation>
                <emma:interpretation id="interp144" emma:lang="en-IN" emma:confidence="0">
                  <emma:literal>nook</emma:literal>
                </emma:interpretation>
                <emma:interpretation id="interp145" emma:lang="en-IN" emma:confidence="0">
                  <emma:literal>noole</emma:literal>
                </emma:interpretation>
              </emma:one-of>
            </emma:emma>
          </inkml:annotationXML>
          <inkml:trace contextRef="#ctx0" brushRef="#br2" timeOffset="415275.9117">30289 13048 1002,'0'0'805,"-10"-8"-114,10 8-96,-7-8-41,7 8-45,0 0-98,-6-6-40,6 6-32,0 0 7,0 0-28,0 0-28,2 10-45,-2-10-40,8 13-28,-3-4-21,-1 1-21,1 0-30,0 1-16,-1 1-20,0-2-7,0 1-17,0 0-6,0-2-13,-4-9-1,6 17-7,-6-17 5,3 12 3,-3-12-7,4 10 6,-4-10-10,0 0 14,0 0-27,0 0-3,0 0 4,0 0-7,0 0-1,0 0-3,-6-8 10,6 8-8,-4-17 11,4 17-10,0-23 2,1 8-4,1 1 0,3-3 1,0 2 6,1 1-5,4-3-5,1 2 11,0 1 11,3 2 22,-1 2 37,2 3 3,-1 0 15,3 2 17,0 2-11,0 3-95,3 0 0,-4 3 0,2-1 0,-1 3 0,-1 2 0,-2 1 0,0 1 0,-2 1 0,-3 1 0,1-1 0,-2 3 0,-2-2 0,-1-1 0,-1 1 0,0-2 0,-4-9-346,4 18-275,-4-18-138,2 16-145,-2-16-853,2 12-1446</inkml:trace>
          <inkml:trace contextRef="#ctx0" brushRef="#br2" timeOffset="415652.9666">30961 12980 648,'7'-8'867,"1"2"-117,-8 6-136,10-7-39,-10 7-63,0 0-58,0 0-47,0 0-32,0 0-39,-5 9-55,-1-2-29,-1 1-46,-2 3-42,2 1-21,-2 1-33,1-1-22,0 3-22,3-3-8,-2 2-13,3 1-12,0-3-2,2-1 5,2-11-21,0 20 9,0-20-16,5 18 2,0-10-30,2-2 4,1-2-27,1 1 18,1 0-3,-10-5 6,22 2-6,-8-4 7,-1 0 3,2-1 5,-1-3-1,1 0 15,0-2-11,0-3 2,-1-1 3,-2 0 28,-1-4-28,-2 3 8,-4-2 6,0 1 7,-1-1 9,-3 3 4,-3-2-3,-2 4 3,-1-2-12,-2 1-7,0 2 0,-5 0 0,1 2-3,0 3-6,-3 0-6,2 4-24,-4-1-54,2 2-55,-2-1-70,0 4-59,1 1-72,2 1-97,1 0-71,4-1-58,-1 5-187,9-10-417,-9 13-780</inkml:trace>
          <inkml:trace contextRef="#ctx0" brushRef="#br2" timeOffset="416153.2008">31435 13029 480,'9'-8'787,"-4"-2"-103,-5 10-96,5-17-54,-5 17-83,-1-16-31,1 16-26,-7-15-53,0 7-41,-5 3-7,1-2-14,-5 3-18,1-1-25,-3 5-24,3 0-33,-4 0-24,1 3-27,-3 1-15,1 4-20,1-2-22,-1 5-14,3-2-16,3 1-11,2 0 0,2 1-14,2-2 7,3 2-11,2-3-10,3-8-29,2 19-20,-2-19-23,9 14-19,-2-9-25,3 2-23,1-3-23,0 0-12,3-4-18,-1 2 0,2-4-12,2-1 47,1 2-24,-3-5 33,3 1-31,0-5 15,-3 1-10,3-1 24,-4-4 7,2-1-3,-1-5 20,2-2 17,-5 0 26,2-6 10,-3 2 20,-1-1 17,-1-2 36,-3 0 42,-1 1 28,-1 0 38,-2 4 46,-1 0 3,-1 4 47,-1 1 1,-1 2 23,1 3 10,-2-1 22,1 5 2,-1-1-8,3 11 26,-5-12-32,5 12 5,0 0 16,0 0 17,0 0-11,-10 7 3,7 2-120,2 3-160,0 5 0,0 0 0,1 3 0,-2 4 0,1 0 0,0 0 0,-1 0 0,2 0 0,0-2 0,2 2 0,-1-4 0,0 1 0,1-3 0,0 2 0,2-2 0,0-2 0,1 0-107,0-2-507,0-1-126,0-2-167,2-1-930,-2-2-1548</inkml:trace>
          <inkml:trace contextRef="#ctx0" brushRef="#br2" timeOffset="416489.1801">31638 13024 193,'10'-3'855,"2"-2"-157,1 0-42,1 0-117,1-1-34,1 0-71,0-1-37,0 0-65,-1-1-25,1 2-60,-2-4-6,1 1-47,-2 1-26,0-2-23,-1 2-7,-3-2-16,-1 2-22,-2 1-23,-3-2-15,-3 9-15,3-11-8,-3 11-4,-1-12-7,1 12-1,-7-8 2,7 8-1,0 0 5,-14-4 25,14 4 14,-11 3 47,11-3-24,-13 7 21,4-2 13,3 4-14,-1-3 1,1 5-3,0 0 2,2 1-15,0 0-13,1-1-21,2 1-15,0 3-12,1-4-5,1 2-8,0-1-5,2 0-13,1 0-37,0-1-37,0 0-49,2-1-66,1-1-99,1 1-70,2-3-78,0 1-83,3 1-115,3-1-137,3-1-762,-1 2-1156</inkml:trace>
        </inkml:traceGroup>
        <inkml:traceGroup>
          <inkml:annotationXML>
            <emma:emma xmlns:emma="http://www.w3.org/2003/04/emma" version="1.0">
              <emma:interpretation id="{3CA4B840-2F9B-4007-98AE-B356FDB930FB}" emma:medium="tactile" emma:mode="ink">
                <msink:context xmlns:msink="http://schemas.microsoft.com/ink/2010/main" type="inkWord" rotatedBoundingBox="32418,12744 32763,12741 32769,13464 32424,13467"/>
              </emma:interpretation>
              <emma:one-of disjunction-type="recognition" id="oneOf32">
                <emma:interpretation id="interp146" emma:lang="en-IN" emma:confidence="0">
                  <emma:literal>p</emma:literal>
                </emma:interpretation>
                <emma:interpretation id="interp147" emma:lang="en-IN" emma:confidence="0">
                  <emma:literal>P</emma:literal>
                </emma:interpretation>
                <emma:interpretation id="interp148" emma:lang="en-IN" emma:confidence="0">
                  <emma:literal>r</emma:literal>
                </emma:interpretation>
                <emma:interpretation id="interp149" emma:lang="en-IN" emma:confidence="0">
                  <emma:literal>R</emma:literal>
                </emma:interpretation>
                <emma:interpretation id="interp150" emma:lang="en-IN" emma:confidence="0">
                  <emma:literal>:</emma:literal>
                </emma:interpretation>
              </emma:one-of>
            </emma:emma>
          </inkml:annotationXML>
          <inkml:trace contextRef="#ctx0" brushRef="#br2" timeOffset="416808.0626">32428 13000 759,'-3'-17'871,"3"17"-82,-1-12-87,1 12-49,-3-13-37,3 13-65,0 0-60,-1-15-42,1 15-65,0 0-60,0 0-28,1-11-10,-1 11-1,0 0 5,0 0 16,3 15-167,-1-6-139,0 3 0,0 4 0,1 1 0,1 3 0,-2 2 0,1 2 0,-1 1 0,1 1 0,-2 1 0,2 0 0,-2-1 0,-1 1 0,1-2 0,-1-2 0,-1-1 0,1-2 0,-1-1 0,1 1 0,-2-3 0,1-1 0,0-3 0,1 0 0,-1-3 0,1-10 0,-2 19 0,2-19 0,3 13 0,-3-13-336,2 9-218,-2-9-49,0 0-79,0 0-67,11 3-150,-11-3-490,7-5-989</inkml:trace>
          <inkml:trace contextRef="#ctx0" brushRef="#br2" timeOffset="417084.7779">32457 12922 174,'-5'-21'859,"0"1"-140,1 3-76,1-2-66,1 2-30,2 2-32,-1 1-79,2 2-35,1 0-42,2 2 39,3 0-7,2 5-20,2 1-29,2 2-22,3 2-3,2 2-22,5 2 8,2 4-79,-1 0-224,2 3 0,-1 1 0,-1 0 0,-1 3 0,-5-3 0,-1 2 0,-3-2 0,-3-1 0,-3 0 0,-1 0 0,-5 0 0,-2-11 0,0 19 0,-5-9 0,-1-3 0,-3 2 0,-4-1 0,0-1 0,-3 1 0,1-3 0,-2 0 0,0-1 0,-1 0 0,1 0 0,-1-2-779,-1 2-182,4-1-1070,-3-2-1788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6:42.512"/>
    </inkml:context>
    <inkml:brush xml:id="br0">
      <inkml:brushProperty name="width" value="0.05292" units="cm"/>
      <inkml:brushProperty name="height" value="0.05292" units="cm"/>
      <inkml:brushProperty name="color" value="#FFD700"/>
    </inkml:brush>
  </inkml:definitions>
  <inkml:traceGroup>
    <inkml:annotationXML>
      <emma:emma xmlns:emma="http://www.w3.org/2003/04/emma" version="1.0">
        <emma:interpretation id="{A520DF90-4880-4D18-9412-DFFFF69DDF74}" emma:medium="tactile" emma:mode="ink">
          <msink:context xmlns:msink="http://schemas.microsoft.com/ink/2010/main" type="writingRegion" rotatedBoundingBox="9738,7710 4958,7810 4944,7151 9724,7051"/>
        </emma:interpretation>
      </emma:emma>
    </inkml:annotationXML>
    <inkml:traceGroup>
      <inkml:annotationXML>
        <emma:emma xmlns:emma="http://www.w3.org/2003/04/emma" version="1.0">
          <emma:interpretation id="{FB29BB9E-F673-4FC8-99AB-65AE0155F7E3}" emma:medium="tactile" emma:mode="ink">
            <msink:context xmlns:msink="http://schemas.microsoft.com/ink/2010/main" type="paragraph" rotatedBoundingBox="9738,7710 4958,7810 4944,7151 9724,70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4A688E-2ECF-4329-9A3B-18B5981BA8E7}" emma:medium="tactile" emma:mode="ink">
              <msink:context xmlns:msink="http://schemas.microsoft.com/ink/2010/main" type="line" rotatedBoundingBox="9738,7710 4958,7810 4944,7151 9724,7051"/>
            </emma:interpretation>
          </emma:emma>
        </inkml:annotationXML>
        <inkml:traceGroup>
          <inkml:annotationXML>
            <emma:emma xmlns:emma="http://www.w3.org/2003/04/emma" version="1.0">
              <emma:interpretation id="{94D25508-EEF1-44F3-9DA5-0F498EA8E144}" emma:medium="tactile" emma:mode="ink">
                <msink:context xmlns:msink="http://schemas.microsoft.com/ink/2010/main" type="inkWord" rotatedBoundingBox="9737,7657 8662,7679 8649,7073 9724,7051"/>
              </emma:interpretation>
              <emma:one-of disjunction-type="recognition" id="oneOf0">
                <emma:interpretation id="interp0" emma:lang="en-IN" emma:confidence="0">
                  <emma:literal>88</emma:literal>
                </emma:interpretation>
                <emma:interpretation id="interp1" emma:lang="en-IN" emma:confidence="0">
                  <emma:literal>88.</emma:literal>
                </emma:interpretation>
                <emma:interpretation id="interp2" emma:lang="en-IN" emma:confidence="0">
                  <emma:literal>For</emma:literal>
                </emma:interpretation>
                <emma:interpretation id="interp3" emma:lang="en-IN" emma:confidence="0">
                  <emma:literal>for</emma:literal>
                </emma:interpretation>
                <emma:interpretation id="interp4" emma:lang="en-IN" emma:confidence="0">
                  <emma:literal>of.</emma:literal>
                </emma:interpretation>
              </emma:one-of>
            </emma:emma>
          </inkml:annotationXML>
          <inkml:trace contextRef="#ctx0" brushRef="#br0">8712 7221 770,'0'0'928,"0"0"-156,-4-14-37,4 14-48,0 0-36,-5-8-68,5 8-53,0 0-72,0 0-60,0 0-50,-5-7-26,5 7 1,0 0-11,-3 14-20,3-14-210,-2 21-82,0-7 0,4 1 0,-2 4 0,0 0 0,0 1 0,1 0 0,0 0 0,2 3 0,-3-2 0,2 3 0,1-1 0,-3-2 0,1 0 0,-1-1 0,0 1 0,1-4 0,-1 1 0,2-2 0,-2-3 0,1 1-528,0-4-91,-1-10-75,0 16-79,0-16-41,0 0-697,3 11-1140</inkml:trace>
          <inkml:trace contextRef="#ctx0" brushRef="#br0" timeOffset="523.2529">8673 7351 373,'-4'-18'749,"0"3"-119,1-1-5,0 0-74,1 0-20,-1 2-41,2-1-77,1 1-16,1 0-56,2-1-22,2 0-45,1 2-13,3 2-45,0-2-28,4 3-12,0 2-22,3 2-23,1 1-16,1 3-14,0 2 13,0 2-5,-2 4-11,2 0-3,0 6-6,-4 0-8,-1 1 0,-2 3 15,-4 0-31,-2-1-4,-2 1-10,-2 3-2,-4-2-9,1 1-10,-6 3 29,1-2-44,-1 1 8,-3-2-23,1-2 0,0 0 0,1-3 0,1 1 0,1-5 0,-2 3 0,2-7 0,2 3-7,5-8-28,-8 10-39,8-10 51,0 0-74,-7 6 49,7-6-47,0 0 61,0 0-40,11-9 65,-11 9-50,16-7 0,-6 2 17,1 2 5,0-1 6,3 0 7,0 1-1,2-1 12,1 1-4,1 2 2,0-1 4,-3 2 13,3 2 36,-1 2-49,0-3 40,-1 5-45,-2 0 42,-1-1-40,-1 3 57,-1 0-35,-2 2 49,-3-2-8,0-1 49,-2 4 0,-1-2-7,-3-9-1,0 21 10,-3-12 1,-2 1-61,-1 1-40,-2 0 0,-1-1 0,-4 0 0,2 0 0,-7-1 0,1 1 0,-3 0 0,1-3 0,-3 0 0,0 0 0,2-2 0,-3 2 0,4-4 0,-2 1 0,3-1 0,-1-2 0,1 1 0,2-2 0,-1-2 0,2 1-255,2-2-125,-2-1-118,3-3-112,-1 1-149,6 1-216,3-4-520,0 1-1123</inkml:trace>
          <inkml:trace contextRef="#ctx0" brushRef="#br0" timeOffset="1346.5078">9310 7256 893,'0'-18'745,"1"4"-38,0-3-97,2 2-34,-2 1-57,4-1-38,2 1-29,0-1-43,1 1-41,2 1 12,3 0-90,-2 3 2,2 1-67,1 2 1,0 3-66,0-1 16,-1 3-43,1 4 20,-1 1-65,2 3-1,-3 1 5,-2 4-7,0 0-41,-3 2-44,-1 2 0,-3 0 0,-2 1 0,0-1 0,-2 3 0,-2-1 0,0 1 0,-5 0 0,0 0 0,-1 0 0,0-1 0,0-1 0,-2 1 0,2-5 0,0 0 0,-1-1 0,2-3 0,2 1 0,-2 0-26,8-9-6,-11 11-41,11-11 42,-8 9-43,8-9 44,0 0-37,0 0 43,0 0-41,0 0 58,0 0-43,5-13 51,1 8-53,3-1 65,-1-1-49,2 0 3,3-1 17,0 1 34,1 1-41,1 1 5,-1-2 32,3 3-38,1 1 9,-2 1 4,0 1-2,-2 2 4,4 2 4,-3 1 40,0 2-39,-1 0 28,0 2-26,-2 1 32,0 0-29,-1 3 60,-2 0-26,-1 0 59,-5 0-24,2 1 42,-3-2-8,-2 3 24,-5-1-128,1 2 0,-1-1 0,-3 0 0,-5 1 0,0-1 0,-2 0 0,-3 0 0,-5 0 0,4-5 0,-7 5 0,0-4 0,3-2 0,0-3 0,1 1 0,-1-2 0,3-1 0,1 0 0,0-2 0,-1-1 0,5 0 0,-4-1 0,2-2 0,2 2 0,-1-2-542,0-3-661,1 2-825,0-3-1789</inkml:trace>
          <inkml:trace contextRef="#ctx0" brushRef="#br0" timeOffset="815.9418">9353 7241 1282,'3'-9'858,"-3"9"-46,0 0-36,-4-12-49,4 12-81,0 0-18,-5-13-69,5 13-35,0 0-83,0 0-50,-5-8-86,5 8-63,0 0-242,0 0 0,-3 11 0,3-11 0,0 14 0,0-14 0,0 24 0,0-10 0,1 2 0,-1 1 0,2-1 0,-2 1 0,0 2 0,1 0 0,-1-2 0,0 2 0,1 0 0,-1-1 0,0 0 0,0-4 0,0 0 0,2-3 0,-2 1 0,0-12-462,0 20-192,0-20-114,0 13-104,0-13-846,0 0-1398</inkml:trace>
        </inkml:traceGroup>
        <inkml:traceGroup>
          <inkml:annotationXML>
            <emma:emma xmlns:emma="http://www.w3.org/2003/04/emma" version="1.0">
              <emma:interpretation id="{1AAF55C7-9371-43A5-96C0-0FBBC3949BC9}" emma:medium="tactile" emma:mode="ink">
                <msink:context xmlns:msink="http://schemas.microsoft.com/ink/2010/main" type="inkWord" rotatedBoundingBox="7010,7767 4958,7810 4945,7185 6997,7142"/>
              </emma:interpretation>
              <emma:one-of disjunction-type="recognition" id="oneOf1">
                <emma:interpretation id="interp5" emma:lang="en-IN" emma:confidence="0">
                  <emma:literal>any</emma:literal>
                </emma:interpretation>
                <emma:interpretation id="interp6" emma:lang="en-IN" emma:confidence="0">
                  <emma:literal>airy</emma:literal>
                </emma:interpretation>
                <emma:interpretation id="interp7" emma:lang="en-IN" emma:confidence="0">
                  <emma:literal>tsar</emma:literal>
                </emma:interpretation>
                <emma:interpretation id="interp8" emma:lang="en-IN" emma:confidence="0">
                  <emma:literal>-@Bron</emma:literal>
                </emma:interpretation>
                <emma:interpretation id="interp9" emma:lang="en-IN" emma:confidence="0">
                  <emma:literal>aria</emma:literal>
                </emma:interpretation>
              </emma:one-of>
            </emma:emma>
          </inkml:annotationXML>
          <inkml:trace contextRef="#ctx0" brushRef="#br0" timeOffset="-974.542">6720 7318 238,'0'0'942,"-8"-10"-162,8 10-54,-8-8-96,8 8-18,-9-9-70,9 9-46,-9-8-54,9 8-48,-9-4-48,9 4-48,-10-4-45,10 4-43,-12 1-6,12-1-6,-15 6 8,7 1-8,1 0-27,-1 3-5,3 3-27,-1 0-139,-2 2 0,4-1 0,1 2 0,-1 0 0,1 2 0,3-1 0,0 1 0,1 1 0,2-1 0,1 3 0,1 0 0,2-1 0,1 0 0,1-3 0,0 0 0,3 0 0,-2-2 0,0-3 0,3-1 0,-2-1 0,2-3 0,1 0 0,0-2 0,2-2 0,-1-3 0,-1 0 0,1 0 0,1 0 0,1-4 0,-1 0 0,0-3 0,-1 1 0,1-2 0,0-2 0,-1-2 0,-1 0 0,1-1 0,-3-3 0,-1 0 0,1-2 0,-5-1 0,0-1 0,0 0 0,-3-2 0,-3 4 0,-2-5 0,0-1 0,-2 0 0,-3 1 0,0-1 0,-3-1 0,0 3 0,-3-2 0,1 5 0,-3 2 0,0 1 0,-2 0 0,1 4 0,0 1 0,-1 0 0,0 4 0,2 1 0,-2 1 0,1 2 0,1 3 0,1-2 0,13 2 0,-24 2-128,14 1-194,10-3-58,-19 7-39,19-7-91,-13 10-95,7-1-80,6-9-187,-6 14-484,6-14-957</inkml:trace>
          <inkml:trace contextRef="#ctx0" brushRef="#br0" timeOffset="-1512.7112">6125 7468 514,'-10'7'877,"5"1"-105,5-8-34,-9 10-48,9-10-59,-5 8-92,5-8-67,0 0 4,0 13-82,0-13-21,0 0-97,9 7 6,-9-7-83,13 3-2,-13-3-66,18 0 7,-18 0-60,23 0 12,-10-3-43,3 1-2,-1-1-114,2-1-42,0-1-127,-1 0-83,-2 2-92,3-3-108,-3 2-144,0 0-146,0-2-715,-1 2-1157</inkml:trace>
          <inkml:trace contextRef="#ctx0" brushRef="#br0" timeOffset="-1720.7146">6029 7329 622,'-4'-8'910,"4"8"-146,-7-13-37,7 13-58,-5-11-34,5 11-115,-3-10-61,3 10-48,0 0-52,6-15-24,-6 15-57,13-11-42,-5 6-35,3-1-37,2 2-33,2-1-23,1 0-24,0 3-15,3 0-18,-3-2-1,2 3-23,0 1-28,-3 0-57,2-3-69,-2 3-96,2 3-49,-3-3-86,0 0-100,-1 1-106,-3 3-64,2-2-146,-2 0-608,-10-2-982</inkml:trace>
          <inkml:trace contextRef="#ctx0" brushRef="#br0" timeOffset="-1961.1139">6079 7402 393,'2'-11'988,"-2"11"-147,0-17-56,0 17-51,0-12-28,0 12-92,0 0-26,0-17-44,0 17-59,0 0-45,0-12-49,0 12-55,0 0-45,0 0-236,0 0-55,0 0 0,0 0 0,0 0 0,-2 12 0,2-12 0,-1 21 0,1-10 0,1 3 0,-1 1 0,0 0 0,0 0 0,2 2 0,-2 1 0,0 1 0,0-1 0,0 2 0,0-1 0,0-1 0,0-1 0,-2 3 0,2-5 0,-1 1 0,1-2 0,-1-1 0,0 1 0,-1-2 0,1-1 0,1-11 0,-1 18-406,1-18-276,-3 14-133,3-14-205,0 0-646,-2 12-1335</inkml:trace>
          <inkml:trace contextRef="#ctx0" brushRef="#br0" timeOffset="-2268.9938">5772 7337 41,'0'0'987,"-2"-14"-178,2 14-81,-1-12-37,1 12-65,-3-12-27,3 12-67,-4-10-28,4 10-24,0 0-34,-5-13-72,5 13-34,0 0-48,0 0-36,-2-11-37,2 11 2,0 0-175,0 0-46,0 13 0,0-13 0,1 16 0,-1-4 0,1 0 0,-1 2 0,2 2 0,-1 2 0,0-2 0,0 2 0,1 2 0,-1-4 0,-1 2 0,3 0 0,-2 0 0,0 4 0,1-3 0,-2 0 0,1-1 0,0 2 0,-1-4 0,1 3 0,-1-4 0,0 0 0,0-1 0,0 0 0,0-2 0,-1 1 0,1-13 0,0 20 0,0-20 0,-2 15-197,2-15-511,-2 13-182,2-13-169,0 0-628,0 0-1362</inkml:trace>
          <inkml:trace contextRef="#ctx0" brushRef="#br0" timeOffset="-2739.8198">5098 7530 382,'-9'10'775,"0"0"-94,3-2-16,1-1-67,5-7-44,-9 12-41,9-12-62,-8 10-53,8-10-25,-4 9 30,4-9-84,0 0 7,4 11-78,-4-11 26,0 0-54,14 7 8,-14-7-55,14 1 8,-1-2-53,0 0 10,2-1-45,2-2-23,2 1-70,2 1 0,-3-4 0,3 2 0,-3 1 0,1-1 0,-1 1 0,0-1-58,-2 2-195,0-2-86,-4 2-86,1 0-84,0 1-94,-2-1-91,0 0-154,-11 2-570,21-3-1025</inkml:trace>
          <inkml:trace contextRef="#ctx0" brushRef="#br0" timeOffset="-2968.7972">4954 7431 497,'-4'-16'807,"4"16"-126,0-12-67,0 12-68,1-15-93,3 4-10,0 4-100,5-5-13,0 2-64,1 0-13,5-1-56,1-2-14,1 2-54,4-1 0,-3 3-52,3-2 17,1 2-43,-3 0 14,4 1-37,-2 1 13,-3 1-29,0 2 13,-2 0-35,0 1-28,-2 3-67,-2-3-50,-12 3-35,25 0-63,-25 0-63,16 3-48,-16-3-52,15 7-59,-15-7-187,7 10-361,-7-10-633</inkml:trace>
          <inkml:trace contextRef="#ctx0" brushRef="#br0" timeOffset="-3224.8403">5005 7343 732,'0'0'859,"-8"-10"-94,8 10-68,-7-10-44,7 10-28,-6-8-95,6 8-42,-5-7-25,5 7-36,0 0-48,-8-9-37,8 9-43,0 0-49,0 0-49,0 0-17,0 0-11,0 0-49,0 0-124,-7 8 0,7-8 0,1 18 0,0-5 0,1 0 0,0 5 0,-1-2 0,2 2 0,0 2 0,-1 0 0,1 1 0,-2 0 0,2 4 0,-2-2 0,0 2 0,2-2 0,-3 0 0,1-2 0,-1 0 0,0-2 0,1 2 0,-1-4 0,0 0 0,-1-2 0,1-1 0,0-2 0,0 0 0,-1-2 0,1-10 0,0 16-153,0-16-389,-1 11-97,1-11-100,0 0-98,0 0-833,0 0-1340</inkml:trace>
          <inkml:trace contextRef="#ctx0" brushRef="#br0" timeOffset="-600.8834">7491 7389 707,'-7'4'872,"7"-4"-144,-14 7-88,14-7-42,-11 6-13,11-6-71,-10 5-56,10-5-49,0 0-35,-10 6-45,10-6-11,0 0-88,0 0 23,0 0-63,0 0 19,0 0-54,3 10 27,-3-10-46,0 0 14,20 1-61,-20-1-24,22-1-65,-9 1 0,-1-2 0,4 2 0,-2 0 0,4-1 0,1 1 0,-3-1 0,2-1 0,-1 1 0,2 1 0,-2-3 0,1 1 0,-2 1 0,1 0 0,-3-1 0,-1 1 0,-2 0 0,2-1 0,-13 2 0,18-1 0,-18 1 0,16-3 0,-16 3 0,13-1 0,-13 1 0,13-2 0,-13 2-223,0 0-224,14-6-111,-14 6-188,0 0-272,11-5-627,-11 5-1308</inkml:trace>
        </inkml:traceGroup>
      </inkml:traceGroup>
    </inkml:traceGroup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7:03:16.33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FCC617F9-004A-4421-9B77-65DBF480A019}" emma:medium="tactile" emma:mode="ink">
          <msink:context xmlns:msink="http://schemas.microsoft.com/ink/2010/main" type="writingRegion" rotatedBoundingBox="24629,10249 32108,10150 32138,12459 24659,12557"/>
        </emma:interpretation>
      </emma:emma>
    </inkml:annotationXML>
    <inkml:traceGroup>
      <inkml:annotationXML>
        <emma:emma xmlns:emma="http://www.w3.org/2003/04/emma" version="1.0">
          <emma:interpretation id="{61BBEF36-433E-4545-91FB-CEFA17D115DB}" emma:medium="tactile" emma:mode="ink">
            <msink:context xmlns:msink="http://schemas.microsoft.com/ink/2010/main" type="paragraph" rotatedBoundingBox="24618,10305 30779,10062 30803,10673 24642,109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03E2B6F-9AFA-4369-8BC5-E28DDFFD440B}" emma:medium="tactile" emma:mode="ink">
              <msink:context xmlns:msink="http://schemas.microsoft.com/ink/2010/main" type="line" rotatedBoundingBox="24618,10305 30779,10062 30803,10673 24642,10917"/>
            </emma:interpretation>
          </emma:emma>
        </inkml:annotationXML>
        <inkml:traceGroup>
          <inkml:annotationXML>
            <emma:emma xmlns:emma="http://www.w3.org/2003/04/emma" version="1.0">
              <emma:interpretation id="{387561AD-1895-435E-AE8F-F8B1E95EF883}" emma:medium="tactile" emma:mode="ink">
                <msink:context xmlns:msink="http://schemas.microsoft.com/ink/2010/main" type="inkWord" rotatedBoundingBox="24618,10305 26854,10217 26877,10798 24641,10887"/>
              </emma:interpretation>
              <emma:one-of disjunction-type="recognition" id="oneOf0">
                <emma:interpretation id="interp0" emma:lang="en-IN" emma:confidence="0">
                  <emma:literal>added</emma:literal>
                </emma:interpretation>
                <emma:interpretation id="interp1" emma:lang="en-IN" emma:confidence="0">
                  <emma:literal>addol</emma:literal>
                </emma:interpretation>
                <emma:interpretation id="interp2" emma:lang="en-IN" emma:confidence="0">
                  <emma:literal>addrd</emma:literal>
                </emma:interpretation>
                <emma:interpretation id="interp3" emma:lang="en-IN" emma:confidence="0">
                  <emma:literal>addod</emma:literal>
                </emma:interpretation>
                <emma:interpretation id="interp4" emma:lang="en-IN" emma:confidence="0">
                  <emma:literal>addd</emma:literal>
                </emma:interpretation>
              </emma:one-of>
            </emma:emma>
          </inkml:annotationXML>
          <inkml:trace contextRef="#ctx0" brushRef="#br0">25092 10559 178,'0'0'712,"-13"-5"-114,13 5-45,-5-6-30,5 6-48,-9-11-57,9 11-37,-10-13-34,6 6-17,-4 0-68,3 1 22,-4-1-37,0 0-6,0 2-34,-3 1-1,-5 1-14,2 1-17,-3 4-18,-5 2-11,-3 3-9,0 4 29,-4 4-45,1 4 15,-4 2-15,3 2-23,4 1-43,1 0 19,6-3-50,3-1 26,4-1-39,3-2 33,2 1-44,5-4 24,2-2-27,2 0 33,3-3-43,4 1 24,2-3-50,4-3 9,-1 1-44,4-5-4,1 0-7,-1-1 5,2-4-6,2-2 13,0 0 40,0-3 8,-1-2-34,0-1 46,-1-3-28,-2 2 44,-1-3-39,-3 0 15,-1 2 3,-1 0 10,-3 3 26,-1 1 13,-2 3 8,2-1-2,-3 1-6,-5 8-6,8-9 7,-8 9-2,0 0 40,0 0-34,0 0 31,11 4-50,-11-4 37,2 10-42,-2-10 19,5 16-31,-2-6 36,-1 0-41,0 1 36,2 0-71,1 0-33,-1-1-70,3 1-62,-1-2-59,0 0-62,3-1-70,2 1-64,0-1-66,0-3-44,3-1-94,1 1-548,0 0-822</inkml:trace>
          <inkml:trace contextRef="#ctx0" brushRef="#br0" timeOffset="457.0196">25468 10715 282,'14'-9'700,"-2"2"-106,0-3 3,-1 0-35,-2 0-74,-3 1-20,-3-2-54,1 1-25,-4 10-22,2-15-51,-2 15-24,-4-13-26,4 13-35,-11-9-18,0 6 30,11 3-66,-23 2 21,5 1-60,0 2 27,-4 1-55,3 2 15,-4 1-49,4 2 12,-3 0-51,6 1 23,0 1-41,0 0 27,3-1-43,4 1 27,1-2-52,2-1 19,4-1-42,2-9 17,2 17-71,-2-17-20,14 14-19,-8-9-27,5 0-23,1-3-23,1 1-8,1-3-9,-1-3-17,1 1-22,0-1-8,0-4 6,3-1 27,-1-1 4,-1-3 27,0-2 24,-1-3 38,2-2 24,0-4 21,-5 1 21,1-4 17,-3 2 20,1-4 21,-2 1 47,-2-3 33,-3 5 38,-1 1 65,2 1 45,-4-2-23,0 6 42,0 1-15,0 2 38,-2 2-25,2 2 9,-2 1-50,2 11-4,-1-14 0,1 14 29,0 0-11,0 0-13,0 0 15,-4 8 35,4-8-20,1 21-7,1-8 15,-2 5-56,1 0 0,0 3-59,1 1-32,-2 3-71,2-1 0,-2 2 0,2-1 0,0-3 0,-2 2-24,1 2-155,1-4-102,1 2-53,-1-2-78,0-2-70,2-4-70,1 4-18,1-4-5,3 1-83,-1-3-649,2-2-909</inkml:trace>
          <inkml:trace contextRef="#ctx0" brushRef="#br0" timeOffset="935.7479">25917 10837 756,'13'-6'706,"-3"-3"-48,-1 2-81,1-3-37,-3-1-55,2-2-27,-4 1-51,-1 0-23,-2 2-31,3-2-23,-3 2 11,-2 10-82,-4-20 11,4 20-55,-7-16-7,0 10-44,-2-1 0,-2 3-51,0 0 10,-5 2-44,3 2 17,-6 2-46,2 2 23,-2-1-43,1 5 28,-1 1-47,0 0 26,4 1-34,3 0 29,-1 1-29,4 0 23,2 1-40,3-2 33,1 1-45,3-11 7,1 17-60,3-7 23,2-3-50,2-1-32,1 0-16,1-2-2,2-1-21,-1-1-29,2-1 12,1-2-21,-1-2 8,3-1-45,-2-1 44,-1-3-18,3 0-9,-5-2 37,2-3 24,-1-2 14,0 1 16,-2-5 28,-1 1 17,-1-3 27,0 0 7,-1-2 16,-3 0 15,0-4 36,0 3 33,0-2 78,-4 1 13,0 4 10,2 0 48,-4 0 8,2 4 27,-2 0-11,2 1 25,-2 5-42,1 0-8,1 11-33,-3-17 11,3 17 50,0 0-26,0 0-13,0 0 15,-6 10 0,6-10 9,-2 19-9,2-5 6,0 3 12,0 0-119,0 3-86,2 0 0,-2 5 0,2-2 0,0 0 0,0 2 0,1-3 0,2 1 0,-3-1 0,2-2 0,1-3-301,-1-1-112,0 0-78,2-2-94,-2 0-68,0-4-91,1 0-840,-1-3-1235</inkml:trace>
          <inkml:trace contextRef="#ctx0" brushRef="#br0" timeOffset="1676.1009">26094 10818 391,'0'0'764,"9"-7"-124,-9 7-55,9-6-67,-9 6-54,16-9-39,-7 2-43,4 0-22,1-1-29,3-2-22,2 1-15,1-2-54,-2-1 3,4 2-68,-1-2-28,-4 1-22,4-3-17,-3 1-22,-2 2-2,2-2-10,-5 1-4,-1 2-21,-4-2-3,1 3-9,-5 1 7,-4 8-20,7-12-5,-7 12-5,0 0-2,-2-14-12,2 14 0,0 0 8,-13-3-1,13 3 15,-13 4-25,13-4 47,-16 10-54,5-2 47,1 1-49,1 2 45,1-1-47,1 2 35,0 1-34,2-1 18,1-1-77,2 2-23,2-2-28,0-2-37,4 1-32,0 0-32,1-1 0,4-2-16,0 0-8,4-2-27,1 0-19,1-2-3,2-1 0,3-1 15,0-2 11,5-3 35,0 0 48,2 0 42,4-5 34,-2 1 34,3-4 19,-1-1 25,-4 0 38,2-1 63,-5-2 32,-1-1 33,-2 0 39,-8 3 70,3-1 8,-7 4-16,-3-2-26,0 3 5,-6 10-40,2-17 48,-2 17-30,-6-15 12,-2 8-23,8 7 25,-18-5-27,6 3 29,-1 4-22,-5-1-4,1 2-20,-6 4 4,4 0 4,0 2-60,-2-2 25,1 5-67,3-3 14,2 2-67,0 1 46,5-1-41,0-1 31,3 1-48,1 1 37,2-3-47,4-9 10,2 17-71,4-8-22,0-2-19,1 0-15,2-1-24,3-3-22,-2-1-24,4 0-26,-1-1 19,1-2-25,0-1 27,-1-1-8,5-3-33,-2 1-29,-3-2 26,0-3-8,1-2-1,-1-4-4,1 0 28,-5-1 25,0-1 49,1-3 26,-4 0 35,-2-4 39,-1 2 47,-1-2 60,-2-4 47,0 2 38,-2-3 51,-3 4 40,1 0 30,0 2 27,-4 2-11,4 3 16,-1 2-18,3 3-6,-2 4-49,4 10 2,-7-13 61,7 13 5,0 0-19,0 0 9,-2 11-3,2-11-6,4 22-5,1-6 1,-1 4-233,2 1-28,-1 1 0,3 2 0,-2 3 0,3-1 0,-5-1 0,4-1 0,-2-2 0,1 1 0,-1-2 0,1 2 0,0-3-156,-2-1-483,-1 3-230,0-5-332,-2-3-483,1 1-1357</inkml:trace>
        </inkml:traceGroup>
        <inkml:traceGroup>
          <inkml:annotationXML>
            <emma:emma xmlns:emma="http://www.w3.org/2003/04/emma" version="1.0">
              <emma:interpretation id="{C2718B6B-C67F-45F1-AB9A-5ECFA2339308}" emma:medium="tactile" emma:mode="ink">
                <msink:context xmlns:msink="http://schemas.microsoft.com/ink/2010/main" type="inkWord" rotatedBoundingBox="27592,10363 28413,10490 28360,10834 27539,10707"/>
              </emma:interpretation>
              <emma:one-of disjunction-type="recognition" id="oneOf1">
                <emma:interpretation id="interp5" emma:lang="en-IN" emma:confidence="0">
                  <emma:literal>in</emma:literal>
                </emma:interpretation>
                <emma:interpretation id="interp6" emma:lang="en-IN" emma:confidence="0">
                  <emma:literal>on</emma:literal>
                </emma:interpretation>
                <emma:interpretation id="interp7" emma:lang="en-IN" emma:confidence="0">
                  <emma:literal>an</emma:literal>
                </emma:interpretation>
                <emma:interpretation id="interp8" emma:lang="en-IN" emma:confidence="0">
                  <emma:literal>Ten</emma:literal>
                </emma:interpretation>
                <emma:interpretation id="interp9" emma:lang="en-IN" emma:confidence="0">
                  <emma:literal>en</emma:literal>
                </emma:interpretation>
              </emma:one-of>
            </emma:emma>
          </inkml:annotationXML>
          <inkml:trace contextRef="#ctx0" brushRef="#br0" timeOffset="2044.3409">27658 10610 917,'-7'-13'1006,"7"13"-94,-6-10-79,6 10-47,-4-9-120,4 9-105,0 0-92,-5-10-93,5 10-64,0 0-10,0 0-21,0 0-49,-5 10-7,5-10-71,-2 14-1,2-14-147,0 15-6,2-4 0,-2-11 0,2 19 0,0-8 0,0-2 0,-2-9-10,6 17-249,-6-17-70,7 13-82,-7-13-29,6 11-87,-6-11-99,7 5-79,-7-5-843,0 0-1187</inkml:trace>
          <inkml:trace contextRef="#ctx0" brushRef="#br0" timeOffset="2327.5051">27577 10526 500,'0'0'831,"0"0"-133,-9-5-45,9 5-55,0 0-81,7-6-30,-7 6-95,16-7 5,-5 4-51,5 0-6,-1-2-19,4-2-35,1 2-12,0-2-34,2 1-32,-3-2-7,-2 1-19,-2 1-12,-1-1-22,-1 1-5,-3 0-13,-1 2-24,0-1-83,-9 5-23,14-9 0,-14 9 0,8-6 0,-8 6 0,0 0 0,0 0 0,-9-7 0,9 7 0,-18 3 0,5 1 0,-5 1-58,3 0-107,-6 4-44,0 1-34,0 0-15,-2 0-63,1 3-23,4-1-48,2 1-69,0-1-41,4 3-55,4-3-158,6-2-537,2-10-861</inkml:trace>
          <inkml:trace contextRef="#ctx0" brushRef="#br0" timeOffset="2739.7652">27963 10652 628,'0'0'916,"14"-7"-132,-14 7-64,9-6-62,-9 6-81,0 0-110,12-4-84,-12 4-71,0 0-41,0 0-24,11 2-30,-11-2 6,5 8-82,-5-8 18,4 12-74,-4-12-14,4 15-16,-2-4-15,1-2-5,-3-9-8,2 19 2,-2-19-5,2 19-5,-2-19-5,0 17-3,0-17 11,0 14-14,0-14-1,0 11 5,0-11-5,0 0-10,-3 11 1,3-11 4,0 0 0,0 0 3,0 0-4,-10-3-5,10 3 2,-4-11 37,4 11-44,-1-18 46,1 6-43,2-2 32,1-2-40,1-1 0,2-3 11,3 0 14,-1 0 16,3 2 31,2-2 24,-1 6 30,4-2 23,1 3 16,1 1 6,0 4 12,1-1-100,-1 6-69,1 0 0,0 3 0,0 1 0,0 1 0,-1 3 0,1 3 0,-2-1 0,0 5 0,-5-2 0,-1 1 0,-2 2 0,-2-1 0,0 1 0,-5 0 0,2-1 0,-4 0 0,0-12 0,0 21 0,0-21-444,-4 19-225,2-8-135,2-11-197,-6 12-667,6-12-1336</inkml:trace>
        </inkml:traceGroup>
        <inkml:traceGroup>
          <inkml:annotationXML>
            <emma:emma xmlns:emma="http://www.w3.org/2003/04/emma" version="1.0">
              <emma:interpretation id="{878F7F2E-4086-4AF1-9B36-6EFE511F30DF}" emma:medium="tactile" emma:mode="ink">
                <msink:context xmlns:msink="http://schemas.microsoft.com/ink/2010/main" type="inkWord" rotatedBoundingBox="28622,10273 29241,10356 29190,10736 28571,10653"/>
              </emma:interpretation>
              <emma:one-of disjunction-type="recognition" id="oneOf2">
                <emma:interpretation id="interp10" emma:lang="en-IN" emma:confidence="0">
                  <emma:literal>to</emma:literal>
                </emma:interpretation>
                <emma:interpretation id="interp11" emma:lang="en-IN" emma:confidence="0">
                  <emma:literal>To</emma:literal>
                </emma:interpretation>
                <emma:interpretation id="interp12" emma:lang="en-IN" emma:confidence="0">
                  <emma:literal>too</emma:literal>
                </emma:interpretation>
                <emma:interpretation id="interp13" emma:lang="en-IN" emma:confidence="0">
                  <emma:literal>no</emma:literal>
                </emma:interpretation>
                <emma:interpretation id="interp14" emma:lang="en-IN" emma:confidence="0">
                  <emma:literal>t</emma:literal>
                </emma:interpretation>
              </emma:one-of>
            </emma:emma>
          </inkml:annotationXML>
          <inkml:trace contextRef="#ctx0" brushRef="#br0" timeOffset="3323.9491">28579 10626 796,'-2'-11'734,"2"11"-98,7-18-84,-2 6-73,7 2-54,3-4-63,2 4-14,4-2-42,5 2-6,2 0-31,3 3-7,0 0-53,-3 6-14,-1 0-52,-1 2-7,1 2-49,-4 2-2,2 0-37,-2 2 12,-2 2-33,-2 0 15,0-1-27,-3-2 14,-3 3-23,0-2 22,0-1-26,0 1 17,-3-2-17,2-1 17,-2 1-18,-10-5 19,22 5-24,-22-5 20,19 1-16,-19-1 38,22-3 11,-22 3 37,19-8 32,-19 8-8,14-9-16,-9 2 28,-5 7-16,5-17-6,-5 17-21,-1-19 1,-3 6-2,-1 1-16,-2-1-17,-2 2-3,-5-4-15,1 6-20,-2-1-60,1 0-78,-2 5-101,0-1-120,-1 0-108,3 6-177,-1 0-200,1 0-807,-2 3-1306</inkml:trace>
          <inkml:trace contextRef="#ctx0" brushRef="#br0" timeOffset="2999.7059">28708 10353 808,'-4'-15'979,"-1"3"-111,3 0-85,-1 3-52,-1 1-123,4 8-106,-4-15-67,4 15-6,0 0-28,0 0-23,0 0-39,0 0-11,0 0-22,-2 12-34,3-1-248,2 0-24,-1 4 0,1 1 0,-2 2 0,4 2 0,0 1 0,-1 1 0,1 1 0,0 0 0,0 0 0,-1-1 0,2 1 0,-2-2 0,0-4 0,0 0 0,-1 0-134,-1-3-359,1-3-43,-1 2-120,0-3-100,-2-10-98,2 17-657,-2-17-1139</inkml:trace>
        </inkml:traceGroup>
        <inkml:traceGroup>
          <inkml:annotationXML>
            <emma:emma xmlns:emma="http://www.w3.org/2003/04/emma" version="1.0">
              <emma:interpretation id="{0D5441B9-A87E-48A4-8BC6-F5F9678DF1E6}" emma:medium="tactile" emma:mode="ink">
                <msink:context xmlns:msink="http://schemas.microsoft.com/ink/2010/main" type="inkWord" rotatedBoundingBox="30161,10356 30789,10331 30796,10505 30168,10530"/>
              </emma:interpretation>
              <emma:one-of disjunction-type="recognition" id="oneOf3">
                <emma:interpretation id="interp15" emma:lang="en-IN" emma:confidence="0">
                  <emma:literal>a</emma:literal>
                </emma:interpretation>
                <emma:interpretation id="interp16" emma:lang="en-IN" emma:confidence="0">
                  <emma:literal>A</emma:literal>
                </emma:interpretation>
                <emma:interpretation id="interp17" emma:lang="en-IN" emma:confidence="0">
                  <emma:literal>@</emma:literal>
                </emma:interpretation>
                <emma:interpretation id="interp18" emma:lang="en-IN" emma:confidence="0">
                  <emma:literal>e</emma:literal>
                </emma:interpretation>
                <emma:interpretation id="interp19" emma:lang="en-IN" emma:confidence="0">
                  <emma:literal>E</emma:literal>
                </emma:interpretation>
              </emma:one-of>
            </emma:emma>
          </inkml:annotationXML>
          <inkml:trace contextRef="#ctx0" brushRef="#br0" timeOffset="3908.5239">30322 10473 704,'11'-6'630,"2"0"-41,-1-3-60,-2 1-46,1-1-57,-2-3-2,-1 2-13,1-2-31,-5 3-50,0 0-34,-4 9-15,0-16-23,0 16-32,-8-12-21,-1 7-30,9 5-3,-22-2-15,7 4-11,-2 2-5,-3 2-28,-1 3-12,1-2-18,-1 4-13,2 1-13,3-1 3,0 1-32,4 1 5,0-1-17,3-2 0,4 1-1,1-1 1,4-10-9,0 19 5,5-12-1,2 0-4,1-1-2,3-1-11,0-2-14,3-2-20,-1 1-31,2-4-17,2-2-17,1 1 10,-1-4-12,3 0 8,-3-3 3,1 0 14,-1-1 20,-2-2 5,0 1 10,-4 2 9,0-1 12,-1 3 4,-3 1 2,0-1 1,-7 8 0,10-7 5,-10 7-1,0 0 4,13-2 7,-13 2 3,5 7 13,-5-7 4,4 10 0,-4-10 6,5 12 10,-5-12 20,10 13 21,-5-7 10,2 2 4,2 0 1,3-3 6,1 2 2,2-3-28,1 1-4,2-3-24,1 1 0,1-2-31,2-1-58,1-1-78,1-2-108,-3 0-123,2-1-160,-5 1-193,-2 0-978,0-3-1364</inkml:trace>
        </inkml:traceGroup>
      </inkml:traceGroup>
    </inkml:traceGroup>
    <inkml:traceGroup>
      <inkml:annotationXML>
        <emma:emma xmlns:emma="http://www.w3.org/2003/04/emma" version="1.0">
          <emma:interpretation id="{17F096DD-5873-41E6-AE94-E93F55FA05EA}" emma:medium="tactile" emma:mode="ink">
            <msink:context xmlns:msink="http://schemas.microsoft.com/ink/2010/main" type="paragraph" rotatedBoundingBox="24754,11306 32121,11209 32138,12459 24770,12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85E275-BB49-4073-94BA-DC3119A8F155}" emma:medium="tactile" emma:mode="ink">
              <msink:context xmlns:msink="http://schemas.microsoft.com/ink/2010/main" type="line" rotatedBoundingBox="24754,11306 32121,11209 32138,12459 24770,12555"/>
            </emma:interpretation>
          </emma:emma>
        </inkml:annotationXML>
        <inkml:traceGroup>
          <inkml:annotationXML>
            <emma:emma xmlns:emma="http://www.w3.org/2003/04/emma" version="1.0">
              <emma:interpretation id="{AFD2A6EC-3A31-490C-B449-8617B97A15AE}" emma:medium="tactile" emma:mode="ink">
                <msink:context xmlns:msink="http://schemas.microsoft.com/ink/2010/main" type="inkWord" rotatedBoundingBox="24754,11306 28307,11259 28324,12509 24770,12555"/>
              </emma:interpretation>
              <emma:one-of disjunction-type="recognition" id="oneOf4">
                <emma:interpretation id="interp20" emma:lang="en-IN" emma:confidence="0">
                  <emma:literal>priority</emma:literal>
                </emma:interpretation>
                <emma:interpretation id="interp21" emma:lang="en-IN" emma:confidence="0">
                  <emma:literal>priory</emma:literal>
                </emma:interpretation>
                <emma:interpretation id="interp22" emma:lang="en-IN" emma:confidence="0">
                  <emma:literal>porosity</emma:literal>
                </emma:interpretation>
                <emma:interpretation id="interp23" emma:lang="en-IN" emma:confidence="0">
                  <emma:literal>phonily</emma:literal>
                </emma:interpretation>
                <emma:interpretation id="interp24" emma:lang="en-IN" emma:confidence="0">
                  <emma:literal>personify</emma:literal>
                </emma:interpretation>
              </emma:one-of>
            </emma:emma>
          </inkml:annotationXML>
          <inkml:trace contextRef="#ctx0" brushRef="#br0" timeOffset="4627.5193">24922 11521 2,'-10'-7'1031,"0"0"-173,2 1-75,8 6-59,-13-9-19,13 9-115,-11-7-39,11 7-75,0 0 58,0 0 16,-12 3-20,12-3-20,-1 19-163,2-3-347,0 4 0,2 6 0,0 9 0,-1 0 0,0 10 0,0 4 0,-2 0 0,0 0 0,0 3 0,-2-2 0,0 0 0,0 1 0,-1-3 0,0-2 0,1-3 0,-1-8 0,-1-2 0,2-1 0,-2-6 0,3-3 0,0-4 0,-1-3 0,2 0 0,0-16 0,2 19 0,-2-19-246,2 11-503,-2-11-85,0 0-103,0 0-778,0 0-1394</inkml:trace>
          <inkml:trace contextRef="#ctx0" brushRef="#br0" timeOffset="4911.3214">24760 11747 423,'0'-17'793,"2"3"-147,2-1-30,5 1-82,0 0-48,5 0-34,3-1-16,4 1-31,5 2-25,1 2 19,3 3-61,1 0 35,-3 5-80,3-1 26,-4 3-62,0 0-3,-3 4-71,-2 0 2,-3 3-46,-5-2 22,0 4-45,-4-1-113,-5 1-3,-1 0 0,-4-9 0,-4 21 0,-1-8 0,-5-3 0,-5 3 0,0 0 0,-4-2 0,-1 1 0,-4 1 0,2-4 0,-1 0 0,2 0 0,-2-1 0,3-1 0,1-2-368,3-1-79,-1 0-109,1 0-175,4-2-187,12-2-719,-18 3-1296</inkml:trace>
          <inkml:trace contextRef="#ctx0" brushRef="#br0" timeOffset="5340.6346">25164 11711 560,'9'-12'964,"-9"12"-178,12-12-76,-4 6-39,-2 1-65,5-3-88,3 2-9,-2 1-102,6 2 2,0 0-77,-3 3-3,6 0-72,-3 3-11,2 0-62,1 4 0,-2 0-62,-1 1 9,-2 1-61,-2 1 19,-1 0-43,-1-1 15,-2 2-61,-1-2 0,-5 1 0,2-1 0,-6-9 0,4 16 0,-4-16-17,0 15-34,0-15-59,-4 10 42,4-10-28,-7 9 40,7-9-45,-7 5 47,7-5-46,0 0 43,0 0-21,-13-2 10,13 2 22,0 0 0,-4-16 9,4 16 9,8-18 5,-3 4 1,3 0 5,2-3 56,-1 2-28,3-1 56,0 3-35,2 0 61,4 0-12,-3 3 42,3 0-22,-2 5 46,4 0-21,-2 2 32,0 3-61,-1 1-97,-1 3 0,1 2 0,-4 0 0,1 2 0,-3 2 0,-3 0 0,2 0 0,-5 1 0,1 0 0,-4-1 0,1-2 0,-3-8 0,0 20-298,0-20-132,-3 16-118,-5-7-105,8-9-131,-14 13-947,5-8-1415</inkml:trace>
          <inkml:trace contextRef="#ctx0" brushRef="#br0" timeOffset="5639.6499">25526 11579 634,'0'0'827,"4"-14"-83,-1 4-116,-3 10-33,8-15-57,-2 6-57,0 0-46,1 1-63,-1-4 1,1 2-70,2-2 8,-3 0-91,1 2 21,-3-2-76,4 0 34,-6 0-53,2 0 8,-1 1-51,-1 0 4,-2 11-32,0-21 7,-2 10-47,-1-1 22,-1 3-40,2 0 23,-6 1-41,2 0 30,-2 2-39,1 2 31,7 4-33,-18-4 28,18 4-47,-21 1 24,12 3-82,-2-1-5,-2 4-104,1 3-67,3-1-75,0 0-72,1 3-133,3 2-68,3 1-110,2-2-740,0-1-1081</inkml:trace>
          <inkml:trace contextRef="#ctx0" brushRef="#br0" timeOffset="6012.7778">26027 11568 922,'0'0'810,"13"-7"-76,-13 7-71,0 0-66,7-8-70,-7 8-86,0 0-45,0 0-36,0 0 36,-11-3-96,11 3 22,-14 10-80,7-5 8,-1 5-48,-4-1-17,3 1-62,-1 4 11,2-1-59,1 1-17,-1-2-11,3 3-7,1-1-8,0-3 2,4 1-11,0 0-6,0-1-1,4-1-2,0-3-2,1 2-4,3-2-1,4 1-3,-1-3 5,2-1 15,3-1-24,-3-2 3,4-1 22,3-3-27,-3 1 33,2-2-34,-4-2 25,2-1-30,0-3 31,-1 0-28,-1-2 28,-1 0-36,-1-4 33,-3 2-33,-1-1 32,-3 2-33,-3-1 33,-1 2-35,0 1 28,-4 0-31,-1 0 34,-3 2-32,-1 0 29,-2 2-32,0 0 22,-2 1-75,-3 1-27,-1 2-58,-1 2-32,0-1-108,-4 2-75,2 2-98,0 0-120,-5 3-102,4-3-157,2 3-524,-3 0-974</inkml:trace>
          <inkml:trace contextRef="#ctx0" brushRef="#br0" timeOffset="6500.6638">26330 11618 56,'0'0'1048,"0"0"-222,7-10-91,-7 10-102,13-7-28,-13 7-63,21-3-60,-8 2-15,3 2-30,1 1-11,6 2-69,0 0-29,0 3-34,1 0-27,-2 1-36,1 2-43,-5 0-40,2 1-27,-7-1-121,1-1 0,-3 1 0,-1-1 0,-4 0 0,-1-1 0,-5-8 0,4 14 0,-4-14 0,-4 12 0,4-12 0,-5 9 0,5-9-17,-9 7-82,9-7 6,-13 3 1,13-3 9,0 0 0,-13-2 6,13 2 12,-8-5 6,8 5 5,-4-11 13,4 11 9,2-15 6,2 5 4,1 0 5,0-2 0,3-2 18,1 1-6,5-1 52,-1 1-38,3 1 54,0 0-33,2 2 66,1 3-32,-2 0 42,3 5-27,-2 2 34,-2 0-25,4 1 21,-4 4-45,-3 1-51,1 3-13,-1-1 0,-3 1 0,-2 1 0,-1 1 0,-3 0 0,-2-1 0,2 0 0,-4-10-169,0 18-101,-4-8-101,-2-2-61,1-1-102,-1 1-132,-1-2-126,0-1-778,-4 1-1216</inkml:trace>
          <inkml:trace contextRef="#ctx0" brushRef="#br0" timeOffset="6775.8905">26716 11584 413,'7'-9'975,"3"-1"-151,1-1-77,7 0-55,-3-2-57,2 0-90,-2 0-20,3-1-118,-3-1 0,1 1-85,-5 3-19,3-2-67,-5 3 10,0-1-64,-3-1-28,2 4-26,-4-2-28,0 0-21,-4 10-16,0-15-13,0 15-14,-10-13-4,2 8-7,-3 0-8,0 2-4,-3 0-5,1 1 2,-3 4-9,3-2-3,-5 3 20,3 1-18,-2 1-3,2-1-90,1 3-11,1-1-96,1 2-65,1 1-87,2-1-81,0 0-150,4 1-137,1-1-176,4-8-547,-2 14-1055</inkml:trace>
          <inkml:trace contextRef="#ctx0" brushRef="#br0" timeOffset="7067.2612">27148 11394 506,'9'-8'984,"-2"1"-171,0 1-80,-7 6-82,10-12-37,-10 12-101,10-7-64,-10 7-55,7-7-45,-7 7-41,0 0-13,8-7-39,-8 7 24,0 0-46,7 4 36,-7-4-32,9 16 12,-6-7-196,-1 3-54,2 4 0,-2-1 0,1 2 0,-3 1 0,4 2 0,-4-2 0,5 2 0,-5 1 0,4 0 0,-3-1 0,3-1 0,-2 0 0,0-1 0,3 1 0,-1-2 0,0 0 0,2-3 0,-2-1 0,2 0 0,-3-4-387,1 1-99,2-2-90,-6-8-125,8 13-120,-8-13-830,9 9-1317</inkml:trace>
          <inkml:trace contextRef="#ctx0" brushRef="#br0" timeOffset="7787.7105">27131 11621 750,'-14'-6'906,"5"2"-167,9 4-120,-14-7-94,14 7-73,-9-6-97,9 6-46,0 0-44,7-9-46,4 7-33,5-1-31,6 1-26,5-2-22,7 1-11,4-1-9,5-2-2,2 1 0,2-1-12,-2 0-16,0-2-2,-11 4-12,2-1-4,-9 2-16,0-2-4,-2 3-1,-8-1-11,2 2 8,-6-1 13,-13 2 12,20 2 12,-20-2 11,11 6 5,-11-6 15,4 9 15,-4-9-14,3 15-16,-3-15-6,-3 15-6,3-15-4,-2 17-17,2-17-12,0 17 1,0-17-11,0 17 14,0-17-12,7 15-2,-2-6-4,-5-9-2,13 13 3,-5-8-4,2 0-5,1-1 7,1-1-11,1-1-13,0 0-10,4-2 7,0-2-12,1 1-9,1-3-5,3 0-1,0-2 9,1-1 2,0-2-2,-4-2 9,4-1 1,1-2 4,-6 2 4,1 0 5,-2-1 9,-3 0 3,-2 2 11,-1 1 15,-2-1 13,-1 3 10,1 1 4,-4 0 1,2 0 36,-7 7-46,9-10 31,-9 10-48,9-7 28,-9 7-25,0 0 37,0 0 4,0 0 5,5 12-22,-5-12 51,-3 19-15,3-8 7,-4 4-7,2 2 19,-3 4-96,2 3-11,1 2 0,0 8 0,4 2 0,0 1 0,0 9 0,6-1 0,-2 2 0,3 1 0,8 7 0,-2 1 0,3 0 0,-1-2 0,2-1 0,-3-8 0,-3-2 0,0-3 0,-3-2 0,-4-9 0,-2-4 0,-5-4 0,-2-4 0,-4 1 0,-5-4 0,-2 0 0,-5-3 0,-1-5 0,-5-2 0,-5-3 0,-9-4 0,-6-5 0,-5-5 0,-7-7 0,0-3 0,1-4 0,4 0 0,2-4 0,6-1 0,4-2 0,8 5 0,7-3 0,3 0 0,5-2 0,9 5 0,3-1 0,5 3 0,6-3 0,8-5 0,2 1 0,7 1 0,4 1 0,10-5 0,4 1 0,7 3 0,1-1 0,4 1-204,3 2-290,3 0-58,2 5-143,6-1-205,-2 3-790,1-1-1365</inkml:trace>
        </inkml:traceGroup>
        <inkml:traceGroup>
          <inkml:annotationXML>
            <emma:emma xmlns:emma="http://www.w3.org/2003/04/emma" version="1.0">
              <emma:interpretation id="{5D0F08D3-3D92-4F78-B11C-28B362AC5935}" emma:medium="tactile" emma:mode="ink">
                <msink:context xmlns:msink="http://schemas.microsoft.com/ink/2010/main" type="inkWord" rotatedBoundingBox="29253,11384 32123,11346 32132,12040 29262,12077"/>
              </emma:interpretation>
              <emma:one-of disjunction-type="recognition" id="oneOf5">
                <emma:interpretation id="interp25" emma:lang="en-IN" emma:confidence="0">
                  <emma:literal>queue</emma:literal>
                </emma:interpretation>
                <emma:interpretation id="interp26" emma:lang="en-IN" emma:confidence="0">
                  <emma:literal>grave</emma:literal>
                </emma:interpretation>
                <emma:interpretation id="interp27" emma:lang="en-IN" emma:confidence="0">
                  <emma:literal>give</emma:literal>
                </emma:interpretation>
                <emma:interpretation id="interp28" emma:lang="en-IN" emma:confidence="0">
                  <emma:literal>quine</emma:literal>
                </emma:interpretation>
                <emma:interpretation id="interp29" emma:lang="en-IN" emma:confidence="0">
                  <emma:literal>grove</emma:literal>
                </emma:interpretation>
              </emma:one-of>
            </emma:emma>
          </inkml:annotationXML>
          <inkml:trace contextRef="#ctx0" brushRef="#br0" timeOffset="8402.8642">29527 11548 503,'9'-8'768,"-3"1"-101,-6 7-56,12-12-78,-12 12-26,6-14-91,-6 14-37,1-10-43,-1 10-22,-7-9-50,7 9-3,-17-6-5,17 6-36,-25 0-14,8 3-17,-2 0-21,-4 3-13,1 1-11,-2 2-36,1 0 3,-1 2-22,2 2-22,4-2-8,2 1-12,1 1-8,1 0-7,7-1-5,-1-1-5,5 0 3,3-11-12,0 18-3,4-7 5,3-2-11,0 0-11,6-1-18,-1-2 0,3 0-9,0-2-11,2-2-4,0 0-16,-1-2 16,2-1-4,1-2 18,-1-1-8,-1-1 12,0-2-1,0-1 18,0-3-7,-2 0 13,-1-1 4,-2 1 3,-1 1 7,-2 0 11,0 0 19,-2 4 18,0-2 2,-1 1-9,-6 7-13,11-9 8,-11 9 22,11-3 65,-11 3 1,9 6 13,-2 1 29,-2 2 27,3 4-161,-1 1-38,2 5 0,-1 0 0,0 5 0,-1-1 0,-1 3 0,2 3 0,0 0 0,-2 0 0,0 2 0,-2-7 0,1 0 0,-1 1 0,2-4 0,-2 1 0,0-5 0,0 0 0,0-2 0,-1-4-207,-1 0-228,1-2-49,-3-9-55,6 16-87,-6-16-93,8 11-192,-8-11-445,9 5-957</inkml:trace>
          <inkml:trace contextRef="#ctx0" brushRef="#br0" timeOffset="8856.8684">29939 11657 618,'-6'-15'842,"3"1"-79,-1 1-79,0 2-91,0 0-36,-1 2-78,5 9-34,-5-17-58,5 17-52,-5-13-51,5 13-17,0 0 18,-7-8 33,7 8-58,0 0-41,0 0-34,-7 5-25,7-5-31,-5 11-21,5-11-21,-2 13-17,2-13-12,-1 17-9,1-17-40,3 16-9,0-6 0,1-1 0,3-1 0,-1 1 0,2-1 0,2 0 0,1-3 0,1 2 0,3-3-69,-3-2-36,3-1-8,-1-1 3,3-3-15,-2-1-1,2-3 0,-3 1 33,1-3 1,-1-2 33,1-1-2,-2-1 25,0 0-6,-4-1 20,0 2 9,0 1 14,-3 0-7,-1 2 2,-1 1-4,-4 8 14,7-10 18,-7 10 22,0 0 16,0 0 20,0 0 5,0 0 7,0 0 9,-6 11 14,3-1-3,0-2-10,0 5-8,1 1-23,-1 0-11,2 1-12,0 0-8,2-1-7,-1 3-23,3-1-12,-1-2 0,2 0-67,1 0-20,0-2-43,4 0-53,-1-3-45,0-2-56,-1 1-42,3-3-45,-1-1-43,0 0-69,-9-4-33,19 2-30,-19-2-91,23-3-77,-11-4-287,1 0-602</inkml:trace>
          <inkml:trace contextRef="#ctx0" brushRef="#br0" timeOffset="9614.9339">30435 11589 565,'0'0'693,"0"0"-89,-2-12-6,2 12-71,0 0-30,0 0-74,0-15-33,0 15-84,0 0-35,8-9-61,-8 9-16,13-7-38,-3 4 2,4-3-29,1 2 16,2 1-24,0-1 27,2-1-33,0 1 11,0-2-31,-3 2-2,0-1-15,-2 1-3,-3 0-12,1 0 0,-3 1-19,-9 3 0,10-7-24,-10 7 6,0 0-17,0 0 7,0 0 0,-5-9-11,5 9 0,-13 4 2,13-4-4,-18 8 5,7-2-4,-1 2 15,1 1-2,0 0 13,0 2 2,1 1-7,1-1-3,0 1 0,3-1-5,2 3-2,1-3-4,1 1 0,3 0-2,0-3 0,4 1 11,-1 0-67,5-1-38,0-1-23,2-2-1,2 2-10,1-2-34,3 0-9,1-2-11,1-2-16,1-1-36,0 0 32,1-2-22,2 0 12,-1-2-24,1-3 40,0 0 11,-1-2 40,-2 0 14,-2-1 34,0-2 13,-3 1 28,-3-1 16,-1 1 43,0-3 13,-2 2 37,-1 1 47,-1-1 13,-1 1-5,-1 2 6,-1-2 12,-4 10 58,6-15-18,-6 15 13,4-12-21,-4 12 20,0 0-27,2-13 20,-2 13-31,0 0-3,0 0-18,0 0-17,0 0-15,0 0-4,-8 10-13,8-10-7,0 15-9,0-15-12,4 19-3,-2-7-9,2-1 28,1 1-47,-1-1-5,3 1-6,1 0 7,0-2-6,1 0 4,1-1-7,2-2-4,-2 1-16,1-3-15,1-1-9,-2-2-11,3 1-9,-13-3-26,23 0-4,-13-3-5,0 1-7,2-5 5,-1 0 11,1-2-8,1 0 13,-3-2 15,3-3 13,-2-2 8,0 1 4,1-2 28,-2 0-9,1 0 13,-1 2 8,-2 2 15,-1-1 15,0 2 15,-1 2 15,-1 2 14,-1-1-11,-4 9-8,8-12 3,-8 12 33,0 0 38,0 0-45,0 0 15,0 0-24,0 0 1,0 0-8,2 11-5,-2-11-6,-1 14-17,1-14-3,-3 16-11,3-16-2,0 21-14,0-21-1,2 21-39,-2-21-37,2 18-37,1-9-39,-1 2-28,5-4-47,-2 3-69,1-3-41,1 1-54,0-2-23,3 0-44,-2-1-15,2-1-54,-10-4-107,18 5-14,-18-5-258,21-1-456</inkml:trace>
          <inkml:trace contextRef="#ctx0" brushRef="#br0" timeOffset="9973.8154">31524 11579 152,'0'0'705,"10"-7"-130,-10 7-72,9-8-44,-9 8-16,13-9-67,-6 3-10,2 1-46,0 1-39,3-4-14,1 2-15,2-1 2,1-1-16,3 2 3,0-2-10,0-1-24,2-1-10,-2 0-25,1 1-13,1-2-25,-3 0-19,-1 1-17,-1-1-14,-3 0-9,-2 4-11,-1-1-7,-2 0 1,-3 2-26,-5 6 3,7-15-18,-7 15-3,0 0-19,-2-11 17,2 11-16,0 0-3,-14 0 3,14 0 0,-18 7 13,7 0 16,-1 2 10,1 3 17,-2 1 16,-1 1-3,4 2 6,1-1 0,2 1 1,2 0 6,1-2 1,2 1 22,2-2 10,0 0 5,4 1-47,0-3-69,1 1 0,3-2 0,3-1 0,-1-2 0,4 1 0,0-4 0,4 1 0,0-2 0,1-1 0,1 0 0,1-2 0,-1-2 0,2 0 0,-4-2 0,3 0 0,-1-1 0,-1-3 0,0 0 0,-3 1 0,-1-2 0,-3 2 0,0-3 0,-3 2-286,-4 0-421,-5 8-172,4-14-1110,-4 14-1740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in"/>
        </inkml:traceFormat>
        <inkml:channelProperties>
          <inkml:channelProperty channel="X" name="resolution" value="393.73947" units="1/cm"/>
          <inkml:channelProperty channel="Y" name="resolution" value="393.73947" units="1/cm"/>
          <inkml:channelProperty channel="F" name="resolution" value="249.9771" units="1/in"/>
        </inkml:channelProperties>
      </inkml:inkSource>
      <inkml:timestamp xml:id="ts0" timeString="2021-04-26T16:58:52.582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Group>
    <inkml:annotationXML>
      <emma:emma xmlns:emma="http://www.w3.org/2003/04/emma" version="1.0">
        <emma:interpretation id="{E80CC455-15DC-4586-81C4-098EFD92966B}" emma:medium="tactile" emma:mode="ink">
          <msink:context xmlns:msink="http://schemas.microsoft.com/ink/2010/main" type="writingRegion" rotatedBoundingBox="910,13455 13312,13449 13313,16621 912,16627"/>
        </emma:interpretation>
      </emma:emma>
    </inkml:annotationXML>
    <inkml:traceGroup>
      <inkml:annotationXML>
        <emma:emma xmlns:emma="http://www.w3.org/2003/04/emma" version="1.0">
          <emma:interpretation id="{88C799F9-3E8F-4FC1-8914-10F744398AC0}" emma:medium="tactile" emma:mode="ink">
            <msink:context xmlns:msink="http://schemas.microsoft.com/ink/2010/main" type="paragraph" rotatedBoundingBox="910,13455 10533,13450 10534,14053 911,14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7E3EBA9-93CE-48B2-A9D7-EB75E7906AD9}" emma:medium="tactile" emma:mode="ink">
              <msink:context xmlns:msink="http://schemas.microsoft.com/ink/2010/main" type="inkBullet" rotatedBoundingBox="911,13639 1200,13638 1201,13691 911,13692"/>
            </emma:interpretation>
            <emma:one-of disjunction-type="recognition" id="oneOf0">
              <emma:interpretation id="interp0" emma:lang="en-IN" emma:confidence="0">
                <emma:literal>-</emma:literal>
              </emma:interpretation>
            </emma:one-of>
          </emma:emma>
        </inkml:annotationXML>
        <inkml:trace contextRef="#ctx0" brushRef="#br0">958 13651 513,'0'0'696,"-13"-2"-71,13 2-19,-10-3-51,10 3-21,0 0-47,-13-5-40,13 5-37,0 0-34,0 0-33,0 0-6,-11-2-12,11 2-14,0 0-9,0 0-22,6 7-16,-6-7-11,14 5-52,-5-1-22,0-1-44,5 2-123,1 0-12,1-1 0,0 1 0,2-2 0,-1 1 0,3-1 0,-1-1-310,1 0-110,0-2-133,-1 0-156,0 1-187,0-2-781,1 1-1348</inkml:trace>
      </inkml:traceGroup>
      <inkml:traceGroup>
        <inkml:annotationXML>
          <emma:emma xmlns:emma="http://www.w3.org/2003/04/emma" version="1.0">
            <emma:interpretation id="{54B1C9D7-BD5A-44C0-99E6-ADD280B4D398}" emma:medium="tactile" emma:mode="ink">
              <msink:context xmlns:msink="http://schemas.microsoft.com/ink/2010/main" type="line" rotatedBoundingBox="1894,13454 10533,13450 10534,14053 1895,14057"/>
            </emma:interpretation>
          </emma:emma>
        </inkml:annotationXML>
        <inkml:traceGroup>
          <inkml:annotationXML>
            <emma:emma xmlns:emma="http://www.w3.org/2003/04/emma" version="1.0">
              <emma:interpretation id="{9AAA409E-3521-4FAF-A7FE-456B87879C11}" emma:medium="tactile" emma:mode="ink">
                <msink:context xmlns:msink="http://schemas.microsoft.com/ink/2010/main" type="inkWord" rotatedBoundingBox="1894,13454 4011,13453 4012,13969 1895,13970"/>
              </emma:interpretation>
              <emma:one-of disjunction-type="recognition" id="oneOf1">
                <emma:interpretation id="interp1" emma:lang="en-IN" emma:confidence="0">
                  <emma:literal>intent</emma:literal>
                </emma:interpretation>
                <emma:interpretation id="interp2" emma:lang="en-IN" emma:confidence="0">
                  <emma:literal>Intent</emma:literal>
                </emma:interpretation>
                <emma:interpretation id="interp3" emma:lang="en-IN" emma:confidence="0">
                  <emma:literal>alert</emma:literal>
                </emma:interpretation>
                <emma:interpretation id="interp4" emma:lang="en-IN" emma:confidence="0">
                  <emma:literal>Silent</emma:literal>
                </emma:interpretation>
                <emma:interpretation id="interp5" emma:lang="en-IN" emma:confidence="0">
                  <emma:literal>tent</emma:literal>
                </emma:interpretation>
              </emma:one-of>
            </emma:emma>
          </inkml:annotationXML>
          <inkml:trace contextRef="#ctx0" brushRef="#br0" timeOffset="6854.7835">1918 13672 582,'0'0'642,"3"-9"-71,-3 9-15,8-9-57,-8 9-23,8-10-16,-8 10-28,5-8-12,-5 8-21,0 0-17,8-10-28,-8 10-25,0 0-32,6-5-43,-6 5 12,0 0 25,7 5-16,-7-5-9,6 12-14,-6-12-64,5 19-188,-3-8 0,0 0 0,1 2 0,0 1 0,2 1 0,-2-1 0,-1 2 0,1-1 0,-1 1 0,0 0 0,-1-1 0,0 1 0,1-3 0,0 0 0,-1 0 0,1-1 0,-1-2-17,-1-10-339,2 19-29,-2-19-23,2 15-5,-2-15-33,1 10-56,-1-10-43,0 0 13,-3 12-65,3-12-72,0 0-367,0 0-648</inkml:trace>
          <inkml:trace contextRef="#ctx0" brushRef="#br0" timeOffset="7074.3028">1924 13786 234,'-5'-15'738,"-1"0"-102,2 1-39,-2 0-61,3 4-50,1-2-31,-1 3-71,3 9-29,0-17-8,0 17-5,10-12-17,-2 9-27,2-1 1,2 3-25,1 2-26,2 0-16,2 2-26,1 2-23,-1 0-32,3 4-22,0 1-18,-1 0-18,1 0-21,-2 2-10,0 0-11,-1 1-14,-1-2-5,0 4-7,0-1-19,-1-2-50,-2 0-52,-2-2-74,1 1-57,-3-2-39,0 0-49,1-3-13,-2 2-62,-2-3-58,-6-5-39,13 10-18,-13-10-69,9 3-85,-9-3-414,0 0-688</inkml:trace>
          <inkml:trace contextRef="#ctx0" brushRef="#br0" timeOffset="7290.4916">2294 13629 489,'-3'-20'685,"0"6"-71,3-1-31,0 3-49,-1-1-31,0 3-80,1 10-56,0-16-27,0 16-23,0 0-6,0 0 5,0 0-7,0 0-19,0 0 15,5 8-38,-2 2-18,0 1-16,1 2-17,0 3-22,0 1-30,-1 0-26,0 1-26,2 0-21,0 2-19,-1-2-9,-2 1-57,1 0-6,0 0-38,1 0-135,-2-1-112,-1-2-87,1 1-96,2-2-72,-3 2-148,0-3-84,3-2-767,0 2-1176</inkml:trace>
          <inkml:trace contextRef="#ctx0" brushRef="#br0" timeOffset="7635.0613">2542 13909 549,'11'-7'738,"0"-1"-101,2 0-54,2-5-45,2 4-53,-2-4-25,2 1-54,-3-2-63,1 2-42,-2-1-32,2 1-27,-3-2-32,-1 2-23,-2 0-29,0 0-17,0 0-12,-3 2-14,0-2-14,-3 3-10,-3 9 8,3-18-18,-3 18-10,-1-14-16,1 14-8,-7-9-1,7 9-7,-12-5-12,12 5-4,-14 2-13,6 4 19,-2-2-9,1 6 24,0 1 25,1 2 16,-1 0 5,3 2-9,-1 3-10,2-2-1,1 1-17,2 0-2,-1 0-13,2 0-4,1 0-9,3-1-10,-2-1-21,4 0-39,0-3-55,1 0-101,0-2-69,4-1-81,-1 1-25,2-3-5,4-1-98,-2 0-45,5-3-121,-2 1-155,1-3-389,1 1-799</inkml:trace>
          <inkml:trace contextRef="#ctx0" brushRef="#br0" timeOffset="8087.7844">3023 13777 444,'0'0'872,"4"-16"-112,-4 16-118,7-15-68,-2 8-72,2 1-61,3 3-53,-10 3-54,21-5-21,-21 5-30,25 1-6,-11 1 1,0 3-21,1 1-37,-2 0-25,-1 3-33,1-1-20,-3 3-26,-2 0-15,0-1-17,-1 3-18,-3-3-11,0 2-20,-3-2 3,0 2-12,-1-12 2,-1 20-8,1-20-2,-3 18-19,3-18-16,-2 15-27,2-15-24,-4 11-11,4-11-16,0 0-6,-7 11 0,7-11-6,0 0-5,0 0 11,0 0-5,0 0 0,0 0 3,2-20 12,1 9-9,3-1 13,-1-3 1,0-2 2,4-1 6,0-2 5,-2 0 20,4 1 9,-2 1 11,0 3-5,-2 0 29,2 3 17,-2-1 15,-2 6 1,-5 7 28,10-11 16,-10 11 29,0 0 17,0 0 15,11 4 18,-11-4 8,0 14-3,0-14-18,0 21-1,-1-9-31,1 1-3,-1 1-24,1-1-5,-2 1-14,2-1-10,2 1-8,-1-2-4,2 0-8,-2 0-6,1-2-7,2 0-5,1-1-7,1-1-13,1 0-40,1-2-66,1 1-72,2-4-36,1 1-56,-1-1-42,5-1-85,-3-1-74,2-1-52,1-3-45,1-1-808,0 0-990</inkml:trace>
          <inkml:trace contextRef="#ctx0" brushRef="#br0" timeOffset="8367.6057">3782 13496 26,'-2'-12'848,"-1"4"-138,3 8-48,-4-14-64,4 14-79,-4-8-9,4 8-24,0 0-38,0 0 4,-11 2-39,11-2-18,-4 13-8,1-3-21,0 4-24,1 1-11,1 4-15,0 0-29,-2 3-192,2 2-95,-1-2 0,1 3 0,0-2 0,2-1 0,-1 0 0,1 2 0,2-6 0,0 1 0,1 0 0,2-4 0,-1 1 0,1-3 0,1-2 0,1-1 0,2-2 0,-1-1 0,1-2 0,1-3 0,1 1-206,2-3-148,-1-1-39,-1-1-6,0 0-41,1-3-47,1-1-36,-3 0-31,2-2-76,-4-1-704,-1 1-936</inkml:trace>
          <inkml:trace contextRef="#ctx0" brushRef="#br0" timeOffset="8551.4915">3648 13738 365,'-18'5'937,"0"-3"-146,6 0-142,0 1-104,12-3-72,-18 2-65,18-2-58,0 0-65,0 0-48,0 0-46,0 0-39,11-1-28,2-3-27,4 1-23,6-2-10,6-4-20,-6 4-34,8-2-85,2 0-50,-1 0-65,2-2-81,0 1-122,0 0-61,8-1-79,2 2-648,-2-1-792</inkml:trace>
        </inkml:traceGroup>
        <inkml:traceGroup>
          <inkml:annotationXML>
            <emma:emma xmlns:emma="http://www.w3.org/2003/04/emma" version="1.0">
              <emma:interpretation id="{B3830CAA-647F-4CDD-996D-6F3977474452}" emma:medium="tactile" emma:mode="ink">
                <msink:context xmlns:msink="http://schemas.microsoft.com/ink/2010/main" type="inkWord" rotatedBoundingBox="4978,13509 8298,13507 8299,14054 4979,14056"/>
              </emma:interpretation>
              <emma:one-of disjunction-type="recognition" id="oneOf2">
                <emma:interpretation id="interp6" emma:lang="en-IN" emma:confidence="0">
                  <emma:literal>I-mode</emma:literal>
                </emma:interpretation>
                <emma:interpretation id="interp7" emma:lang="en-IN" emma:confidence="0">
                  <emma:literal>E-node</emma:literal>
                </emma:interpretation>
                <emma:interpretation id="interp8" emma:lang="en-IN" emma:confidence="0">
                  <emma:literal>I-node</emma:literal>
                </emma:interpretation>
                <emma:interpretation id="interp9" emma:lang="en-IN" emma:confidence="0">
                  <emma:literal>I-mod</emma:literal>
                </emma:interpretation>
                <emma:interpretation id="interp10" emma:lang="en-IN" emma:confidence="0">
                  <emma:literal>In-mode</emma:literal>
                </emma:interpretation>
              </emma:one-of>
            </emma:emma>
          </inkml:annotationXML>
          <inkml:trace contextRef="#ctx0" brushRef="#br0" timeOffset="9235.0304">4997 13716 642,'9'-16'1011,"-9"16"-153,6-13-64,-6 13-18,7-10-62,-7 10-89,4-9-79,-4 9-78,0 0-70,0 0-16,0 0-21,0 0-9,11 7-88,-11-7-264,1 19 0,-1-8 0,-1 5 0,1-2 0,-1 5 0,-2-2 0,2 2 0,-2-1 0,2 1 0,-1-1 0,-1 2 0,2-2 0,-2-3 0,2 2 0,0-1 0,-2-1 0,2-1 0,1-2 0,-1-1 0,1-11-529,-2 19-67,2-19-94,0 14-116,0-14-954,-1 12-1449</inkml:trace>
          <inkml:trace contextRef="#ctx0" brushRef="#br0" timeOffset="9467.34">4979 13730 906,'5'-14'863,"1"2"-129,2-1-43,1 1-63,3-1-52,3 1-66,1 1-49,3 0-26,0 3-32,0-2-61,3 3-46,-2 2-44,-2 0-45,1 1-42,-2 1-29,1 2-32,-4 0-19,0 1-17,-1 1-6,-1 2-33,0 0-50,-2-1-59,0 3-80,-2 0-90,0 0-69,-8-5-63,10 12-63,-10-12-93,2 15-69,-2-15-71,-2 16-744,-2-8-1028</inkml:trace>
          <inkml:trace contextRef="#ctx0" brushRef="#br0" timeOffset="9627.7306">5112 13830 905,'0'0'749,"0"0"-88,0 0-75,0 0-78,8 9-62,-8-9-37,11 2-64,-11-2-63,18-2-51,-6 2-45,-1-2-37,3 2-26,-2-1-28,2-2-23,-14 3-54,22-1-80,-22 1-74,19-3-107,-19 3-99,15 0-88,-15 0-93,0 0-136,13 3-391,-13-3-669</inkml:trace>
          <inkml:trace contextRef="#ctx0" brushRef="#br0" timeOffset="9807.4208">5060 14016 646,'-8'6'749,"8"-6"-74,-8 11-46,8-11-91,-5 9-32,5-9-43,0 0-45,0 0-68,3 12-42,-3-12-43,10 2-47,-10-2-43,19-1-34,-6-1-29,2-1-22,3 0-32,0-1-23,5 0-55,1-2-85,1 1-114,0-1-61,1 2-105,1-3-91,2 0-116,-2 3-774,3-5-966</inkml:trace>
          <inkml:trace contextRef="#ctx0" brushRef="#br0" timeOffset="10010.7993">5678 13932 82,'0'0'1035,"0"0"-233,0 0-80,-11-1-117,11 1-53,0 0-77,0 0-87,9-7-61,-9 7-43,15-6-39,-5 2-36,3-1-40,2 1-30,1-1-31,0 0-22,0 0-40,1 1-77,-1-2-113,2 2-114,-2-1-143,-2 2-108,4 1-144,0 0-706,0-3-959</inkml:trace>
          <inkml:trace contextRef="#ctx0" brushRef="#br0" timeOffset="10521.2973">6256 13897 732,'0'0'870,"-9"-8"-86,9 8-110,-8-12-76,8 12-63,-7-16-71,7 16-31,-2-19-75,2 19-24,3-20-52,-1 9-40,5 1-35,-1-1-21,2-2-17,1 2-15,3 2-19,1 0 1,3 3-9,-2-1-9,3 2-14,-1 5-5,2 0-12,-2 3-2,4 2-6,0 2-16,-3 4-13,2-1-6,-4 3-10,-1 2-26,-1 1-8,-2-1 0,-3-1 0,-1 1 0,-2-3-50,-1 2-33,-1-1-23,0-2-9,-3-11-23,1 20 12,-1-20 4,-1 17 5,1-17 8,-2 13 11,2-13 6,-4 11 14,4-11 11,0 0 14,-6 8 8,6-8 10,0 0 7,0 0 11,0 0 0,0 0 5,0-15 2,0 15 4,7-18 3,-1 5 1,0 0 23,3-3-9,3 1 22,-1-2-5,4 0 38,4-2 8,0 2 21,0 0 17,1 5 19,1 0 26,-2 2-1,3 2 11,-3 2-4,-2 3 6,2 1-37,-5 2-133,1 1 0,1 2 0,-3 2 0,-1 0 0,-3 2 0,0 1 0,-1-1 0,-3 2 0,1-1 0,-2 1 0,0 1 0,-4-10 0,2 19 0,-2-19 0,0 17-332,0-17-171,-4 17-107,-1-6-155,2-3-248,-1 1-560,0 0-1221</inkml:trace>
          <inkml:trace contextRef="#ctx0" brushRef="#br0" timeOffset="10967.2698">7265 13832 707,'-2'-14'840,"0"3"-86,0 0-66,-1 1-82,1 0-56,-2 0-120,-1 3-27,-1-1-64,6 8-27,-15-9-45,15 9-15,-15-3-32,15 3-14,-15 6-17,6 0-21,0 0-18,0 3-11,0 2-6,1 2-24,-1 0-16,4-1-19,-1 1-11,3-2-11,2 1-10,1-12-7,1 24-9,3-13 1,4 0-1,1 0-13,3-3-6,3 2-1,0-5-7,2 2-9,2-4-6,0 0-2,-1-1-5,2-2 3,-1 0-9,1-2 6,-1-2-19,-1-2 4,-2 1-1,2-5 12,-5 0-4,0 1 8,-5-3-2,0-1 1,-3 2 1,-2-2 2,-2 1 4,-1 0 5,-2 1 5,-2 0 0,-1 2 0,-2-3 1,-3 4 2,0-1 1,-1 3-19,0 1-45,1 1-74,-2 3-38,0 0-82,12 1-41,-23 2-120,11 2-124,4 1-96,-3 0-895,11-5-1173</inkml:trace>
          <inkml:trace contextRef="#ctx0" brushRef="#br0" timeOffset="11487.1116">7798 13845 640,'5'-8'700,"-5"8"-109,3-12-37,-3 12-86,-4-12-34,4 12-34,-10-12-51,10 12-29,-17-8-62,17 8-16,-20-4-29,20 4-13,-22 0-49,8 2-7,2 1-40,-2 3 5,3 2-42,-1 0-10,0 1-11,3 3-11,0 0-2,0 0-10,4 2-3,-1-1-4,1 0-4,4-2-8,0 1-13,1-12-16,1 22-13,2-13-11,2-1-27,0 0-17,1-1-23,-6-7 14,16 9-20,-16-9 39,19 4-27,-19-4 26,22 0-21,-11-2 31,1 0-40,0-4 27,1 0-29,-1-3 9,0 1 6,-1-4 21,-1 0-18,-1-1 16,1-6-3,-1 1 12,1-1 9,-2-4 17,1-2 4,1-2 19,-1-1 1,-1 1 41,-3 3 27,0 0 68,0-2-4,-3 4 63,2-2 14,-2 6 5,-2 1 6,1 1 24,-1 3 9,0 1-2,0 12-16,0-21-23,0 21-9,-1-10 43,1 10 6,0 0 14,0 0 1,-10 4-6,10-4-6,-7 20 0,3-6 12,0 3-189,2 4-55,-2 2 0,1 1 0,1 2 0,0-1 0,2 1 0,0 0 0,3 1 0,0 1 0,2 0 0,0-3 0,0-1 0,4 0 0,-1-2 0,-1-2 0,2 0 0,1-2-435,-1-4-149,-1 1-82,1-4-101,-3 0-129,2-2-640,-3-2-1170</inkml:trace>
          <inkml:trace contextRef="#ctx0" brushRef="#br0" timeOffset="11814.167">8045 13894 58,'10'-11'747,"1"3"-124,0-1-40,3-2-37,0 1-42,0-2-32,2 1-56,1 0-1,-2-1-53,2 1-14,0-1-49,-2-2-26,-1 2-65,1 0-10,-4 1-38,-1 0-5,0-1-37,-2 2-16,-2-1-29,-1 0 1,-5 11-33,4-15 10,-4 15-23,-1-14 5,1 14-12,-8-7 2,8 7-21,-13-3 12,13 3-11,-19 8 10,8-1-3,-1 3 44,2 2 27,-3 2 27,2 3 0,-1 3 24,2-2-14,1 2-13,1 0-21,3 0-10,0 1-17,0-4-10,2 0-10,2 0-8,2-4-7,1 1-2,2 0-24,3-2-59,1-2-75,2-1-102,1-1-84,1-2-86,2-3-119,-1 0-160,0 0-206,3-3-615,0-1-1136</inkml:trace>
        </inkml:traceGroup>
        <inkml:traceGroup>
          <inkml:annotationXML>
            <emma:emma xmlns:emma="http://www.w3.org/2003/04/emma" version="1.0">
              <emma:interpretation id="{9597232E-4AE2-4F01-A7B1-BF12853EFBA5}" emma:medium="tactile" emma:mode="ink">
                <msink:context xmlns:msink="http://schemas.microsoft.com/ink/2010/main" type="inkWord" rotatedBoundingBox="9011,13493 10533,13492 10534,13923 9012,13924"/>
              </emma:interpretation>
              <emma:one-of disjunction-type="recognition" id="oneOf3">
                <emma:interpretation id="interp11" emma:lang="en-IN" emma:confidence="0">
                  <emma:literal>wall</emma:literal>
                </emma:interpretation>
                <emma:interpretation id="interp12" emma:lang="en-IN" emma:confidence="0">
                  <emma:literal>wan,</emma:literal>
                </emma:interpretation>
                <emma:interpretation id="interp13" emma:lang="en-IN" emma:confidence="0">
                  <emma:literal>wat,</emma:literal>
                </emma:interpretation>
                <emma:interpretation id="interp14" emma:lang="en-IN" emma:confidence="0">
                  <emma:literal>would</emma:literal>
                </emma:interpretation>
                <emma:interpretation id="interp15" emma:lang="en-IN" emma:confidence="0">
                  <emma:literal>wan'</emma:literal>
                </emma:interpretation>
              </emma:one-of>
            </emma:emma>
          </inkml:annotationXML>
          <inkml:trace contextRef="#ctx0" brushRef="#br0" timeOffset="12537.7298">9018 13744 106,'4'-17'1019,"-4"17"-240,2-11-121,-2 11-80,0 0-74,0 0-3,0 0-64,0 0-29,0 0-32,0 0-49,-6 17-23,4-6-32,1 1-55,-2-1-38,3 4-37,0-1-23,1 1-26,2 1-4,1-2-30,3 0-10,2-1-11,4-1-9,4 1-6,-1-4-11,5-2-12,-1 0-26,2-2-4,0-3-24,1-1-17,-3-2-6,6-1-3,-3-3 8,0 0 9,-3-1 10,-1-2 7,-1-1 10,-4 0-12,-1-2 27,-3 1-19,-1-3 25,-4 2-22,2 2 32,-5 0-15,-2 9 28,1-15-18,-1 15 19,-2-10-16,2 10 21,0 0-22,-9-3 27,9 3-19,0 0 25,-10 6-21,10-6 22,-5 10-15,5-10 18,-2 14-19,2-14 16,4 16-21,1-8 7,2 0-10,2-1-2,1 1 2,3-2-2,2-1-1,0-1 4,3-1-2,1 0-2,-1-3 4,4-2-1,0 1 10,1-3 22,1-3 22,-1 1 4,-1 0 5,-2-3 18,-1 0-9,-1-1-4,-1-2-7,-4 0-4,1-3 41,-5 1-33,-3 1-11,0-1-5,-3 0-5,-2 1-8,-1-1-9,-2 3 9,-1-2-18,-3 1-2,-1 0-1,2 3-7,-1 1-5,-1 2-62,0-1-71,-1 3-93,8 4-71,-14-3-106,14 3-118,-14 1-164,14-1-210,-12 7-569,12-7-1078</inkml:trace>
          <inkml:trace contextRef="#ctx0" brushRef="#br0" timeOffset="12771.225">9913 13728 319,'0'0'884,"0"0"-161,11 2-49,-11-2-84,0 0-30,7 8-75,-7-8-56,0 0-89,1 13-43,-1-13-75,1 11-26,-1-11-54,2 14-9,-2-14-45,4 13 2,-4-13-40,7 10 9,-7-10-33,9 11 3,-9-11-39,12 8-8,-12-8-59,15 4-9,-15-4-43,15 3-7,-15-3-38,18 0-31,-18 0-40,19-4-42,-19 4-49,17-6-34,-8 1-27,0-1-103,-3-2-114,3 0-252,-4-3-419</inkml:trace>
          <inkml:trace contextRef="#ctx0" brushRef="#br0" timeOffset="13026.0377">9859 13609 348,'-20'3'717,"4"1"-84,-1 2-22,4-1-71,-1 1-56,2 1-76,3-1-34,2-1-67,7-5-12,-7 12-55,7-12-10,3 12-57,-3-12-5,11 9-32,-1-4 9,1-2-37,1 0 19,1-1-28,1-2 9,2 0-10,-2 0-3,4-2 0,-2-1-6,0 0-6,-1-2-7,-2 3-15,-3-3-9,1-1-3,-3 0-14,0-1-15,-8 7 3,10-12 0,-10 12-8,4-14-12,-4 14-2,1-13-28,-1 13-21,0 0-71,-5-12-51,5 12-89,-8-5-80,8 5-142,0 0-131,-11 2-256,11-2-446,0 0-917</inkml:trace>
          <inkml:trace contextRef="#ctx0" brushRef="#br0" timeOffset="13267.2153">10203 13546 830,'6'-7'927,"-6"7"-107,10-11-87,-10 11-89,7-7-103,-7 7-70,0 0-31,0 0-29,12 1-38,-12-1-52,3 12-46,-3-12-30,3 20-23,1-8-16,-4 2-32,2 3-28,-2-2-32,1 2-25,1 0-16,-1 0-14,0 0-13,1 0-32,0-3-44,-1 2-65,2-4-72,0 0-77,1-1-31,-2-1-73,3-1-56,0 0-94,0-3-99,2 1-96,-7-7-156,14 10-406,-14-10-863</inkml:trace>
          <inkml:trace contextRef="#ctx0" brushRef="#br0" timeOffset="13474.3843">10465 13605 453,'1'-18'855,"2"3"-109,-1-1-14,1 2-62,1 4-40,-2-1-67,1 1-70,-3 10-19,7-13-17,-7 13-21,8-5-20,-8 5-19,10 3-40,-10-3-28,8 12-146,-3-3-183,-1 3 0,-2 0 0,0 3 0,0 1 0,0 0 0,-2 2 0,1 0 0,-2-1 0,1 0 0,-2 0 0,2-5 0,-1 5-139,-2-3-275,1 2-74,-2-3-69,-1 2-128,0-3-128,-1 2-801,-1-3-1266</inkml:trace>
        </inkml:traceGroup>
      </inkml:traceGroup>
    </inkml:traceGroup>
    <inkml:traceGroup>
      <inkml:annotationXML>
        <emma:emma xmlns:emma="http://www.w3.org/2003/04/emma" version="1.0">
          <emma:interpretation id="{640D9A08-9A9C-4EB0-9C24-20E833696677}" emma:medium="tactile" emma:mode="ink">
            <msink:context xmlns:msink="http://schemas.microsoft.com/ink/2010/main" type="paragraph" rotatedBoundingBox="1833,14657 13312,14649 13314,16619 1834,166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C675047-4664-4235-A1EA-9EAF479AED92}" emma:medium="tactile" emma:mode="ink">
              <msink:context xmlns:msink="http://schemas.microsoft.com/ink/2010/main" type="line" rotatedBoundingBox="1855,14657 13312,14649 13313,15732 1856,15740"/>
            </emma:interpretation>
          </emma:emma>
        </inkml:annotationXML>
        <inkml:traceGroup>
          <inkml:annotationXML>
            <emma:emma xmlns:emma="http://www.w3.org/2003/04/emma" version="1.0">
              <emma:interpretation id="{2D0A9501-32BC-45DE-9968-060835D078AE}" emma:medium="tactile" emma:mode="ink">
                <msink:context xmlns:msink="http://schemas.microsoft.com/ink/2010/main" type="inkWord" rotatedBoundingBox="1859,14711 2547,14795 2501,15170 1812,15086"/>
              </emma:interpretation>
              <emma:one-of disjunction-type="recognition" id="oneOf4">
                <emma:interpretation id="interp16" emma:lang="en-IN" emma:confidence="0">
                  <emma:literal>be</emma:literal>
                </emma:interpretation>
                <emma:interpretation id="interp17" emma:lang="en-IN" emma:confidence="0">
                  <emma:literal>bee</emma:literal>
                </emma:interpretation>
                <emma:interpretation id="interp18" emma:lang="en-IN" emma:confidence="0">
                  <emma:literal>Me</emma:literal>
                </emma:interpretation>
                <emma:interpretation id="interp19" emma:lang="en-IN" emma:confidence="0">
                  <emma:literal>me</emma:literal>
                </emma:interpretation>
                <emma:interpretation id="interp20" emma:lang="en-IN" emma:confidence="0">
                  <emma:literal>Be</emma:literal>
                </emma:interpretation>
              </emma:one-of>
            </emma:emma>
          </inkml:annotationXML>
          <inkml:trace contextRef="#ctx0" brushRef="#br0" timeOffset="14467.1722">1865 14734 197,'0'0'956,"-2"-14"-200,2 14-98,-4-9-107,4 9-85,0 0-35,0 0-18,0 0-45,0 0-31,0 0-20,0 19-37,0-5-25,0 3-37,0 0-34,-1 2-33,1 0-20,0 2-23,-2 0-23,2-1-16,0 1 0,0-2-28,2 1-10,-2 0-5,0-2-4,0 0 9,1-1-14,-1-5-7,0 2 5,0-14-11,0 21 1,0-21 1,4 15-8,-4-15 3,2 10-1,-2-10 1,0 0-3,13 4 2,-13-4-1,10-7 14,0 2-21,-2-2 2,2-3 7,3 1-5,0-3-1,1 0 0,2 0-8,1 0 10,-1-1-4,2 4 2,-1-1-2,2 3 3,-3 2 6,0 0-3,-3 3 2,2 2-7,-15 0 1,25 0 0,-15 2 12,-1 3-4,-9-5 6,16 8 10,-16-8-9,8 11 3,-8-11 10,1 12-4,-1-12 7,-7 16 3,0-7 0,-1 0-7,-3 0 1,0 0-2,-3 0-8,1-1-12,-1-2 19,0 1-24,-1 1 13,2-3-13,-3 1 11,5 0-22,0-4 9,0 3-86,11-5-92,-17 3-87,17-3-86,-12 2-113,12-2-110,0 0-125,-9-4-803,9 4-1136</inkml:trace>
          <inkml:trace contextRef="#ctx0" brushRef="#br0" timeOffset="14778.1246">2234 15057 748,'16'-3'756,"-2"-2"-92,2-2-69,2 2-67,-1-3-34,2-1-54,-1 2-60,-1-1-43,-2-1-33,-1 1-26,-1 0-24,0 0-35,-2-2-23,-3 3-25,1-1-18,-3 1-13,-1-3-17,-5 10-14,5-14-26,-5 14 0,0-12-33,0 12 10,-4-8-27,4 8 6,-9-8-19,9 8 4,-15 2-12,15-2 8,-18 6-15,8-1 17,0 3-11,0 1 36,-2 3 6,3-2-1,0 4-5,1-3 0,2 3-8,1 1-2,1-4-5,3 0-3,0 2-9,2-4 4,2 3-3,0-3-13,3 0 2,1-1-10,-1-1-29,2-1-32,3 0-81,1-4-64,0 3-57,0-3-61,0-1-55,1-1-77,-13 0-75,24 2-63,-9-4-31,-1 2-709,0-1-938</inkml:trace>
        </inkml:traceGroup>
        <inkml:traceGroup>
          <inkml:annotationXML>
            <emma:emma xmlns:emma="http://www.w3.org/2003/04/emma" version="1.0">
              <emma:interpretation id="{54D24B9C-B01E-410B-A9D1-B9B7305B7808}" emma:medium="tactile" emma:mode="ink">
                <msink:context xmlns:msink="http://schemas.microsoft.com/ink/2010/main" type="inkWord" rotatedBoundingBox="2859,14654 4158,14731 4134,15140 2834,15063"/>
              </emma:interpretation>
              <emma:one-of disjunction-type="recognition" id="oneOf5">
                <emma:interpretation id="interp21" emma:lang="en-IN" emma:confidence="0">
                  <emma:literal>the</emma:literal>
                </emma:interpretation>
                <emma:interpretation id="interp22" emma:lang="en-IN" emma:confidence="0">
                  <emma:literal>The</emma:literal>
                </emma:interpretation>
                <emma:interpretation id="interp23" emma:lang="en-IN" emma:confidence="0">
                  <emma:literal>He</emma:literal>
                </emma:interpretation>
                <emma:interpretation id="interp24" emma:lang="en-IN" emma:confidence="0">
                  <emma:literal>She</emma:literal>
                </emma:interpretation>
                <emma:interpretation id="interp25" emma:lang="en-IN" emma:confidence="0">
                  <emma:literal>lie</emma:literal>
                </emma:interpretation>
              </emma:one-of>
            </emma:emma>
          </inkml:annotationXML>
          <inkml:trace contextRef="#ctx0" brushRef="#br0" timeOffset="15683.5359">2853 14983 832,'0'0'660,"-13"-4"-94,13 4-54,0 0-51,0 0-57,0 0-56,9-8-43,-9 8-27,26-2-24,-8-1-51,6-1-18,4 4-30,5-5-26,3-1-24,3 0-19,4-1-19,2-1-11,-2 1-16,0-1-6,-1 0-23,-2-3-35,-7 2-23,1 1-2,-5-1 6,-1 2-14,-5-2 27,-4 0-11,-1 0 4,-4 2 5,-2-1 9,-5-1 2,0-1 3,-2 2 23,-5 8-17,1-21 27,-1 21-12,-5-19 10,0 12 4,0-3 37,0 1-7,-2 1 37,7 8-8,-12-12 7,12 12-1,-11-1 19,11 1 3,-11 5 20,3 3 1,3 1-3,1 4 0,-1 3-20,2-1-4,0 4-17,0-2-4,2 3-18,-3 2-2,3 2 2,0 0 6,1-5-22,0 3 12,1-3-24,0 1 8,3-4-29,0 2 11,-1-1-16,1-3-5,1-1 19,1-2-18,1 0-2,1-4 13,-2 0-14,2-3 10,-8-4-3,15 7 0,-15-7-15,16 0 15,-6-4-14,-10 4 6,15-10-8,-7 3 11,2-3-8,-2-1 10,1-2-12,-3-2 14,3 1-12,-3 2 8,2-2 0,-3 0 8,3 0-2,-3 6 0,0 0-17,-1-2 9,-4 10-12,8-11 17,-8 11-6,8-7 18,-8 7-13,0 0 15,13 4-29,-13-4 28,9 7-12,-9-7 10,10 11-20,-5-4 15,-5-7-10,10 14 12,-5-6-19,-5-8-48,10 15-61,-5-9-63,-5-6-45,8 10-64,-8-10-32,9 9-85,-9-9-63,11 7-40,-11-7-132,13 7-650,-13-7-893</inkml:trace>
          <inkml:trace contextRef="#ctx0" brushRef="#br0" timeOffset="15116.0215">3105 14787 134,'-2'-14'801,"0"3"-144,1-1-48,-1 1-59,2-1 4,-1 2-54,1 10-16,-1-21-43,1 21-30,0-17-27,0 17-63,-2-11-42,2 11-39,0 0-7,0 0 26,0 0-18,0 0-23,2 16 8,-1-2-30,-1 0-26,1 3-37,-1 2-12,2-1-92,-2 2-29,1-1 0,0 0 0,0 0 0,1 0 0,-1-1 0,0 1 0,2-2 0,-1 3 0,1-4-81,-2 1-194,0-3-73,-1-2-54,3 1-81,-2-4-86,-1-9-80,3 20-132,-3-20-680,0 14-1080</inkml:trace>
          <inkml:trace contextRef="#ctx0" brushRef="#br0" timeOffset="16022.954">3872 14972 253,'0'0'704,"0"0"-129,11-7-70,-11 7-89,13-6-79,-13 6-30,17-8-13,-7 2-9,2 1-31,0-2-21,1 0 5,1-1-44,-3 1-10,2-3-28,-2 3-3,0-1-11,0-1 0,-3 2-37,-1-1 11,-1-1-24,0 1-6,-1 0-23,-5 8-5,5-15-12,-5 15 3,1-13-12,-1 13 1,-2-9-18,2 9 6,0 0-16,-9-5 2,9 5-6,-13 6 4,13-6-5,-11 14 6,4-5-12,0 2 28,0 0 10,2 5 26,-1-3 6,2 0 4,-1 3-8,1-4-6,1 2-4,1-3-11,2 2-6,0-13-11,1 20-3,-1-20 5,5 17-14,1-10-8,-6-7-29,13 11-42,-13-11-61,18 7-35,-18-7-68,22 1-47,-7-1-134,-2-1-63,2 1-31,0-1-247,2-2-441,1 0-802</inkml:trace>
        </inkml:traceGroup>
        <inkml:traceGroup>
          <inkml:annotationXML>
            <emma:emma xmlns:emma="http://www.w3.org/2003/04/emma" version="1.0">
              <emma:interpretation id="{5A50F139-07C6-48C8-885F-DFBBBE59D5A9}" emma:medium="tactile" emma:mode="ink">
                <msink:context xmlns:msink="http://schemas.microsoft.com/ink/2010/main" type="inkWord" rotatedBoundingBox="4976,14674 6762,14672 6763,15736 4977,15738"/>
              </emma:interpretation>
              <emma:one-of disjunction-type="recognition" id="oneOf6">
                <emma:interpretation id="interp26" emma:lang="en-IN" emma:confidence="0">
                  <emma:literal>first</emma:literal>
                </emma:interpretation>
                <emma:interpretation id="interp27" emma:lang="en-IN" emma:confidence="0">
                  <emma:literal>fast</emma:literal>
                </emma:interpretation>
                <emma:interpretation id="interp28" emma:lang="en-IN" emma:confidence="0">
                  <emma:literal>fist</emma:literal>
                </emma:interpretation>
                <emma:interpretation id="interp29" emma:lang="en-IN" emma:confidence="0">
                  <emma:literal>fort</emma:literal>
                </emma:interpretation>
                <emma:interpretation id="interp30" emma:lang="en-IN" emma:confidence="0">
                  <emma:literal>fest</emma:literal>
                </emma:interpretation>
              </emma:one-of>
            </emma:emma>
          </inkml:annotationXML>
          <inkml:trace contextRef="#ctx0" brushRef="#br0" timeOffset="17301.9621">4977 14950 609,'0'0'674,"13"-5"-113,-2 1-44,0 0-82,5 0-39,-2-3-37,1-1-28,1 2-49,-1-2-26,0 0-46,0-2 13,0-4-57,-2 6-22,-2-5-33,-1 3 19,0-2-29,-1-1-6,-1 1-28,-2 0 6,1-2-14,-2 2-4,-1 1-11,-2 2 15,-1-3-4,-1 12 11,2-19-12,-2 19-2,-4-18-10,4 18 0,-8-14-15,8 14-1,-14-7-6,14 7-2,-14-2-7,14 2 1,-19 2-7,10 1 4,0 1-6,-1 4 13,1 1 2,1 3 12,-1 2 55,4 1-32,1 3 20,0 2 30,2 3 8,-1 1-10,3 1-2,0 3-12,0 0-6,2 1-3,0 4-12,1 1 46,-1 3 20,1 1-4,1 5-16,-2-1-14,1 2-13,0-6-19,0-1-8,1 6-58,0-7 0,-2-2 0,2 1 0,-1-2 0,1-1 0,0-2 0,-2-3 0,2-3 0,0-2 0,0-1 0,-2-3 0,2-1 0,0-2 0,0-1 0,-2-2 0,3-3 0,-2 0 0,2 0 0,-5-9 0,8 10 0,-8-10 0,11 6 0,-11-6 0,17 0 0,-17 0 0,20-3 0,-10-1-24,1 0-48,1-2-18,-1-2 26,0 2-5,1-4-2,-3 0-20,0-1 30,-1-2-20,0 2 1,-3-4-12,-1 1 17,-1-4-11,-3 4 13,0-4-4,-3 0 9,-3-1 8,-1 1 6,-3-1 3,-4 1 0,-1-2 2,-3 0-3,-3 2 6,1 0 8,-3 3 3,0-2 4,-1 3 7,6 3 3,-3-1 4,2 2 0,2-1-8,0 1-2,5 2-21,-1-2 0,6 2-11,2 0-3,1-1 8,4 9-6,5-19 0,3 9-39,7-3-11,2 0-13,8-2 18,3 0-10,7-1 42,-1 1-6,3 1 30,0-1-12,-1 3 37,-5 2-8,-2 1 30,-5 3-56,1 0 66,-6 3-18,0 2 22,-4 2-12,2 3 34,-6 0-14,2 0 21,-4 2-11,-1 2 15,-1 2-19,0-2 8,-3 3-12,0-3 13,-2 4-21,1-3 12,-3-9-19,2 21 12,-2-21-14,2 16 2,-2-16-54,1 13-22,-1-13-65,1 14-24,-1-14-48,4 8-52,-4-8-62,0 0-61,0 0-82,0 0-105,0 0-333,0 0-466</inkml:trace>
          <inkml:trace contextRef="#ctx0" brushRef="#br0" timeOffset="17599.7286">5407 14941 178,'0'0'754,"0"0"-113,0 0-52,9 6-61,-9-6-65,14 3-5,-14-3-24,16 1-22,-16-1-36,21-1-34,-8 1-41,0-5-29,-2 4-6,2-3-21,-1 1-2,-2-1-40,1 0-8,-2-2-40,0 1-13,0 0-7,-2-1-31,-7 6-17,9-11-9,-9 11-15,5-14-16,-5 14-1,0-14-15,0 14-2,-4-10-14,4 10 0,-9-10-4,9 10-7,-12-5-33,12 5-37,-15-2-64,15 2-68,-15 2-64,15-2-88,-17 7-87,9 0-151,1 0-120,-2 1-905,2 6-1267</inkml:trace>
          <inkml:trace contextRef="#ctx0" brushRef="#br0" timeOffset="18199.6758">5678 15119 397,'15'-2'993,"-15"2"-186,17-5-91,-4 4-79,-2-1-80,2 1-95,1 1-59,2 0-56,-1 1-60,2 1-58,0-1-42,-2 4-36,1-1-32,-2 1-26,-2-2-22,-2 2-8,0 1-14,-1 0-10,-1-1-9,-8-5-3,9 10-9,-9-10 6,4 11-13,-4-11 0,0 0-7,-3 12-5,3-12-1,-9 10-12,9-10-3,-12 6 2,12-6 4,-15 4 2,15-4 3,-13 1-2,13-1-11,-12 2-17,12-2-11,-11-3-16,11 3-14,0 0-12,-7-7-19,7 7-22,2-13 14,5 8-18,-1-4 36,5 1-21,2 0 31,4-2 5,0-2 17,3 1-14,-1-1 37,5-2-20,2 2 43,-2-2-20,0 2 32,-2-3-16,-1 4 44,-4-2-1,-1 3 46,-2 0 18,-3 3 17,0-2-4,-4 1 2,-2 0-16,-5 8-6,6-9-11,-6 9-1,0 0-13,-4-13 8,4 13-2,0 0 7,-13-4-7,13 4 8,0 0-14,-14 1-5,14-1-14,0 0 7,-10 10-14,10-10 4,-2 11-10,2-11 3,3 17-16,1-8 8,0-1-7,1 4 7,1-3-14,2 4 3,-1-3-4,1 1 2,0 0-1,2-2 5,-1 3-2,-1-4-2,1 1 0,-2-1 0,0-1 0,-1-1 1,-6-6 27,8 11-25,-8-11 15,6 8-1,-6-8-7,0 0 3,-6 12-2,6-12-3,-11 7-3,11-7 0,-19 4-2,8-1-1,-3-1 0,-3-1 8,-1 0-11,0-2-3,-2 1-23,1-3-57,0 0-50,1 1-80,4 0-70,-2-2-142,4 1-143,0-1-191,3 0-572,9 4-933</inkml:trace>
          <inkml:trace contextRef="#ctx0" brushRef="#br0" timeOffset="18499.0498">6608 14854 484,'15'-9'937,"-4"-1"-113,-1 0-116,1 1-41,-4 2-53,1 2-78,-2-4-50,1 5-43,-7 4-62,7-8-63,-7 8-57,9-6-36,-9 6-19,0 0-10,0 0-20,7 11-7,-7-11-16,0 18-10,-2-4-10,1-1-22,-2 2-91,2 2-20,-2 1 0,2 0 0,-2 1 0,1 1 0,1-1 0,0 1 0,1-3 0,-2 2 0,2-2 0,2-2 0,0 0 0,0-2 0,2-2 0,-1 0 0,1-3 0,0-1-141,-4-7-100,11 13-36,-11-13-32,12 4-45,-12-4-44,13 3-129,-13-3-75,10-3-125,-10 3-738,10-10-1084</inkml:trace>
          <inkml:trace contextRef="#ctx0" brushRef="#br0" timeOffset="18668.1305">6450 14971 998,'0'0'762,"-17"3"-109,17-3-73,0 0-101,-10 5-57,10-5-68,0 0-65,0 0-69,12 5-35,-12-5-48,23 0-8,-9 0-67,4 0-82,2-1-122,6 0-76,0-2-126,3 0-158,-3 1-777,4-1-885</inkml:trace>
        </inkml:traceGroup>
        <inkml:traceGroup>
          <inkml:annotationXML>
            <emma:emma xmlns:emma="http://www.w3.org/2003/04/emma" version="1.0">
              <emma:interpretation id="{A46A1688-62EF-473E-9254-988687C24D94}" emma:medium="tactile" emma:mode="ink">
                <msink:context xmlns:msink="http://schemas.microsoft.com/ink/2010/main" type="inkWord" rotatedBoundingBox="7382,14652 10323,14651 10324,15165 7383,15166"/>
              </emma:interpretation>
              <emma:one-of disjunction-type="recognition" id="oneOf7">
                <emma:interpretation id="interp31" emma:lang="en-IN" emma:confidence="0">
                  <emma:literal>Erode</emma:literal>
                </emma:interpretation>
                <emma:interpretation id="interp32" emma:lang="en-IN" emma:confidence="0">
                  <emma:literal>E-node</emma:literal>
                </emma:interpretation>
                <emma:interpretation id="interp33" emma:lang="en-IN" emma:confidence="0">
                  <emma:literal>Emode</emma:literal>
                </emma:interpretation>
                <emma:interpretation id="interp34" emma:lang="en-IN" emma:confidence="0">
                  <emma:literal>IE-mode</emma:literal>
                </emma:interpretation>
                <emma:interpretation id="interp35" emma:lang="en-IN" emma:confidence="0">
                  <emma:literal>I-mode</emma:literal>
                </emma:interpretation>
              </emma:one-of>
            </emma:emma>
          </inkml:annotationXML>
          <inkml:trace contextRef="#ctx0" brushRef="#br0" timeOffset="19058.0381">7401 14912 880,'-7'-8'714,"7"8"-43,-6-8-26,6 8-53,-3-10-28,3 10-67,0 0-75,-2-11-52,2 11-22,0 0-9,0 0-13,0 0-29,0 12-37,0-12-35,0 17-29,0-17-38,1 19-33,-1-6-22,1-2-18,-1-11-18,2 24-12,-2-12-12,1-1-10,0 0-20,1 0-65,-2-11-79,3 18-100,-3-18-80,4 17-70,-4-17-84,5 11-135,-5-11-92,8 11-175,-8-11-498,9 7-967</inkml:trace>
          <inkml:trace contextRef="#ctx0" brushRef="#br0" timeOffset="19258.0926">7417 14913 537,'2'-23'778,"-1"12"-120,4-1-37,0 2-83,3-2-34,-1 1-91,5 0-41,-1 2-71,2-3-36,4 3-55,-3 0-26,5 1-44,-2 2-23,-2-1-31,3 2-10,0 1-23,0 0-14,-2 2-76,1 0-62,1 0-92,-4 0-82,0 2-108,-1 4-88,-2-2-183,2-1-541,-13-1-803</inkml:trace>
          <inkml:trace contextRef="#ctx0" brushRef="#br0" timeOffset="19466.9898">7468 14988 968,'0'0'849,"4"7"-121,-4-7-104,12 3-71,-12-3-46,18 0-72,-4 0-61,0-2-63,4 2-49,-2-2-53,5 2-44,-3-3-32,2 3-39,0-3-44,-2-1-73,2 4-93,-1-2-60,-1-1-88,1 0-66,-5 2-66,0 0-62,-3 0-59,-11 1-741,19-2-865</inkml:trace>
          <inkml:trace contextRef="#ctx0" brushRef="#br0" timeOffset="19637.3161">7560 15088 491,'0'0'735,"-10"9"-95,10-9-77,-5 7-80,5-7-99,0 0-28,0 0-56,6 8-82,-6-8-18,13 4-69,-13-4-6,22 1-46,-8 0-4,4-2-66,1 0-61,2-3-121,0 4-146,3-4-187,-4 4-670,5-1-786</inkml:trace>
          <inkml:trace contextRef="#ctx0" brushRef="#br0" timeOffset="20010.2553">8061 15033 150,'0'0'908,"0"0"-162,0 0-36,-11-4-99,11 4-39,0 0-73,0 0-68,0 0-65,0 0-36,5-9-71,-5 9-44,14-3-41,-14 3-34,19-4-33,-5 3-21,0 0-44,3-2-86,0 0-90,0 2-61,2-1-120,0 0-114,-2 2-94,0-4-116,2 3-648,0 0-892</inkml:trace>
          <inkml:trace contextRef="#ctx0" brushRef="#br0" timeOffset="20490.472">8373 15030 645,'0'0'717,"0"0"-94,-3-10-35,3 10-100,4-8-44,-4 8-57,6-11-32,-6 11-40,10-13-34,-10 13-42,14-13-15,-7 7-39,4-1-8,-1 4-26,0-2 3,3 1-24,-2-1-10,1 4-24,2 0 1,-1 1-16,1 1-13,-1 0-7,2 5-18,-1 1-9,-1 0-10,-2 1-3,1 2-10,-2-2-1,-1 4-5,-1-2 0,-2 2-27,-1-3-19,0 2-17,-2-2-3,-1 0-10,-2-9-7,2 17-6,-2-17-2,-3 13 4,3-13 7,-5 12 0,5-12 1,-8 7 16,8-7 13,-6 9 5,6-9 8,0 0-11,-10 3 29,10-3-9,0 0 14,-10-6-11,10 6 17,-4-9 1,4 9 10,0-12-10,0 12 19,6-14 9,-2 4 13,1 0 1,1-2 14,2-1 5,3 2 6,1-3 13,1 1 8,2 1 2,2 0 12,-2 2 3,2 3 12,-2 0-6,1 2 1,1 3-8,-2 1-5,0 1-2,1 3-5,0 1-14,-1 3-13,-2 0-12,-1 1-11,-1 2-11,-4 1-1,1 0-9,1 1 0,-4 0-25,-1-1-49,-2 0-60,0 0-66,-2-11-71,1 21-77,-1-21-114,-4 17-171,2-8-190,-2 0-683,4-9-1113</inkml:trace>
          <inkml:trace contextRef="#ctx0" brushRef="#br0" timeOffset="20929.7851">9275 15042 525,'0'0'797,"4"-15"-70,-4 15-95,3-14-63,-3 14-73,0-12-37,0 12-53,-2-13-39,2 13-54,-4-8-48,4 8-27,-8-5-17,8 5-24,-12 4-15,12-4-24,-16 8-28,8-4-19,-2 7-17,0-1-14,2 0-16,0 1-14,2 1-8,0 1-4,0-1-11,4 0 7,0-3-23,2-9 0,3 21-5,1-11 2,3-3 1,2 2-16,2-1-17,1-2-5,2 0-25,2-3 17,-1-1-9,3 0 3,-3-1 15,1-1 6,-1-1 1,2-2 5,-3 0 4,1-1 3,-2-1 5,-2-1-1,-1-1 7,-2-1 1,-1 0 1,-3-2-2,0 1-4,-2-3 8,-2 12-1,-2-21 5,1 10 0,-2 0-4,-1 1 8,-2 2-4,1-1 8,0 2-14,-3 2 0,0 0 8,8 5-17,-17-3-51,17 3-57,-22 1-43,12 1-72,-3 3-54,2 0-112,-1 2-113,1 2-117,0-1-853,4 0-1098</inkml:trace>
          <inkml:trace contextRef="#ctx0" brushRef="#br0" timeOffset="21430.4204">9832 15088 870,'11'-13'696,"-3"1"-63,-2 0-48,-1-2-85,-4 2-38,-1 0-50,-1 0-39,-3-1-61,-1 1-26,-3 1-55,1 1-21,-4 0-35,-1 5-26,0 1-29,-2-2-17,1 6-25,0 0-4,-1 3-19,0 1-7,-2 3-12,3 1-5,-4 2-10,4 4-1,2-2-4,2 2-5,3-1-10,-1 1-18,3-2-19,2 1-30,2-13-19,4 21-25,-1-10-27,3-4-25,1 0-24,1 1-18,3-4-52,1 0-3,1-2-8,-2-1 4,2-2-8,1 0 14,0-4 17,1 1 13,-2-4 12,1-1 39,-3 1 31,-1-4 25,0-1 28,-2-1 16,-1-5 22,0-1 37,-1-1 28,-2-4 29,1 2 24,-2-5 25,2-2 44,-3 3 19,1 0 35,0 0 26,-2 1 39,2 3 27,-1 3 6,-1 3 5,0-1 0,-1 4-6,2 2-61,-2 12-7,2-15 5,-2 15 45,0 0-17,0 0 10,0 0 14,0 0-9,-1 17-13,1-4-20,0 2-22,-1 3-26,1 0-24,0 0-111,1 3-48,0 2 0,2 1 0,1-2 0,-1-1 0,1 0 0,1-3 0,3 2-44,-3-4-264,2-2-88,-1 0-51,3-4-95,-2 2-123,0-4-66,-1 1-871,2-2-1253</inkml:trace>
          <inkml:trace contextRef="#ctx0" brushRef="#br0" timeOffset="21742.352">10050 15013 112,'11'-8'718,"-11"8"-144,15-10-60,-7 6-47,2-3-52,2 2-54,1-3-18,2-1-43,0 1-4,3-3-55,-2 1 15,1-2-29,1 2-10,-2-2-28,-1 0-8,-4 2-20,0 0-9,-1 0-23,-4-2-20,-1 4-17,-2-2-19,-3 10-13,-1-12-9,1 12-9,-8-11-9,8 11-6,-14-4 1,14 4 10,-17 5 34,6 2 42,1 0 12,-1 3 18,0 2 1,1 2-13,-1 1 7,0 2-17,3 0-3,2-1-20,1 1-12,1-2-15,0 2-15,3-2-9,1-1-15,0-1-2,4-2-6,-1 0-9,3 0-24,1-4-59,1 0-62,3-2-35,1-2-54,2 0-46,-1-1-36,1 0-56,2-2-96,0-2-116,0 0-155,1-4-781,-2 2-1129</inkml:trace>
        </inkml:traceGroup>
        <inkml:traceGroup>
          <inkml:annotationXML>
            <emma:emma xmlns:emma="http://www.w3.org/2003/04/emma" version="1.0">
              <emma:interpretation id="{EF848C8F-B269-4D14-B1CB-066914F26BA1}" emma:medium="tactile" emma:mode="ink">
                <msink:context xmlns:msink="http://schemas.microsoft.com/ink/2010/main" type="inkWord" rotatedBoundingBox="12895,14906 13314,14993 13304,15045 12884,14957"/>
              </emma:interpretation>
              <emma:one-of disjunction-type="recognition" id="oneOf8">
                <emma:interpretation id="interp36" emma:lang="en-IN" emma:confidence="0">
                  <emma:literal>-</emma:literal>
                </emma:interpretation>
                <emma:interpretation id="interp37" emma:lang="en-IN" emma:confidence="0">
                  <emma:literal>_</emma:literal>
                </emma:interpretation>
                <emma:interpretation id="interp38" emma:lang="en-IN" emma:confidence="0">
                  <emma:literal>~</emma:literal>
                </emma:interpretation>
                <emma:interpretation id="interp39" emma:lang="en-IN" emma:confidence="0">
                  <emma:literal>c</emma:literal>
                </emma:interpretation>
                <emma:interpretation id="interp40" emma:lang="en-IN" emma:confidence="0">
                  <emma:literal>=</emma:literal>
                </emma:interpretation>
              </emma:one-of>
            </emma:emma>
          </inkml:annotationXML>
          <inkml:trace contextRef="#ctx0" brushRef="#br0" timeOffset="186332.1417">12967 14921 561,'-14'1'768,"2"0"-78,12-1-77,-17 2-28,17-2-54,-16 1-5,16-1-61,-11 2-12,11-2 13,0 0-17,-7 5-44,7-5-35,5 7-54,-5-7-13,13 10-15,-4-5-36,5-1-102,-1 2-150,3 0 0,2-2 0,0 1 0,6-1 0,-1 3 0,-1-4 0,1 1 0,2-1 0,-1-2-253,1 0-235,2-1-111,0 1-150,2-1-180,2 0-708,6-1-1298</inkml:trace>
        </inkml:traceGroup>
      </inkml:traceGroup>
      <inkml:traceGroup>
        <inkml:annotationXML>
          <emma:emma xmlns:emma="http://www.w3.org/2003/04/emma" version="1.0">
            <emma:interpretation id="{1363300B-4F4A-4181-9522-324529334C48}" emma:medium="tactile" emma:mode="ink">
              <msink:context xmlns:msink="http://schemas.microsoft.com/ink/2010/main" type="line" rotatedBoundingBox="1859,15563 5847,15981 5756,16852 1767,16434"/>
            </emma:interpretation>
          </emma:emma>
        </inkml:annotationXML>
        <inkml:traceGroup>
          <inkml:annotationXML>
            <emma:emma xmlns:emma="http://www.w3.org/2003/04/emma" version="1.0">
              <emma:interpretation id="{441538BD-3D60-4C23-A1FE-C4412E2F0AB3}" emma:medium="tactile" emma:mode="ink">
                <msink:context xmlns:msink="http://schemas.microsoft.com/ink/2010/main" type="inkWord" rotatedBoundingBox="1859,15563 2650,15646 2609,16036 1818,15953"/>
              </emma:interpretation>
              <emma:one-of disjunction-type="recognition" id="oneOf9">
                <emma:interpretation id="interp41" emma:lang="en-IN" emma:confidence="0">
                  <emma:literal>an</emma:literal>
                </emma:interpretation>
                <emma:interpretation id="interp42" emma:lang="en-IN" emma:confidence="0">
                  <emma:literal>in</emma:literal>
                </emma:interpretation>
                <emma:interpretation id="interp43" emma:lang="en-IN" emma:confidence="0">
                  <emma:literal>on</emma:literal>
                </emma:interpretation>
                <emma:interpretation id="interp44" emma:lang="en-IN" emma:confidence="0">
                  <emma:literal>Ten</emma:literal>
                </emma:interpretation>
                <emma:interpretation id="interp45" emma:lang="en-IN" emma:confidence="0">
                  <emma:literal>can</emma:literal>
                </emma:interpretation>
              </emma:one-of>
            </emma:emma>
          </inkml:annotationXML>
          <inkml:trace contextRef="#ctx0" brushRef="#br0" timeOffset="22573.6541">2081 15799 50,'-1'-13'1071,"1"13"-223,-3-13-81,3 13-58,-1-12-9,1 12-131,-2-10-37,2 10-134,0 0 6,0 0-114,0 0 38,0 0-77,-8 7 16,8-7-40,-4 17-32,3-5-39,-3 1-30,2 2-22,0-1-25,1 2-11,-1-2-16,0 2-52,4-3 0,-2 2-24,2-2-93,0-2-89,1 2-93,1-4-78,1-1-53,0 0-63,-5-8-113,13 11-30,-13-11-99,11 7-620,-11-7-957</inkml:trace>
          <inkml:trace contextRef="#ctx0" brushRef="#br0" timeOffset="22887.3664">1834 15802 794,'0'0'710,"0"0"-92,0 0-96,0 0-32,8-12-67,-8 12-58,14-7-29,-2 2-34,0 0-47,3-2-2,2-1-1,2-2-41,1 0 29,0 1-51,1-2 14,-5 1-55,2-1 25,-3 0-52,-2 1 43,-1 0-78,-3 0 51,0 1-21,-4-1-18,-1 3-21,-4 7-13,1-15-10,-1 15-13,-1-13-5,1 13 4,-8-11-22,8 11 0,-13-4-8,13 4 11,-15-3-73,15 3 65,-21 7-62,11-1 42,-3 2-111,2 2-43,-1 2-85,0 2-61,1 1-84,5 0-82,-2 1-112,5 1-77,0 1-782,4-3-1058</inkml:trace>
          <inkml:trace contextRef="#ctx0" brushRef="#br0" timeOffset="23302.6007">2266 15897 197,'5'-9'875,"-5"9"-157,6-8-59,-6 8-131,0 0-100,6-8-89,-6 8-60,0 0-40,0 0-44,13 2-37,-13-2-23,6 6-32,-6-6 0,8 11-18,-8-11-10,5 11-14,-5-11-8,4 14-15,-4-14 7,2 13-17,-2-13 4,3 15-5,-3-15-2,-4 13 6,4-13-6,-5 9-2,5-9-2,-4 9 2,4-9 8,-9 6 17,9-6-1,0 0 29,-15 2-30,15-2 24,-10-3-3,10 3 37,-9-6-29,9 6 31,-8-12-34,8 12 29,-1-20-47,2 7 26,3-1-36,2-3 24,3-2-29,0-1 19,8-1-35,-2 2 27,4-1-6,0 2 53,2 1 20,-3 4 6,2 2-7,-2 0-9,2 4-13,-3 2-8,2 0-10,-1 4-7,-4-1-15,1 4-11,0-1-7,0 4-7,-2 0-10,-2 2 1,1 1-6,-2 2 0,-4 1-3,1 1-5,-4 2-38,-1-1-54,-1-1-96,-2 2-121,-2 3-110,-2-2-119,-2 5-187,-2-1-264,1 0-519,-2-1-1127</inkml:trace>
        </inkml:traceGroup>
        <inkml:traceGroup>
          <inkml:annotationXML>
            <emma:emma xmlns:emma="http://www.w3.org/2003/04/emma" version="1.0">
              <emma:interpretation id="{F9B5D859-60C9-46C6-B271-C4ED71112AAF}" emma:medium="tactile" emma:mode="ink">
                <msink:context xmlns:msink="http://schemas.microsoft.com/ink/2010/main" type="inkWord" rotatedBoundingBox="3317,15752 5843,16017 5756,16852 3229,16588"/>
              </emma:interpretation>
              <emma:one-of disjunction-type="recognition" id="oneOf10">
                <emma:interpretation id="interp46" emma:lang="en-IN" emma:confidence="0">
                  <emma:literal>queue.</emma:literal>
                </emma:interpretation>
                <emma:interpretation id="interp47" emma:lang="en-IN" emma:confidence="0">
                  <emma:literal>queuer</emma:literal>
                </emma:interpretation>
                <emma:interpretation id="interp48" emma:lang="en-IN" emma:confidence="0">
                  <emma:literal>queue</emma:literal>
                </emma:interpretation>
                <emma:interpretation id="interp49" emma:lang="en-IN" emma:confidence="0">
                  <emma:literal>queues</emma:literal>
                </emma:interpretation>
                <emma:interpretation id="interp50" emma:lang="en-IN" emma:confidence="0">
                  <emma:literal>queue,</emma:literal>
                </emma:interpretation>
              </emma:one-of>
            </emma:emma>
          </inkml:annotationXML>
          <inkml:trace contextRef="#ctx0" brushRef="#br0" timeOffset="23982.2955">3548 16047 787,'10'-6'699,"-2"-1"-46,1 0-70,-1 0-54,-3-1-30,0-1-58,0 0-53,-5 9-11,4-15-46,-4 15-36,-4-16-24,-2 9-45,-1 0-33,-2 1-24,-5 0-6,1 3-16,-1 2-8,-4 0-20,-1 2-36,1 2 15,-1 1-2,-2 4-16,0 1-9,1 0-6,-1 4-13,4-2-14,0 2-7,2-1-7,2 2 5,4-2-4,-1-1-13,4-1 3,1 1-8,5-11-5,-4 15-2,4-15-2,7 14 4,-7-14-6,15 10-5,-5-7-16,3-2-4,1-1-28,3-1 21,-1-3-21,3 0 12,-2-1-17,3-1 7,1-3 2,-3 0 19,0 0 9,-4-2 16,1-2 2,-3 4-3,-2-4 3,-1 2 13,-2-1-1,0-1 16,-3 2 32,2 1-14,-3 1 38,0 1 20,-3 8-5,6-13-13,-6 13-16,3-10-12,-3 10 1,0 0 8,0 0 16,0 0 5,8 11 26,-8-11-88,4 26-19,-2-9 0,-2 3 0,2 4 0,-1 3 0,-1 0 0,-1 6 0,-1 1 0,1 2 0,0 1 0,-3-1 0,3 1 0,0-1 0,-1 0 0,1-1 0,-2-2 0,2-6 0,1 1 0,-1-3 0,1-5 0,-1-2-343,1 2-107,1-6-64,-1-2-56,1 1-102,2-4-101,1 0-771,-4-9-1180</inkml:trace>
          <inkml:trace contextRef="#ctx0" brushRef="#br0" timeOffset="24437.8568">3790 16032 625,'-4'-13'851,"0"1"-51,-1 0-80,2 3-53,3 9-77,-5-16-104,5 16-80,-5-12-62,5 12-8,0 0-1,0 0-54,0 0-25,0 0-28,-5 11-27,5-11-37,2 21-32,1-11-22,1 5-23,0 0-14,2 0-21,3 4-5,0-2-13,1-2-4,3 1-8,-2 0-3,3-4-11,-1 1-11,1-4-17,-1 0-19,1-3-22,1-1-29,0 0-17,-3-4-19,1 0 4,1-2 6,-2-1 0,3-4 10,-4 0 10,1-2 9,1-1 19,-3-3 20,-1 0 3,0-1 10,-3 0 18,1-1-3,-3-1 6,-1 1 10,-1 2 30,0 1 23,-2 11 32,3-22 24,-3 22 1,1-18 6,-1 18-29,0 0 2,-1-14 0,1 14 13,0 0 11,0 0 7,0 0 1,-10 11 2,10-11 5,-4 19-16,1-7-6,1 0-100,-1 0-2,2 1 0,-1 2 0,2-2 0,0 1 0,0-1 0,0 2 0,2-3 0,0 0-89,1-1-173,-1-1-68,1 0-70,2-2-69,0 1-84,-5-9-87,12 11-28,-12-11-848,7 9-1147</inkml:trace>
          <inkml:trace contextRef="#ctx0" brushRef="#br0" timeOffset="24775.0806">4175 16152 320,'0'0'738,"8"-9"-108,-8 9-49,8-10-89,-8 10-36,10-10-51,-2 3-31,1-1-6,1 0-39,1 0-27,2-1-9,4-1-8,-3-1-26,2-2-25,0 2-37,-1 2-38,-1-5-25,0 3-23,-2 0-16,-1 1-22,-1-2-11,-1 3-10,-1-2-11,-3 3-8,0-2 7,-5 10-1,5-15-28,-5 15 0,0-12-2,0 12-2,0 0-2,-8-9-2,8 9 2,-11 2 2,11-2 18,-13 9 21,5-2 29,1 4 10,-1 0-1,1 2 0,-1 3-6,2-1-13,-1-1-13,2 3-9,0 0-10,0-2-8,3 0-6,-1-1-1,3-1-8,0-1-24,1-1-47,2 0-92,3 0-92,2-2-76,1 1-49,5-1-85,4 1-156,3-2-125,4-2-828,4 2-1207</inkml:trace>
          <inkml:trace contextRef="#ctx0" brushRef="#br0" timeOffset="25546.3419">4533 16012 484,'0'0'671,"0"0"-68,4-11-13,-4 11-46,5-8-30,-5 8-9,0 0-27,4-10-61,-4 10-57,0 0-45,0 0-59,5-7-3,-5 7 1,0 0-7,0 0-31,1 18-2,-1-18-32,0 18-34,2-8-26,-1 2-21,2-2-16,-1 4-20,2-2-10,2 3-14,2-4-10,-2 1 0,3 0-11,3-1-1,-1-2-4,3-1-8,-1-1-28,3 0-17,-1-4 1,0 1-40,0-4-1,0 2-9,0-4-18,0 0 2,2-2 7,-3 0 11,1-2 6,-2-2 6,1 0 14,-2-1 8,-1-3 10,-2 2 12,-1-1 9,-1-1 3,1-1 2,-4 1 22,-2-1-11,1 4 4,-2-3-1,-1 12 18,1-19 16,-1 19 22,2-15-7,-2 15 7,1-12-25,-1 12 10,0 0-12,0 0 41,0 0 15,0 0-1,0 0 12,-3 10 6,2 2 17,0 0-26,0-1-8,-1 4-10,0 2-14,2-2-18,-2 2-4,1 0-13,1-2 6,1 2-21,2-3-29,-2 1-47,3-3-79,0-1-77,0-1-64,2 0-58,2-3-63,0-2-79,-1 2-89,1-1-27,1-2-147,-9-4-564,18 6-918</inkml:trace>
          <inkml:trace contextRef="#ctx0" brushRef="#br0" timeOffset="25877.8127">5152 16139 679,'10'-6'591,"0"1"-67,2-2-50,-1 1-57,2-2-31,-2 0-20,1 1-29,1-3-58,-2 1 6,2 1-53,-3-1-32,1-2-21,-1 3-1,-3 0-26,0-1-19,-2 1-16,-1-1-12,0 0-8,-4 9-11,4-14-12,-4 14-11,-1-11-3,1 11-7,0 0-5,-11-7 9,11 7 35,-10 4 18,3 4 33,1 1 20,0 3 17,0 3-28,0 4-6,1 0-15,-1 3-15,0 0-20,3-1-19,1-1-11,1-1-17,1-2-4,1 1-11,2-3-9,-1-1-13,4 0-22,2-4-45,0 0-20,0-4-47,2 2-14,3-3-16,2-3-67,-2 1-51,1-2-50,2-1-43,4-2-64,-2-2-72,3-1-45,2-3-118,0 0-586,5-3-858</inkml:trace>
          <inkml:trace contextRef="#ctx0" brushRef="#br0" timeOffset="26059.0544">5718 16148 621,'13'-6'813,"-3"1"-41,-1 1-48,0-1-42,-9 5-21,13-7-26,-13 7-58,12-6-38,-12 6-29,9-7-37,-9 7-44,9-4-38,-9 4-32,0 0-354,9-8-5,-9 8 0,0 0 0,10-4 0,-10 4 0,0 0 0,8-6 0,-8 6 0,0 0 0,0 0 0,0 0 0,8-6 0,-8 6 0,0 0 0,0 0 0,0 0 0,0 0-418,0 0-287,0 0-142,-16 1-131,16-1-681,-14 2-1324</inkml:trace>
        </inkml:traceGroup>
      </inkml:traceGroup>
    </inkml:traceGroup>
  </inkml:traceGroup>
</inkml:ink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FA7A5-CA7A-416D-965C-58864CE18E84}" type="datetimeFigureOut">
              <a:rPr lang="en-IN" smtClean="0"/>
              <a:t>28-04-2021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F2D4AB-0D58-4745-A0B1-9FD9D42799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511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F2D4AB-0D58-4745-A0B1-9FD9D427998B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0665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FC857-5807-4D8D-8D08-4732486E5B4A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997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CE6E9-6616-4D35-95F4-D340E58D3122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7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96E79-E4FB-4BE6-B27C-D63C483ABDFE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155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91BC1-AB2F-48C1-994F-896A9A3A63E1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622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8578F-9255-46D5-AEAA-14EDBC5ED13B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6842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0F594-05EC-477C-B4CE-49C987506117}" type="datetime1">
              <a:rPr lang="en-IN" smtClean="0"/>
              <a:t>28-04-2021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753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883E6-9DAA-4F6F-ACFA-287614F12BD3}" type="datetime1">
              <a:rPr lang="en-IN" smtClean="0"/>
              <a:t>28-04-2021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2873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A8B08-A0E6-495B-8CB9-480F7AC38157}" type="datetime1">
              <a:rPr lang="en-IN" smtClean="0"/>
              <a:t>28-04-2021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020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95A31-6949-4534-9E09-E51827376562}" type="datetime1">
              <a:rPr lang="en-IN" smtClean="0"/>
              <a:t>28-04-2021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773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A497F-1DBF-4D1A-BD2A-E0F8943B70C2}" type="datetime1">
              <a:rPr lang="en-IN" smtClean="0"/>
              <a:t>28-04-2021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241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E2E90-6284-4DE9-B2B2-EF9169003EC2}" type="datetime1">
              <a:rPr lang="en-IN" smtClean="0"/>
              <a:t>28-04-2021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6985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4CB97-26B8-4EE2-B7FE-165638613C7F}" type="datetime1">
              <a:rPr lang="en-IN" smtClean="0"/>
              <a:t>28-04-2021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803C4-815C-4280-9907-29F0496AC03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64690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customXml" Target="../ink/ink2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13" Type="http://schemas.openxmlformats.org/officeDocument/2006/relationships/image" Target="../media/image7.emf"/><Relationship Id="rId18" Type="http://schemas.openxmlformats.org/officeDocument/2006/relationships/customXml" Target="../ink/ink10.xml"/><Relationship Id="rId3" Type="http://schemas.openxmlformats.org/officeDocument/2006/relationships/image" Target="../media/image2.emf"/><Relationship Id="rId21" Type="http://schemas.openxmlformats.org/officeDocument/2006/relationships/image" Target="../media/image11.emf"/><Relationship Id="rId7" Type="http://schemas.openxmlformats.org/officeDocument/2006/relationships/image" Target="../media/image4.emf"/><Relationship Id="rId12" Type="http://schemas.openxmlformats.org/officeDocument/2006/relationships/customXml" Target="../ink/ink7.xml"/><Relationship Id="rId17" Type="http://schemas.openxmlformats.org/officeDocument/2006/relationships/image" Target="../media/image9.emf"/><Relationship Id="rId2" Type="http://schemas.openxmlformats.org/officeDocument/2006/relationships/customXml" Target="../ink/ink2.xml"/><Relationship Id="rId16" Type="http://schemas.openxmlformats.org/officeDocument/2006/relationships/customXml" Target="../ink/ink9.xml"/><Relationship Id="rId20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11" Type="http://schemas.openxmlformats.org/officeDocument/2006/relationships/image" Target="../media/image6.emf"/><Relationship Id="rId5" Type="http://schemas.openxmlformats.org/officeDocument/2006/relationships/image" Target="../media/image3.emf"/><Relationship Id="rId15" Type="http://schemas.openxmlformats.org/officeDocument/2006/relationships/image" Target="../media/image8.emf"/><Relationship Id="rId23" Type="http://schemas.openxmlformats.org/officeDocument/2006/relationships/image" Target="../media/image12.emf"/><Relationship Id="rId10" Type="http://schemas.openxmlformats.org/officeDocument/2006/relationships/customXml" Target="../ink/ink6.xml"/><Relationship Id="rId19" Type="http://schemas.openxmlformats.org/officeDocument/2006/relationships/image" Target="../media/image10.emf"/><Relationship Id="rId4" Type="http://schemas.openxmlformats.org/officeDocument/2006/relationships/customXml" Target="../ink/ink3.xml"/><Relationship Id="rId9" Type="http://schemas.openxmlformats.org/officeDocument/2006/relationships/image" Target="../media/image5.emf"/><Relationship Id="rId14" Type="http://schemas.openxmlformats.org/officeDocument/2006/relationships/customXml" Target="../ink/ink8.xml"/><Relationship Id="rId22" Type="http://schemas.openxmlformats.org/officeDocument/2006/relationships/customXml" Target="../ink/ink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emf"/><Relationship Id="rId4" Type="http://schemas.openxmlformats.org/officeDocument/2006/relationships/customXml" Target="../ink/ink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14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.xml"/><Relationship Id="rId5" Type="http://schemas.openxmlformats.org/officeDocument/2006/relationships/image" Target="../media/image50.emf"/><Relationship Id="rId4" Type="http://schemas.openxmlformats.org/officeDocument/2006/relationships/customXml" Target="../ink/ink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7" Type="http://schemas.openxmlformats.org/officeDocument/2006/relationships/image" Target="../media/image16.emf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.xml"/><Relationship Id="rId5" Type="http://schemas.openxmlformats.org/officeDocument/2006/relationships/image" Target="../media/image80.emf"/><Relationship Id="rId4" Type="http://schemas.openxmlformats.org/officeDocument/2006/relationships/customXml" Target="../ink/ink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</a:t>
            </a:fld>
            <a:endParaRPr lang="en-IN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00622" y="189761"/>
            <a:ext cx="10515600" cy="862426"/>
          </a:xfrm>
        </p:spPr>
        <p:txBody>
          <a:bodyPr/>
          <a:lstStyle/>
          <a:p>
            <a:pPr algn="ctr"/>
            <a:r>
              <a:rPr lang="en-IN" b="1" dirty="0" smtClean="0"/>
              <a:t>CSC402   </a:t>
            </a:r>
            <a:r>
              <a:rPr lang="en-IN" dirty="0"/>
              <a:t>	</a:t>
            </a:r>
            <a:r>
              <a:rPr lang="en-IN" dirty="0" smtClean="0"/>
              <a:t>     </a:t>
            </a:r>
            <a:r>
              <a:rPr lang="en-IN" b="1" dirty="0" smtClean="0"/>
              <a:t>Analysis </a:t>
            </a:r>
            <a:r>
              <a:rPr lang="en-IN" b="1" dirty="0"/>
              <a:t>of Algorithms </a:t>
            </a:r>
            <a:r>
              <a:rPr lang="en-IN" dirty="0"/>
              <a:t>	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54800" y="964800"/>
              <a:ext cx="11930400" cy="58726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8240" y="951120"/>
                <a:ext cx="11963520" cy="5902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8651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10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0925157"/>
              </p:ext>
            </p:extLst>
          </p:nvPr>
        </p:nvGraphicFramePr>
        <p:xfrm>
          <a:off x="4865351" y="268905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3574086"/>
              </p:ext>
            </p:extLst>
          </p:nvPr>
        </p:nvGraphicFramePr>
        <p:xfrm>
          <a:off x="2029854" y="2731140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677425"/>
              </p:ext>
            </p:extLst>
          </p:nvPr>
        </p:nvGraphicFramePr>
        <p:xfrm>
          <a:off x="4938332" y="2716114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6346030"/>
              </p:ext>
            </p:extLst>
          </p:nvPr>
        </p:nvGraphicFramePr>
        <p:xfrm>
          <a:off x="7950913" y="2701088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398907"/>
              </p:ext>
            </p:extLst>
          </p:nvPr>
        </p:nvGraphicFramePr>
        <p:xfrm>
          <a:off x="763431" y="5071427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431227"/>
              </p:ext>
            </p:extLst>
          </p:nvPr>
        </p:nvGraphicFramePr>
        <p:xfrm>
          <a:off x="3776012" y="5056401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077440" y="0"/>
              <a:ext cx="5118480" cy="1862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73840" y="-16560"/>
                <a:ext cx="5138640" cy="188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126360" y="1152720"/>
              <a:ext cx="10488600" cy="56008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160" y="1136520"/>
                <a:ext cx="10521360" cy="5626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45275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2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2570400" y="1080"/>
              <a:ext cx="5919480" cy="8010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60680" y="-10440"/>
                <a:ext cx="5932800" cy="82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3417120" y="506160"/>
              <a:ext cx="6313320" cy="18237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402360" y="489600"/>
                <a:ext cx="6338160" cy="18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/>
              <p14:cNvContentPartPr/>
              <p14:nvPr/>
            </p14:nvContentPartPr>
            <p14:xfrm>
              <a:off x="11963160" y="1641600"/>
              <a:ext cx="24480" cy="180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60280" y="1638000"/>
                <a:ext cx="32400" cy="2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/>
              <p14:cNvContentPartPr/>
              <p14:nvPr/>
            </p14:nvContentPartPr>
            <p14:xfrm>
              <a:off x="8531640" y="2190960"/>
              <a:ext cx="3117960" cy="4554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16520" y="2180520"/>
                <a:ext cx="314964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/>
              <p14:cNvContentPartPr/>
              <p14:nvPr/>
            </p14:nvContentPartPr>
            <p14:xfrm>
              <a:off x="361800" y="2518200"/>
              <a:ext cx="11501640" cy="2504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7040" y="2502000"/>
                <a:ext cx="11520000" cy="253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/>
              <p14:cNvContentPartPr/>
              <p14:nvPr/>
            </p14:nvContentPartPr>
            <p14:xfrm>
              <a:off x="1782000" y="2540520"/>
              <a:ext cx="1722240" cy="2714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70480" y="2524680"/>
                <a:ext cx="175032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/>
              <p14:cNvContentPartPr/>
              <p14:nvPr/>
            </p14:nvContentPartPr>
            <p14:xfrm>
              <a:off x="8868960" y="3679560"/>
              <a:ext cx="2696760" cy="8247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853120" y="3664800"/>
                <a:ext cx="2725920" cy="85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/>
              <p14:cNvContentPartPr/>
              <p14:nvPr/>
            </p14:nvContentPartPr>
            <p14:xfrm>
              <a:off x="327960" y="4843440"/>
              <a:ext cx="4465080" cy="11422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13200" y="4831200"/>
                <a:ext cx="4483440" cy="11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" name="Ink 14"/>
              <p14:cNvContentPartPr/>
              <p14:nvPr/>
            </p14:nvContentPartPr>
            <p14:xfrm>
              <a:off x="8363880" y="4991760"/>
              <a:ext cx="3786480" cy="11624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352720" y="4977360"/>
                <a:ext cx="3814200" cy="11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/>
              <p14:cNvContentPartPr/>
              <p14:nvPr/>
            </p14:nvContentPartPr>
            <p14:xfrm>
              <a:off x="162000" y="6323040"/>
              <a:ext cx="112680" cy="97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49400" y="6313320"/>
                <a:ext cx="12888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" name="Ink 1"/>
              <p14:cNvContentPartPr/>
              <p14:nvPr/>
            </p14:nvContentPartPr>
            <p14:xfrm>
              <a:off x="1069920" y="1979640"/>
              <a:ext cx="10667520" cy="4497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062000" y="1963080"/>
                <a:ext cx="10685160" cy="4526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5985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3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6120" y="0"/>
              <a:ext cx="11999880" cy="6557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2800" y="-13680"/>
                <a:ext cx="12017520" cy="658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593200" y="4433400"/>
              <a:ext cx="1754280" cy="609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86720" y="4421520"/>
                <a:ext cx="1775880" cy="63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9704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4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8640" y="364320"/>
              <a:ext cx="8030160" cy="6492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600" y="349200"/>
                <a:ext cx="8060760" cy="652212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974287"/>
              </p:ext>
            </p:extLst>
          </p:nvPr>
        </p:nvGraphicFramePr>
        <p:xfrm>
          <a:off x="6500969" y="1531035"/>
          <a:ext cx="2681668" cy="17659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0417"/>
                <a:gridCol w="670417"/>
                <a:gridCol w="670417"/>
                <a:gridCol w="670417"/>
              </a:tblGrid>
              <a:tr h="441489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4148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4148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41489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437405"/>
              </p:ext>
            </p:extLst>
          </p:nvPr>
        </p:nvGraphicFramePr>
        <p:xfrm>
          <a:off x="9383690" y="1528887"/>
          <a:ext cx="2692400" cy="17681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73100"/>
                <a:gridCol w="673100"/>
                <a:gridCol w="673100"/>
                <a:gridCol w="673100"/>
              </a:tblGrid>
              <a:tr h="442026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420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420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42026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6425280" y="3639960"/>
              <a:ext cx="5675400" cy="26917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13040" y="3625200"/>
                <a:ext cx="5703840" cy="272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6753600" y="1131840"/>
              <a:ext cx="5242680" cy="21391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39200" y="1119240"/>
                <a:ext cx="5268240" cy="216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8430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5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6822584"/>
              </p:ext>
            </p:extLst>
          </p:nvPr>
        </p:nvGraphicFramePr>
        <p:xfrm>
          <a:off x="769870" y="1646945"/>
          <a:ext cx="3750616" cy="2178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7654"/>
                <a:gridCol w="937654"/>
                <a:gridCol w="937654"/>
                <a:gridCol w="937654"/>
              </a:tblGrid>
              <a:tr h="54452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320" y="12600"/>
              <a:ext cx="12128040" cy="68288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440" y="-2880"/>
                <a:ext cx="12151440" cy="68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0" y="1615320"/>
              <a:ext cx="12129840" cy="48168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6200" y="1602360"/>
                <a:ext cx="12162600" cy="484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511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6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5973120" y="0"/>
              <a:ext cx="704880" cy="6846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67720" y="-13320"/>
                <a:ext cx="714240" cy="6871680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2303817"/>
              </p:ext>
            </p:extLst>
          </p:nvPr>
        </p:nvGraphicFramePr>
        <p:xfrm>
          <a:off x="782749" y="2664376"/>
          <a:ext cx="3750616" cy="2178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37654"/>
                <a:gridCol w="937654"/>
                <a:gridCol w="937654"/>
                <a:gridCol w="937654"/>
              </a:tblGrid>
              <a:tr h="54452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544520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65240" y="273240"/>
              <a:ext cx="11623320" cy="6001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040" y="259200"/>
                <a:ext cx="11655000" cy="601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6919200" y="2742480"/>
              <a:ext cx="4059000" cy="36918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910920" y="2728440"/>
                <a:ext cx="4083840" cy="371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3673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7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9360" y="21600"/>
              <a:ext cx="11833560" cy="6829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7120" y="6120"/>
                <a:ext cx="11862360" cy="68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827480" y="5609880"/>
              <a:ext cx="1091160" cy="862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12000" y="5594760"/>
                <a:ext cx="1116360" cy="88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175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8</a:t>
            </a:fld>
            <a:endParaRPr lang="en-I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85320" y="136080"/>
              <a:ext cx="11970000" cy="6186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280" y="123480"/>
                <a:ext cx="11998080" cy="620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390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803C4-815C-4280-9907-29F0496AC033}" type="slidenum">
              <a:rPr lang="en-IN" smtClean="0"/>
              <a:t>9</a:t>
            </a:fld>
            <a:endParaRPr lang="en-IN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323094"/>
              </p:ext>
            </p:extLst>
          </p:nvPr>
        </p:nvGraphicFramePr>
        <p:xfrm>
          <a:off x="4633531" y="2162099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22204"/>
              </p:ext>
            </p:extLst>
          </p:nvPr>
        </p:nvGraphicFramePr>
        <p:xfrm>
          <a:off x="1514697" y="150849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2912027"/>
              </p:ext>
            </p:extLst>
          </p:nvPr>
        </p:nvGraphicFramePr>
        <p:xfrm>
          <a:off x="355600" y="4272088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6113750"/>
              </p:ext>
            </p:extLst>
          </p:nvPr>
        </p:nvGraphicFramePr>
        <p:xfrm>
          <a:off x="3264078" y="4257062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9159285"/>
              </p:ext>
            </p:extLst>
          </p:nvPr>
        </p:nvGraphicFramePr>
        <p:xfrm>
          <a:off x="6276659" y="4242036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0973794"/>
              </p:ext>
            </p:extLst>
          </p:nvPr>
        </p:nvGraphicFramePr>
        <p:xfrm>
          <a:off x="9330027" y="4231305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8464128"/>
              </p:ext>
            </p:extLst>
          </p:nvPr>
        </p:nvGraphicFramePr>
        <p:xfrm>
          <a:off x="7024708" y="200217"/>
          <a:ext cx="2527124" cy="165004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31781"/>
                <a:gridCol w="631781"/>
                <a:gridCol w="631781"/>
                <a:gridCol w="631781"/>
              </a:tblGrid>
              <a:tr h="412512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</a:tr>
              <a:tr h="412512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94400" y="176400"/>
              <a:ext cx="9254160" cy="44550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000" y="164520"/>
                <a:ext cx="9280800" cy="447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450000" y="2480400"/>
              <a:ext cx="11398680" cy="41522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4520" y="2463840"/>
                <a:ext cx="11427480" cy="41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846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8D6E3DAFFA634399F43219E6E13476" ma:contentTypeVersion="12" ma:contentTypeDescription="Create a new document." ma:contentTypeScope="" ma:versionID="020f814d85ef60f6f68769d23cbecdbc">
  <xsd:schema xmlns:xsd="http://www.w3.org/2001/XMLSchema" xmlns:xs="http://www.w3.org/2001/XMLSchema" xmlns:p="http://schemas.microsoft.com/office/2006/metadata/properties" xmlns:ns2="5fb7722c-9859-4d2f-b323-ff4ef04582c5" xmlns:ns3="6e7a5210-3617-43c3-9dd2-779176d406c1" targetNamespace="http://schemas.microsoft.com/office/2006/metadata/properties" ma:root="true" ma:fieldsID="f397a2dc4c262984008521165a0ea10f" ns2:_="" ns3:_="">
    <xsd:import namespace="5fb7722c-9859-4d2f-b323-ff4ef04582c5"/>
    <xsd:import namespace="6e7a5210-3617-43c3-9dd2-779176d406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fb7722c-9859-4d2f-b323-ff4ef04582c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e7a5210-3617-43c3-9dd2-779176d406c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6C28231-6D95-45C3-B0FA-6065C667C29A}"/>
</file>

<file path=customXml/itemProps2.xml><?xml version="1.0" encoding="utf-8"?>
<ds:datastoreItem xmlns:ds="http://schemas.openxmlformats.org/officeDocument/2006/customXml" ds:itemID="{D96929E4-6705-42B7-8046-1999196A2906}"/>
</file>

<file path=customXml/itemProps3.xml><?xml version="1.0" encoding="utf-8"?>
<ds:datastoreItem xmlns:ds="http://schemas.openxmlformats.org/officeDocument/2006/customXml" ds:itemID="{78FDEABD-D1FE-4A69-ADCF-A6951F495EBE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4056</TotalTime>
  <Words>12</Words>
  <Application>Microsoft Office PowerPoint</Application>
  <PresentationFormat>Widescreen</PresentationFormat>
  <Paragraphs>12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CSC402         Analysis of Algorithms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157</cp:revision>
  <dcterms:created xsi:type="dcterms:W3CDTF">2021-02-06T15:07:15Z</dcterms:created>
  <dcterms:modified xsi:type="dcterms:W3CDTF">2021-04-28T08:05:50Z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0x010100678D6E3DAFFA634399F43219E6E13476</vt:lpwstr>
  </property>
</Properties>
</file>

<file path=docProps/thumbnail.jpeg>
</file>